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_rels/.rels" ContentType="application/vnd.openxmlformats-package.relationships+xml"/>
  <Override PartName="/ppt/presentation.xml" ContentType="application/vnd.openxmlformats-officedocument.presentationml.presentation.main+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slideMasters/_rels/slideMaster24.xml.rels" ContentType="application/vnd.openxmlformats-package.relationships+xml"/>
  <Override PartName="/ppt/slideMasters/_rels/slideMaster11.xml.rels" ContentType="application/vnd.openxmlformats-package.relationships+xml"/>
  <Override PartName="/ppt/slideMasters/_rels/slideMaster22.xml.rels" ContentType="application/vnd.openxmlformats-package.relationships+xml"/>
  <Override PartName="/ppt/slideMasters/_rels/slideMaster14.xml.rels" ContentType="application/vnd.openxmlformats-package.relationships+xml"/>
  <Override PartName="/ppt/slideMasters/_rels/slideMaster1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12.xml" ContentType="application/vnd.openxmlformats-officedocument.presentationml.slideMaster+xml"/>
  <Override PartName="/ppt/slideMasters/slideMaster14.xml" ContentType="application/vnd.openxmlformats-officedocument.presentationml.slideMaster+xml"/>
  <Override PartName="/ppt/slideMasters/slideMaster22.xml" ContentType="application/vnd.openxmlformats-officedocument.presentationml.slideMaster+xml"/>
  <Override PartName="/ppt/slideMasters/slideMaster11.xml" ContentType="application/vnd.openxmlformats-officedocument.presentationml.slideMaster+xml"/>
  <Override PartName="/ppt/slideMasters/slideMaster24.xml" ContentType="application/vnd.openxmlformats-officedocument.presentationml.slideMaster+xml"/>
  <Override PartName="/ppt/_rels/presentation.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17.xml.rels" ContentType="application/vnd.openxmlformats-package.relationships+xml"/>
  <Override PartName="/ppt/slideLayouts/_rels/slideLayout6.xml.rels" ContentType="application/vnd.openxmlformats-package.relationships+xml"/>
  <Override PartName="/ppt/slideLayouts/_rels/slideLayout11.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10.xml.rels" ContentType="application/vnd.openxmlformats-package.relationships+xml"/>
  <Override PartName="/ppt/slideLayouts/_rels/slideLayout18.xml.rels" ContentType="application/vnd.openxmlformats-package.relationships+xml"/>
  <Override PartName="/ppt/slideLayouts/_rels/slideLayout7.xml.rels" ContentType="application/vnd.openxmlformats-package.relationships+xml"/>
  <Override PartName="/ppt/slideLayouts/_rels/slideLayout20.xml.rels" ContentType="application/vnd.openxmlformats-package.relationships+xml"/>
  <Override PartName="/ppt/slideLayouts/_rels/slideLayout12.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16.xml.rels" ContentType="application/vnd.openxmlformats-package.relationships+xml"/>
  <Override PartName="/ppt/slideLayouts/_rels/slideLayout3.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9.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20.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21.xml" ContentType="application/vnd.openxmlformats-officedocument.presentationml.slideLayout+xml"/>
  <Override PartName="/ppt/slideLayouts/slideLayout12.xml" ContentType="application/vnd.openxmlformats-officedocument.presentationml.slideLayout+xml"/>
  <Override PartName="/ppt/slideLayouts/slideLayout22.xml" ContentType="application/vnd.openxmlformats-officedocument.presentationml.slideLayout+xml"/>
  <Override PartName="/ppt/slideLayouts/slideLayout7.xml" ContentType="application/vnd.openxmlformats-officedocument.presentationml.slideLayout+xml"/>
  <Override PartName="/ppt/slideLayouts/slideLayout17.xml" ContentType="application/vnd.openxmlformats-officedocument.presentationml.slideLayout+xml"/>
  <Override PartName="/ppt/slideLayouts/slideLayout8.xml" ContentType="application/vnd.openxmlformats-officedocument.presentationml.slideLayout+xml"/>
  <Override PartName="/ppt/slideLayouts/slideLayout23.xml" ContentType="application/vnd.openxmlformats-officedocument.presentationml.slideLayout+xml"/>
  <Override PartName="/ppt/slideLayouts/slideLayout13.xml" ContentType="application/vnd.openxmlformats-officedocument.presentationml.slideLayout+xml"/>
  <Override PartName="/ppt/media/hdphoto1.wdp" ContentType="image/vnd.ms-photo"/>
  <Override PartName="/ppt/media/image19.png" ContentType="image/png"/>
  <Override PartName="/ppt/media/image18.jpeg" ContentType="image/jpeg"/>
  <Override PartName="/ppt/media/image5.png" ContentType="image/png"/>
  <Override PartName="/ppt/media/image6.jpeg" ContentType="image/jpeg"/>
  <Override PartName="/ppt/media/image4.png" ContentType="image/png"/>
  <Override PartName="/ppt/media/image36.png" ContentType="image/png"/>
  <Override PartName="/ppt/media/image12.png" ContentType="image/png"/>
  <Override PartName="/ppt/media/image16.png" ContentType="image/png"/>
  <Override PartName="/ppt/media/image31.jpeg" ContentType="image/jpeg"/>
  <Override PartName="/ppt/media/image37.tif" ContentType="image/tiff"/>
  <Override PartName="/ppt/media/image9.jpeg" ContentType="image/jpeg"/>
  <Override PartName="/ppt/media/image3.png" ContentType="image/png"/>
  <Override PartName="/ppt/media/image35.png" ContentType="image/png"/>
  <Override PartName="/ppt/media/image2.png" ContentType="image/png"/>
  <Override PartName="/ppt/media/image34.png" ContentType="image/png"/>
  <Override PartName="/ppt/media/image1.png" ContentType="image/png"/>
  <Override PartName="/ppt/media/image13.svg" ContentType="image/svg"/>
  <Override PartName="/ppt/media/image14.png" ContentType="image/png"/>
  <Override PartName="/ppt/media/image15.png" ContentType="image/png"/>
  <Override PartName="/ppt/media/image7.jpeg" ContentType="image/jpeg"/>
  <Override PartName="/ppt/media/image17.jpeg" ContentType="image/jpeg"/>
  <Override PartName="/ppt/media/image11.svg" ContentType="image/svg"/>
  <Override PartName="/ppt/media/image22.jpeg" ContentType="image/jpeg"/>
  <Override PartName="/ppt/media/image20.png" ContentType="image/png"/>
  <Override PartName="/ppt/media/image8.png" ContentType="image/png"/>
  <Override PartName="/ppt/media/image23.jpeg" ContentType="image/jpeg"/>
  <Override PartName="/ppt/media/image27.png" ContentType="image/png"/>
  <Override PartName="/ppt/media/image26.jpeg" ContentType="image/jpeg"/>
  <Override PartName="/ppt/media/image29.png" ContentType="image/png"/>
  <Override PartName="/ppt/media/image21.jpeg" ContentType="image/jpeg"/>
  <Override PartName="/ppt/media/image10.png" ContentType="image/png"/>
  <Override PartName="/ppt/media/image24.jpeg" ContentType="image/jpeg"/>
  <Override PartName="/ppt/media/image25.png" ContentType="image/png"/>
  <Override PartName="/ppt/media/image30.jpeg" ContentType="image/jpeg"/>
  <Override PartName="/ppt/media/image32.png" ContentType="image/png"/>
  <Override PartName="/ppt/media/image28.png" ContentType="image/png"/>
  <Override PartName="/ppt/media/image33.svg" ContentType="image/svg"/>
  <Override PartName="/ppt/slides/slide1.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18.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19.xml" ContentType="application/vnd.openxmlformats-officedocument.presentationml.slide+xml"/>
  <Override PartName="/ppt/slides/slide8.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5.xml" ContentType="application/vnd.openxmlformats-officedocument.presentationml.slide+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9.xml.rels" ContentType="application/vnd.openxmlformats-package.relationships+xml"/>
  <Override PartName="/ppt/slides/_rels/slide12.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19.xml.rels" ContentType="application/vnd.openxmlformats-package.relationships+xml"/>
  <Override PartName="/ppt/slides/_rels/slide11.xml.rels" ContentType="application/vnd.openxmlformats-package.relationships+xml"/>
  <Override PartName="/ppt/slides/_rels/slide4.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17.xml.rels" ContentType="application/vnd.openxmlformats-package.relationships+xml"/>
  <Override PartName="/ppt/slides/_rels/slide2.xml.rels" ContentType="application/vnd.openxmlformats-package.relationships+xml"/>
  <Override PartName="/ppt/slides/_rels/slide16.xml.rels" ContentType="application/vnd.openxmlformats-package.relationships+xml"/>
  <Override PartName="/ppt/slides/_rels/slide10.xml.rels" ContentType="application/vnd.openxmlformats-package.relationships+xml"/>
  <Override PartName="/ppt/slides/_rels/slide1.xml.rels" ContentType="application/vnd.openxmlformats-package.relationships+xml"/>
  <Override PartName="/ppt/slides/slide13.xml" ContentType="application/vnd.openxmlformats-officedocument.presentationml.slide+xml"/>
  <Override PartName="/ppt/slides/slide6.xml" ContentType="application/vnd.openxmlformats-officedocument.presentationml.slide+xml"/>
  <Override PartName="/ppt/slides/slide14.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9" r:id="rId3"/>
    <p:sldMasterId id="2147483661" r:id="rId4"/>
    <p:sldMasterId id="2147483664" r:id="rId5"/>
    <p:sldMasterId id="2147483673" r:id="rId6"/>
    <p:sldMasterId id="2147483676" r:id="rId7"/>
  </p:sld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11.xml"/><Relationship Id="rId4" Type="http://schemas.openxmlformats.org/officeDocument/2006/relationships/slideMaster" Target="slideMasters/slideMaster12.xml"/><Relationship Id="rId5" Type="http://schemas.openxmlformats.org/officeDocument/2006/relationships/slideMaster" Target="slideMasters/slideMaster14.xml"/><Relationship Id="rId6" Type="http://schemas.openxmlformats.org/officeDocument/2006/relationships/slideMaster" Target="slideMasters/slideMaster22.xml"/><Relationship Id="rId7" Type="http://schemas.openxmlformats.org/officeDocument/2006/relationships/slideMaster" Target="slideMasters/slideMaster24.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microsoft.com/office/2007/relationships/hdphoto" Target="../media/hdphoto1.wdp"/>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仅标题">
    <p:bg>
      <p:bgPr>
        <a:solidFill>
          <a:srgbClr val="ffffff"/>
        </a:solidFill>
      </p:bgPr>
    </p:bg>
    <p:spTree>
      <p:nvGrpSpPr>
        <p:cNvPr id="1" name=""/>
        <p:cNvGrpSpPr/>
        <p:nvPr/>
      </p:nvGrpSpPr>
      <p:grpSpPr>
        <a:xfrm>
          <a:off x="0" y="0"/>
          <a:ext cx="0" cy="0"/>
          <a:chOff x="0" y="0"/>
          <a:chExt cx="0" cy="0"/>
        </a:xfrm>
      </p:grpSpPr>
      <p:grpSp>
        <p:nvGrpSpPr>
          <p:cNvPr id="0" name="组合 1"/>
          <p:cNvGrpSpPr/>
          <p:nvPr/>
        </p:nvGrpSpPr>
        <p:grpSpPr>
          <a:xfrm>
            <a:off x="9778320" y="337320"/>
            <a:ext cx="1734840" cy="527400"/>
            <a:chOff x="9778320" y="337320"/>
            <a:chExt cx="1734840" cy="527400"/>
          </a:xfrm>
        </p:grpSpPr>
        <p:grpSp>
          <p:nvGrpSpPr>
            <p:cNvPr id="1" name="íślïdé"/>
            <p:cNvGrpSpPr/>
            <p:nvPr/>
          </p:nvGrpSpPr>
          <p:grpSpPr>
            <a:xfrm>
              <a:off x="9778320" y="337320"/>
              <a:ext cx="526680" cy="527400"/>
              <a:chOff x="9778320" y="337320"/>
              <a:chExt cx="526680" cy="527400"/>
            </a:xfrm>
          </p:grpSpPr>
          <p:sp>
            <p:nvSpPr>
              <p:cNvPr id="2" name="ïṡḻïḍê"/>
              <p:cNvSpPr/>
              <p:nvPr/>
            </p:nvSpPr>
            <p:spPr>
              <a:xfrm>
                <a:off x="10013760" y="565560"/>
                <a:ext cx="57960" cy="146520"/>
              </a:xfrm>
              <a:custGeom>
                <a:avLst/>
                <a:gdLst>
                  <a:gd name="textAreaLeft" fmla="*/ 0 w 57960"/>
                  <a:gd name="textAreaRight" fmla="*/ 63720 w 57960"/>
                  <a:gd name="textAreaTop" fmla="*/ 0 h 146520"/>
                  <a:gd name="textAreaBottom" fmla="*/ 152280 h 146520"/>
                  <a:gd name="GluePoint1X" fmla="*/ 0 w 423"/>
                  <a:gd name="GluePoint1Y" fmla="*/ 125329580.610169 h 177"/>
                  <a:gd name="GluePoint2X" fmla="*/ 0 w 423"/>
                  <a:gd name="GluePoint2Y" fmla="*/ 125329580.610169 h 177"/>
                  <a:gd name="GluePoint3X" fmla="*/ 0 w 423"/>
                  <a:gd name="GluePoint3Y" fmla="*/ 14064428.4745763 h 177"/>
                  <a:gd name="GluePoint4X" fmla="*/ 0 w 423"/>
                  <a:gd name="GluePoint4Y" fmla="*/ 0 h 177"/>
                  <a:gd name="GluePoint5X" fmla="*/ 0 w 423"/>
                  <a:gd name="GluePoint5Y" fmla="*/ 14064428.4745763 h 177"/>
                  <a:gd name="GluePoint6X" fmla="*/ 0 w 423"/>
                  <a:gd name="GluePoint6Y" fmla="*/ 113545159.864407 h 177"/>
                  <a:gd name="GluePoint7X" fmla="*/ 0 w 423"/>
                  <a:gd name="GluePoint7Y" fmla="*/ 150211255.457627 h 177"/>
                  <a:gd name="GluePoint8X" fmla="*/ 0 w 423"/>
                  <a:gd name="GluePoint8Y" fmla="*/ 113545159.864407 h 177"/>
                  <a:gd name="GluePoint9X" fmla="*/ 0 w 423"/>
                  <a:gd name="GluePoint9Y" fmla="*/ 14064428.4745763 h 177"/>
                  <a:gd name="GluePoint10X" fmla="*/ 0 w 423"/>
                  <a:gd name="GluePoint10Y" fmla="*/ 0 h 177"/>
                  <a:gd name="GluePoint11X" fmla="*/ 0 w 423"/>
                  <a:gd name="GluePoint11Y" fmla="*/ 14064428.4745763 h 177"/>
                  <a:gd name="GluePoint12X" fmla="*/ 0 w 423"/>
                  <a:gd name="GluePoint12Y" fmla="*/ 125329580.610169 h 17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Lst>
                <a:rect l="textAreaLeft" t="textAreaTop" r="textAreaRight" b="textAreaBottom"/>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solidFill>
                <a:schemeClr val="accent1"/>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3" name="ï$lîḍè"/>
              <p:cNvSpPr/>
              <p:nvPr/>
            </p:nvSpPr>
            <p:spPr>
              <a:xfrm>
                <a:off x="9833040" y="460800"/>
                <a:ext cx="45720" cy="62640"/>
              </a:xfrm>
              <a:custGeom>
                <a:avLst/>
                <a:gdLst>
                  <a:gd name="textAreaLeft" fmla="*/ 0 w 45720"/>
                  <a:gd name="textAreaRight" fmla="*/ 51480 w 45720"/>
                  <a:gd name="textAreaTop" fmla="*/ 0 h 62640"/>
                  <a:gd name="textAreaBottom" fmla="*/ 68400 h 62640"/>
                  <a:gd name="GluePoint1X" fmla="*/ 0 w 190"/>
                  <a:gd name="GluePoint1Y" fmla="*/ 5336.88811188811 h 143"/>
                  <a:gd name="GluePoint2X" fmla="*/ 0 w 190"/>
                  <a:gd name="GluePoint2Y" fmla="*/ 5336.88811188811 h 143"/>
                  <a:gd name="GluePoint3X" fmla="*/ 0 w 190"/>
                  <a:gd name="GluePoint3Y" fmla="*/ 5681.99300699301 h 143"/>
                  <a:gd name="GluePoint4X" fmla="*/ 0 w 190"/>
                  <a:gd name="GluePoint4Y" fmla="*/ 6441.95804195804 h 143"/>
                  <a:gd name="GluePoint5X" fmla="*/ 0 w 190"/>
                  <a:gd name="GluePoint5Y" fmla="*/ 6931.46853146853 h 143"/>
                  <a:gd name="GluePoint6X" fmla="*/ 0 w 190"/>
                  <a:gd name="GluePoint6Y" fmla="*/ 6306.11888111888 h 143"/>
                  <a:gd name="GluePoint7X" fmla="*/ 0 w 190"/>
                  <a:gd name="GluePoint7Y" fmla="*/ 5805.59440559441 h 143"/>
                  <a:gd name="GluePoint8X" fmla="*/ 0 w 190"/>
                  <a:gd name="GluePoint8Y" fmla="*/ 4129.02097902098 h 143"/>
                  <a:gd name="GluePoint9X" fmla="*/ 0 w 190"/>
                  <a:gd name="GluePoint9Y" fmla="*/ 2506.29370629371 h 143"/>
                  <a:gd name="GluePoint10X" fmla="*/ 0 w 190"/>
                  <a:gd name="GluePoint10Y" fmla="*/ 2647.02797202797 h 143"/>
                  <a:gd name="GluePoint11X" fmla="*/ 0 w 190"/>
                  <a:gd name="GluePoint11Y" fmla="*/ 3586.88811188811 h 143"/>
                  <a:gd name="GluePoint12X" fmla="*/ 0 w 190"/>
                  <a:gd name="GluePoint12Y" fmla="*/ 3721.5034965035 h 143"/>
                  <a:gd name="GluePoint13X" fmla="*/ 0 w 190"/>
                  <a:gd name="GluePoint13Y" fmla="*/ 3721.5034965035 h 143"/>
                  <a:gd name="GluePoint14X" fmla="*/ 0 w 190"/>
                  <a:gd name="GluePoint14Y" fmla="*/ 4186.53846153846 h 143"/>
                  <a:gd name="GluePoint15X" fmla="*/ 0 w 190"/>
                  <a:gd name="GluePoint15Y" fmla="*/ 4302.7972027972 h 143"/>
                  <a:gd name="GluePoint16X" fmla="*/ 0 w 190"/>
                  <a:gd name="GluePoint16Y" fmla="*/ 4302.7972027972 h 143"/>
                  <a:gd name="GluePoint17X" fmla="*/ 0 w 190"/>
                  <a:gd name="GluePoint17Y" fmla="*/ 4967.30769230769 h 143"/>
                  <a:gd name="GluePoint18X" fmla="*/ 0 w 190"/>
                  <a:gd name="GluePoint18Y" fmla="*/ 5336.88811188811 h 143"/>
                  <a:gd name="GluePoint19X" fmla="*/ 0 w 190"/>
                  <a:gd name="GluePoint19Y" fmla="*/ 5336.88811188811 h 143"/>
                  <a:gd name="GluePoint20X" fmla="*/ 0 w 190"/>
                  <a:gd name="GluePoint20Y" fmla="*/ 4526.74825174825 h 143"/>
                  <a:gd name="GluePoint21X" fmla="*/ 0 w 190"/>
                  <a:gd name="GluePoint21Y" fmla="*/ 3802.27272727273 h 143"/>
                  <a:gd name="GluePoint22X" fmla="*/ 0 w 190"/>
                  <a:gd name="GluePoint22Y" fmla="*/ 3659.09090909091 h 143"/>
                  <a:gd name="GluePoint23X" fmla="*/ 0 w 190"/>
                  <a:gd name="GluePoint23Y" fmla="*/ 2770.62937062937 h 143"/>
                  <a:gd name="GluePoint24X" fmla="*/ 0 w 190"/>
                  <a:gd name="GluePoint24Y" fmla="*/ 1079.37062937063 h 143"/>
                  <a:gd name="GluePoint25X" fmla="*/ 0 w 190"/>
                  <a:gd name="GluePoint25Y" fmla="*/ 372.027972027972 h 143"/>
                  <a:gd name="GluePoint26X" fmla="*/ 0 w 190"/>
                  <a:gd name="GluePoint26Y" fmla="*/ 471.153846153846 h 143"/>
                  <a:gd name="GluePoint27X" fmla="*/ 0 w 190"/>
                  <a:gd name="GluePoint27Y" fmla="*/ 2647.02797202797 h 143"/>
                  <a:gd name="GluePoint28X" fmla="*/ 0 w 190"/>
                  <a:gd name="GluePoint28Y" fmla="*/ 4628.32167832168 h 143"/>
                  <a:gd name="GluePoint29X" fmla="*/ 0 w 190"/>
                  <a:gd name="GluePoint29Y" fmla="*/ 5336.88811188811 h 143"/>
                  <a:gd name="GluePoint30X" fmla="*/ 0 w 190"/>
                  <a:gd name="GluePoint30Y" fmla="*/ 5336.88811188811 h 143"/>
                  <a:gd name="GluePoint31X" fmla="*/ 0 w 190"/>
                  <a:gd name="GluePoint31Y" fmla="*/ 3586.88811188811 h 143"/>
                  <a:gd name="GluePoint32X" fmla="*/ 0 w 190"/>
                  <a:gd name="GluePoint32Y" fmla="*/ 3721.5034965035 h 143"/>
                  <a:gd name="GluePoint33X" fmla="*/ 0 w 190"/>
                  <a:gd name="GluePoint33Y" fmla="*/ 2565.03496503497 h 143"/>
                  <a:gd name="GluePoint34X" fmla="*/ 0 w 190"/>
                  <a:gd name="GluePoint34Y" fmla="*/ 2294.58041958042 h 143"/>
                  <a:gd name="GluePoint35X" fmla="*/ 0 w 190"/>
                  <a:gd name="GluePoint35Y" fmla="*/ 2294.58041958042 h 143"/>
                  <a:gd name="GluePoint36X" fmla="*/ 0 w 190"/>
                  <a:gd name="GluePoint36Y" fmla="*/ 1512.58741258741 h 143"/>
                  <a:gd name="GluePoint37X" fmla="*/ 0 w 190"/>
                  <a:gd name="GluePoint37Y" fmla="*/ 693.881118881119 h 143"/>
                  <a:gd name="GluePoint38X" fmla="*/ 0 w 190"/>
                  <a:gd name="GluePoint38Y" fmla="*/ 1851.57342657343 h 143"/>
                  <a:gd name="GluePoint39X" fmla="*/ 0 w 190"/>
                  <a:gd name="GluePoint39Y" fmla="*/ 2981.11888111888 h 143"/>
                  <a:gd name="GluePoint40X" fmla="*/ 0 w 190"/>
                  <a:gd name="GluePoint40Y" fmla="*/ 3152.44755244755 h 143"/>
                  <a:gd name="GluePoint41X" fmla="*/ 0 w 190"/>
                  <a:gd name="GluePoint41Y" fmla="*/ 3586.88811188811 h 14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Lst>
                <a:rect l="textAreaLeft" t="textAreaTop" r="textAreaRight" b="textAreaBottom"/>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solidFill>
                <a:schemeClr val="accent1"/>
              </a:solidFill>
              <a:ln w="0">
                <a:noFill/>
              </a:ln>
            </p:spPr>
            <p:style>
              <a:lnRef idx="0"/>
              <a:fillRef idx="0"/>
              <a:effectRef idx="0"/>
              <a:fontRef idx="minor"/>
            </p:style>
            <p:txBody>
              <a:bodyPr lIns="90000" rIns="90000" tIns="23400" bIns="234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4" name="îSļiḋé"/>
              <p:cNvSpPr/>
              <p:nvPr/>
            </p:nvSpPr>
            <p:spPr>
              <a:xfrm>
                <a:off x="9939240" y="396000"/>
                <a:ext cx="14040" cy="39240"/>
              </a:xfrm>
              <a:custGeom>
                <a:avLst/>
                <a:gdLst>
                  <a:gd name="textAreaLeft" fmla="*/ 0 w 14040"/>
                  <a:gd name="textAreaRight" fmla="*/ 19800 w 14040"/>
                  <a:gd name="textAreaTop" fmla="*/ 0 h 39240"/>
                  <a:gd name="textAreaBottom" fmla="*/ 45000 h 39240"/>
                  <a:gd name="GluePoint1X" fmla="*/ 0 w 125"/>
                  <a:gd name="GluePoint1Y" fmla="*/ 201810 h 55"/>
                  <a:gd name="GluePoint2X" fmla="*/ 0 w 125"/>
                  <a:gd name="GluePoint2Y" fmla="*/ 1438386 h 55"/>
                  <a:gd name="GluePoint3X" fmla="*/ 0 w 125"/>
                  <a:gd name="GluePoint3Y" fmla="*/ 3255218 h 55"/>
                  <a:gd name="GluePoint4X" fmla="*/ 0 w 125"/>
                  <a:gd name="GluePoint4Y" fmla="*/ 7425916 h 55"/>
                  <a:gd name="GluePoint5X" fmla="*/ 0 w 125"/>
                  <a:gd name="GluePoint5Y" fmla="*/ 8981934 h 55"/>
                  <a:gd name="GluePoint6X" fmla="*/ 0 w 125"/>
                  <a:gd name="GluePoint6Y" fmla="*/ 10042868 h 55"/>
                  <a:gd name="GluePoint7X" fmla="*/ 0 w 125"/>
                  <a:gd name="GluePoint7Y" fmla="*/ 8632704 h 55"/>
                  <a:gd name="GluePoint8X" fmla="*/ 0 w 125"/>
                  <a:gd name="GluePoint8Y" fmla="*/ 4487902 h 55"/>
                  <a:gd name="GluePoint9X" fmla="*/ 0 w 125"/>
                  <a:gd name="GluePoint9Y" fmla="*/ 2170340 h 55"/>
                  <a:gd name="GluePoint10X" fmla="*/ 0 w 125"/>
                  <a:gd name="GluePoint10Y" fmla="*/ 852902 h 55"/>
                  <a:gd name="GluePoint11X" fmla="*/ 0 w 125"/>
                  <a:gd name="GluePoint11Y" fmla="*/ 201810 h 5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solidFill>
                <a:schemeClr val="accent1"/>
              </a:solidFill>
              <a:ln w="0">
                <a:noFill/>
              </a:ln>
            </p:spPr>
            <p:style>
              <a:lnRef idx="0"/>
              <a:fillRef idx="0"/>
              <a:effectRef idx="0"/>
              <a:fontRef idx="minor"/>
            </p:style>
            <p:txBody>
              <a:bodyPr lIns="90000" rIns="90000" tIns="0" bIns="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5" name="îŝļîḍé"/>
              <p:cNvSpPr/>
              <p:nvPr/>
            </p:nvSpPr>
            <p:spPr>
              <a:xfrm>
                <a:off x="9952920" y="393480"/>
                <a:ext cx="8280" cy="19800"/>
              </a:xfrm>
              <a:custGeom>
                <a:avLst/>
                <a:gdLst>
                  <a:gd name="textAreaLeft" fmla="*/ 0 w 8280"/>
                  <a:gd name="textAreaRight" fmla="*/ 14040 w 8280"/>
                  <a:gd name="textAreaTop" fmla="*/ 0 h 19800"/>
                  <a:gd name="textAreaBottom" fmla="*/ 25560 h 19800"/>
                  <a:gd name="GluePoint1X" fmla="*/ 0 w 71"/>
                  <a:gd name="GluePoint1Y" fmla="*/ 1.43589743589744 h 39"/>
                  <a:gd name="GluePoint2X" fmla="*/ 0 w 71"/>
                  <a:gd name="GluePoint2Y" fmla="*/ 10994.6666666667 h 39"/>
                  <a:gd name="GluePoint3X" fmla="*/ 0 w 71"/>
                  <a:gd name="GluePoint3Y" fmla="*/ 28828.5128205128 h 39"/>
                  <a:gd name="GluePoint4X" fmla="*/ 0 w 71"/>
                  <a:gd name="GluePoint4Y" fmla="*/ 42962.0512820513 h 39"/>
                  <a:gd name="GluePoint5X" fmla="*/ 0 w 71"/>
                  <a:gd name="GluePoint5Y" fmla="*/ 87595.4871794872 h 39"/>
                  <a:gd name="GluePoint6X" fmla="*/ 0 w 71"/>
                  <a:gd name="GluePoint6Y" fmla="*/ 74090.8717948718 h 39"/>
                  <a:gd name="GluePoint7X" fmla="*/ 0 w 71"/>
                  <a:gd name="GluePoint7Y" fmla="*/ 48363.8974358974 h 39"/>
                  <a:gd name="GluePoint8X" fmla="*/ 0 w 71"/>
                  <a:gd name="GluePoint8Y" fmla="*/ 30999.5897435897 h 39"/>
                  <a:gd name="GluePoint9X" fmla="*/ 0 w 71"/>
                  <a:gd name="GluePoint9Y" fmla="*/ 5453.53846153846 h 39"/>
                  <a:gd name="GluePoint10X" fmla="*/ 0 w 71"/>
                  <a:gd name="GluePoint10Y" fmla="*/ 1.43589743589744 h 3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Lst>
                <a:rect l="textAreaLeft" t="textAreaTop" r="textAreaRight" b="textAreaBottom"/>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solidFill>
                <a:schemeClr val="accent1"/>
              </a:solidFill>
              <a:ln w="0">
                <a:noFill/>
              </a:ln>
            </p:spPr>
            <p:style>
              <a:lnRef idx="0"/>
              <a:fillRef idx="0"/>
              <a:effectRef idx="0"/>
              <a:fontRef idx="minor"/>
            </p:style>
            <p:txBody>
              <a:bodyPr lIns="90000" rIns="90000" tIns="-19440" bIns="-1944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6" name="ïṩḻiďé"/>
              <p:cNvSpPr/>
              <p:nvPr/>
            </p:nvSpPr>
            <p:spPr>
              <a:xfrm>
                <a:off x="9960120" y="371160"/>
                <a:ext cx="25200" cy="54000"/>
              </a:xfrm>
              <a:custGeom>
                <a:avLst/>
                <a:gdLst>
                  <a:gd name="textAreaLeft" fmla="*/ 0 w 25200"/>
                  <a:gd name="textAreaRight" fmla="*/ 30960 w 25200"/>
                  <a:gd name="textAreaTop" fmla="*/ 0 h 54000"/>
                  <a:gd name="textAreaBottom" fmla="*/ 59760 h 54000"/>
                  <a:gd name="GluePoint1X" fmla="*/ 0 w 166"/>
                  <a:gd name="GluePoint1Y" fmla="*/ 0 h 86"/>
                  <a:gd name="GluePoint2X" fmla="*/ 0 w 166"/>
                  <a:gd name="GluePoint2Y" fmla="*/ 41577.6744186047 h 86"/>
                  <a:gd name="GluePoint3X" fmla="*/ 0 w 166"/>
                  <a:gd name="GluePoint3Y" fmla="*/ 157733.546511628 h 86"/>
                  <a:gd name="GluePoint4X" fmla="*/ 0 w 166"/>
                  <a:gd name="GluePoint4Y" fmla="*/ 287330.174418605 h 86"/>
                  <a:gd name="GluePoint5X" fmla="*/ 0 w 166"/>
                  <a:gd name="GluePoint5Y" fmla="*/ 743741.720930233 h 86"/>
                  <a:gd name="GluePoint6X" fmla="*/ 0 w 166"/>
                  <a:gd name="GluePoint6Y" fmla="*/ 1110250.3255814 h 86"/>
                  <a:gd name="GluePoint7X" fmla="*/ 0 w 166"/>
                  <a:gd name="GluePoint7Y" fmla="*/ 1471993.65116279 h 86"/>
                  <a:gd name="GluePoint8X" fmla="*/ 0 w 166"/>
                  <a:gd name="GluePoint8Y" fmla="*/ 1336469.39534884 h 86"/>
                  <a:gd name="GluePoint9X" fmla="*/ 0 w 166"/>
                  <a:gd name="GluePoint9Y" fmla="*/ 1210307.13953488 h 86"/>
                  <a:gd name="GluePoint10X" fmla="*/ 0 w 166"/>
                  <a:gd name="GluePoint10Y" fmla="*/ 523655.709302326 h 86"/>
                  <a:gd name="GluePoint11X" fmla="*/ 0 w 166"/>
                  <a:gd name="GluePoint11Y" fmla="*/ 258594.523255814 h 86"/>
                  <a:gd name="GluePoint12X" fmla="*/ 0 w 166"/>
                  <a:gd name="GluePoint12Y" fmla="*/ 78463.8139534884 h 86"/>
                  <a:gd name="GluePoint13X" fmla="*/ 0 w 166"/>
                  <a:gd name="GluePoint13Y" fmla="*/ 0 h 86"/>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Lst>
                <a:rect l="textAreaLeft" t="textAreaTop" r="textAreaRight" b="textAreaBottom"/>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solidFill>
                <a:schemeClr val="accent1"/>
              </a:solidFill>
              <a:ln w="0">
                <a:noFill/>
              </a:ln>
            </p:spPr>
            <p:style>
              <a:lnRef idx="0"/>
              <a:fillRef idx="0"/>
              <a:effectRef idx="0"/>
              <a:fontRef idx="minor"/>
            </p:style>
            <p:txBody>
              <a:bodyPr lIns="90000" rIns="90000" tIns="14760" bIns="1476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7" name="ïṣ1ïḓè"/>
              <p:cNvSpPr/>
              <p:nvPr/>
            </p:nvSpPr>
            <p:spPr>
              <a:xfrm>
                <a:off x="10132560" y="417240"/>
                <a:ext cx="8280" cy="16560"/>
              </a:xfrm>
              <a:custGeom>
                <a:avLst/>
                <a:gdLst>
                  <a:gd name="textAreaLeft" fmla="*/ 0 w 8280"/>
                  <a:gd name="textAreaRight" fmla="*/ 14040 w 8280"/>
                  <a:gd name="textAreaTop" fmla="*/ 0 h 16560"/>
                  <a:gd name="textAreaBottom" fmla="*/ 22320 h 16560"/>
                  <a:gd name="GluePoint1X" fmla="*/ 0 w 62"/>
                  <a:gd name="GluePoint1Y" fmla="*/ 2400.61538461538 h 39"/>
                  <a:gd name="GluePoint2X" fmla="*/ 0 w 62"/>
                  <a:gd name="GluePoint2Y" fmla="*/ 7432.02564102564 h 39"/>
                  <a:gd name="GluePoint3X" fmla="*/ 0 w 62"/>
                  <a:gd name="GluePoint3Y" fmla="*/ 4662.64102564103 h 39"/>
                  <a:gd name="GluePoint4X" fmla="*/ 0 w 62"/>
                  <a:gd name="GluePoint4Y" fmla="*/ 1046.05128205128 h 39"/>
                  <a:gd name="GluePoint5X" fmla="*/ 0 w 62"/>
                  <a:gd name="GluePoint5Y" fmla="*/ 2400.61538461538 h 39"/>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solidFill>
                <a:schemeClr val="accent1"/>
              </a:solidFill>
              <a:ln w="0">
                <a:noFill/>
              </a:ln>
            </p:spPr>
            <p:style>
              <a:lnRef idx="0"/>
              <a:fillRef idx="0"/>
              <a:effectRef idx="0"/>
              <a:fontRef idx="minor"/>
            </p:style>
            <p:txBody>
              <a:bodyPr lIns="90000" rIns="90000" tIns="-22680" bIns="-2268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8" name="îsḻíḓê"/>
              <p:cNvSpPr/>
              <p:nvPr/>
            </p:nvSpPr>
            <p:spPr>
              <a:xfrm>
                <a:off x="10224000" y="495720"/>
                <a:ext cx="48960" cy="32760"/>
              </a:xfrm>
              <a:custGeom>
                <a:avLst/>
                <a:gdLst>
                  <a:gd name="textAreaLeft" fmla="*/ 0 w 48960"/>
                  <a:gd name="textAreaRight" fmla="*/ 54720 w 48960"/>
                  <a:gd name="textAreaTop" fmla="*/ 0 h 32760"/>
                  <a:gd name="textAreaBottom" fmla="*/ 38520 h 32760"/>
                  <a:gd name="GluePoint1X" fmla="*/ 7684.80373831776 w 107"/>
                  <a:gd name="GluePoint1Y" fmla="*/ 0 h 152"/>
                  <a:gd name="GluePoint2X" fmla="*/ 7253.31775700935 w 107"/>
                  <a:gd name="GluePoint2Y" fmla="*/ 0 h 152"/>
                  <a:gd name="GluePoint3X" fmla="*/ 6715.56074766355 w 107"/>
                  <a:gd name="GluePoint3Y" fmla="*/ 0 h 152"/>
                  <a:gd name="GluePoint4X" fmla="*/ 5400.61682242991 w 107"/>
                  <a:gd name="GluePoint4Y" fmla="*/ 0 h 152"/>
                  <a:gd name="GluePoint5X" fmla="*/ 4386.56074766355 w 107"/>
                  <a:gd name="GluePoint5Y" fmla="*/ 0 h 152"/>
                  <a:gd name="GluePoint6X" fmla="*/ 3725.88785046729 w 107"/>
                  <a:gd name="GluePoint6Y" fmla="*/ 0 h 152"/>
                  <a:gd name="GluePoint7X" fmla="*/ 4077.99065420561 w 107"/>
                  <a:gd name="GluePoint7Y" fmla="*/ 0 h 152"/>
                  <a:gd name="GluePoint8X" fmla="*/ 4386.56074766355 w 107"/>
                  <a:gd name="GluePoint8Y" fmla="*/ 0 h 152"/>
                  <a:gd name="GluePoint9X" fmla="*/ 4207.30841121495 w 107"/>
                  <a:gd name="GluePoint9Y" fmla="*/ 0 h 152"/>
                  <a:gd name="GluePoint10X" fmla="*/ 3725.88785046729 w 107"/>
                  <a:gd name="GluePoint10Y" fmla="*/ 0 h 152"/>
                  <a:gd name="GluePoint11X" fmla="*/ 1678.57009345794 w 107"/>
                  <a:gd name="GluePoint11Y" fmla="*/ 0 h 152"/>
                  <a:gd name="GluePoint12X" fmla="*/ 1072.95327102804 w 107"/>
                  <a:gd name="GluePoint12Y" fmla="*/ 0 h 152"/>
                  <a:gd name="GluePoint13X" fmla="*/ 641.467289719626 w 107"/>
                  <a:gd name="GluePoint13Y" fmla="*/ 0 h 152"/>
                  <a:gd name="GluePoint14X" fmla="*/ 0 w 107"/>
                  <a:gd name="GluePoint14Y" fmla="*/ 0 h 152"/>
                  <a:gd name="GluePoint15X" fmla="*/ 138.280373831776 w 107"/>
                  <a:gd name="GluePoint15Y" fmla="*/ 0 h 152"/>
                  <a:gd name="GluePoint16X" fmla="*/ 1850.14018691589 w 107"/>
                  <a:gd name="GluePoint16Y" fmla="*/ 0 h 152"/>
                  <a:gd name="GluePoint17X" fmla="*/ 3725.88785046729 w 107"/>
                  <a:gd name="GluePoint17Y" fmla="*/ 0 h 152"/>
                  <a:gd name="GluePoint18X" fmla="*/ 5597.79439252337 w 107"/>
                  <a:gd name="GluePoint18Y" fmla="*/ 0 h 152"/>
                  <a:gd name="GluePoint19X" fmla="*/ 5400.61682242991 w 107"/>
                  <a:gd name="GluePoint19Y" fmla="*/ 0 h 152"/>
                  <a:gd name="GluePoint20X" fmla="*/ 4518.43925233645 w 107"/>
                  <a:gd name="GluePoint20Y" fmla="*/ 0 h 152"/>
                  <a:gd name="GluePoint21X" fmla="*/ 4207.30841121495 w 107"/>
                  <a:gd name="GluePoint21Y" fmla="*/ 0 h 152"/>
                  <a:gd name="GluePoint22X" fmla="*/ 4695.1308411215 w 107"/>
                  <a:gd name="GluePoint22Y" fmla="*/ 0 h 152"/>
                  <a:gd name="GluePoint23X" fmla="*/ 5417.26168224299 w 107"/>
                  <a:gd name="GluePoint23Y" fmla="*/ 0 h 152"/>
                  <a:gd name="GluePoint24X" fmla="*/ 6606.72897196262 w 107"/>
                  <a:gd name="GluePoint24Y" fmla="*/ 0 h 152"/>
                  <a:gd name="GluePoint25X" fmla="*/ 5764.24299065421 w 107"/>
                  <a:gd name="GluePoint25Y" fmla="*/ 0 h 152"/>
                  <a:gd name="GluePoint26X" fmla="*/ 6170.1214953271 w 107"/>
                  <a:gd name="GluePoint26Y" fmla="*/ 0 h 152"/>
                  <a:gd name="GluePoint27X" fmla="*/ 7509.39252336449 w 107"/>
                  <a:gd name="GluePoint27Y" fmla="*/ 0 h 152"/>
                  <a:gd name="GluePoint28X" fmla="*/ 8454.30841121495 w 107"/>
                  <a:gd name="GluePoint28Y" fmla="*/ 0 h 152"/>
                  <a:gd name="GluePoint29X" fmla="*/ 9139.30841121495 w 107"/>
                  <a:gd name="GluePoint29Y" fmla="*/ 0 h 152"/>
                  <a:gd name="GluePoint30X" fmla="*/ 9908.81308411215 w 107"/>
                  <a:gd name="GluePoint30Y" fmla="*/ 0 h 152"/>
                  <a:gd name="GluePoint31X" fmla="*/ 11003.5327102804 w 107"/>
                  <a:gd name="GluePoint31Y" fmla="*/ 0 h 152"/>
                  <a:gd name="GluePoint32X" fmla="*/ 11025.2990654206 w 107"/>
                  <a:gd name="GluePoint32Y" fmla="*/ 0 h 152"/>
                  <a:gd name="GluePoint33X" fmla="*/ 11766.6355140187 w 107"/>
                  <a:gd name="GluePoint33Y" fmla="*/ 0 h 152"/>
                  <a:gd name="GluePoint34X" fmla="*/ 12226.2897196262 w 107"/>
                  <a:gd name="GluePoint34Y" fmla="*/ 0 h 152"/>
                  <a:gd name="GluePoint35X" fmla="*/ 12670.5794392523 w 107"/>
                  <a:gd name="GluePoint35Y" fmla="*/ 0 h 152"/>
                  <a:gd name="GluePoint36X" fmla="*/ 12534.8598130841 w 107"/>
                  <a:gd name="GluePoint36Y" fmla="*/ 0 h 152"/>
                  <a:gd name="GluePoint37X" fmla="*/ 11586.1028037383 w 107"/>
                  <a:gd name="GluePoint37Y" fmla="*/ 0 h 152"/>
                  <a:gd name="GluePoint38X" fmla="*/ 11003.5327102804 w 107"/>
                  <a:gd name="GluePoint38Y" fmla="*/ 0 h 152"/>
                  <a:gd name="GluePoint39X" fmla="*/ 10670.6355140187 w 107"/>
                  <a:gd name="GluePoint39Y" fmla="*/ 0 h 152"/>
                  <a:gd name="GluePoint40X" fmla="*/ 10038.1308411215 w 107"/>
                  <a:gd name="GluePoint40Y" fmla="*/ 0 h 152"/>
                  <a:gd name="GluePoint41X" fmla="*/ 9364.65420560748 w 107"/>
                  <a:gd name="GluePoint41Y" fmla="*/ 0 h 152"/>
                  <a:gd name="GluePoint42X" fmla="*/ 8582.34579439252 w 107"/>
                  <a:gd name="GluePoint42Y" fmla="*/ 0 h 152"/>
                  <a:gd name="GluePoint43X" fmla="*/ 8273.77570093458 w 107"/>
                  <a:gd name="GluePoint43Y" fmla="*/ 0 h 152"/>
                  <a:gd name="GluePoint44X" fmla="*/ 6408.27102803738 w 107"/>
                  <a:gd name="GluePoint44Y" fmla="*/ 0 h 152"/>
                  <a:gd name="GluePoint45X" fmla="*/ 6300.71962616823 w 107"/>
                  <a:gd name="GluePoint45Y" fmla="*/ 0 h 152"/>
                  <a:gd name="GluePoint46X" fmla="*/ 5417.26168224299 w 107"/>
                  <a:gd name="GluePoint46Y" fmla="*/ 0 h 152"/>
                  <a:gd name="GluePoint47X" fmla="*/ 4844.93457943925 w 107"/>
                  <a:gd name="GluePoint47Y" fmla="*/ 0 h 152"/>
                  <a:gd name="GluePoint48X" fmla="*/ 5161.18691588785 w 107"/>
                  <a:gd name="GluePoint48Y" fmla="*/ 0 h 152"/>
                  <a:gd name="GluePoint49X" fmla="*/ 6606.72897196262 w 107"/>
                  <a:gd name="GluePoint49Y" fmla="*/ 0 h 152"/>
                  <a:gd name="GluePoint50X" fmla="*/ 7071.5046728972 w 107"/>
                  <a:gd name="GluePoint50Y" fmla="*/ 0 h 152"/>
                  <a:gd name="GluePoint51X" fmla="*/ 7253.31775700935 w 107"/>
                  <a:gd name="GluePoint51Y" fmla="*/ 0 h 152"/>
                  <a:gd name="GluePoint52X" fmla="*/ 7253.31775700935 w 107"/>
                  <a:gd name="GluePoint52Y" fmla="*/ 0 h 152"/>
                  <a:gd name="GluePoint53X" fmla="*/ 9770.53271028037 w 107"/>
                  <a:gd name="GluePoint53Y" fmla="*/ 0 h 152"/>
                  <a:gd name="GluePoint54X" fmla="*/ 10440.1682242991 w 107"/>
                  <a:gd name="GluePoint54Y" fmla="*/ 0 h 152"/>
                  <a:gd name="GluePoint55X" fmla="*/ 9770.53271028037 w 107"/>
                  <a:gd name="GluePoint55Y" fmla="*/ 0 h 152"/>
                  <a:gd name="GluePoint56X" fmla="*/ 8917.80373831776 w 107"/>
                  <a:gd name="GluePoint56Y" fmla="*/ 0 h 152"/>
                  <a:gd name="GluePoint57X" fmla="*/ 7509.39252336449 w 107"/>
                  <a:gd name="GluePoint57Y" fmla="*/ 0 h 152"/>
                  <a:gd name="GluePoint58X" fmla="*/ 6408.27102803738 w 107"/>
                  <a:gd name="GluePoint58Y" fmla="*/ 0 h 152"/>
                  <a:gd name="GluePoint59X" fmla="*/ 6170.1214953271 w 107"/>
                  <a:gd name="GluePoint59Y" fmla="*/ 0 h 152"/>
                  <a:gd name="GluePoint60X" fmla="*/ 7844.85046728972 w 107"/>
                  <a:gd name="GluePoint60Y" fmla="*/ 0 h 152"/>
                  <a:gd name="GluePoint61X" fmla="*/ 8273.77570093458 w 107"/>
                  <a:gd name="GluePoint61Y" fmla="*/ 0 h 152"/>
                  <a:gd name="GluePoint62X" fmla="*/ 7684.80373831776 w 107"/>
                  <a:gd name="GluePoint62Y" fmla="*/ 0 h 15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 ang="0">
                    <a:pos x="GluePoint62X" y="GluePoint62Y"/>
                  </a:cxn>
                </a:cxnLst>
                <a:rect l="textAreaLeft" t="textAreaTop" r="textAreaRight" b="textAreaBottom"/>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solidFill>
                <a:schemeClr val="accent1"/>
              </a:solidFill>
              <a:ln w="0">
                <a:noFill/>
              </a:ln>
            </p:spPr>
            <p:style>
              <a:lnRef idx="0"/>
              <a:fillRef idx="0"/>
              <a:effectRef idx="0"/>
              <a:fontRef idx="minor"/>
            </p:style>
            <p:txBody>
              <a:bodyPr lIns="90000" rIns="90000" tIns="-6480" bIns="-648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9" name="ïşḷîďè"/>
              <p:cNvSpPr/>
              <p:nvPr/>
            </p:nvSpPr>
            <p:spPr>
              <a:xfrm>
                <a:off x="10208880" y="508320"/>
                <a:ext cx="26640" cy="19440"/>
              </a:xfrm>
              <a:custGeom>
                <a:avLst/>
                <a:gdLst>
                  <a:gd name="textAreaLeft" fmla="*/ 0 w 26640"/>
                  <a:gd name="textAreaRight" fmla="*/ 32400 w 26640"/>
                  <a:gd name="textAreaTop" fmla="*/ 0 h 19440"/>
                  <a:gd name="textAreaBottom" fmla="*/ 25200 h 19440"/>
                  <a:gd name="GluePoint1X" fmla="*/ 669.642857142857 w 70"/>
                  <a:gd name="GluePoint1Y" fmla="*/ 0 h 90"/>
                  <a:gd name="GluePoint2X" fmla="*/ 607.5 w 70"/>
                  <a:gd name="GluePoint2Y" fmla="*/ 0 h 90"/>
                  <a:gd name="GluePoint3X" fmla="*/ 681.428571428571 w 70"/>
                  <a:gd name="GluePoint3Y" fmla="*/ 0 h 90"/>
                  <a:gd name="GluePoint4X" fmla="*/ 547.5 w 70"/>
                  <a:gd name="GluePoint4Y" fmla="*/ 0 h 90"/>
                  <a:gd name="GluePoint5X" fmla="*/ 396.428571428571 w 70"/>
                  <a:gd name="GluePoint5Y" fmla="*/ 0 h 90"/>
                  <a:gd name="GluePoint6X" fmla="*/ 281.785714285714 w 70"/>
                  <a:gd name="GluePoint6Y" fmla="*/ 0 h 90"/>
                  <a:gd name="GluePoint7X" fmla="*/ 223.928571428571 w 70"/>
                  <a:gd name="GluePoint7Y" fmla="*/ 0 h 90"/>
                  <a:gd name="GluePoint8X" fmla="*/ 353.571428571429 w 70"/>
                  <a:gd name="GluePoint8Y" fmla="*/ 0 h 90"/>
                  <a:gd name="GluePoint9X" fmla="*/ 456.428571428571 w 70"/>
                  <a:gd name="GluePoint9Y" fmla="*/ 0 h 90"/>
                  <a:gd name="GluePoint10X" fmla="*/ 378.214285714286 w 70"/>
                  <a:gd name="GluePoint10Y" fmla="*/ 0 h 90"/>
                  <a:gd name="GluePoint11X" fmla="*/ 162.857142857143 w 70"/>
                  <a:gd name="GluePoint11Y" fmla="*/ 0 h 90"/>
                  <a:gd name="GluePoint12X" fmla="*/ 124.285714285714 w 70"/>
                  <a:gd name="GluePoint12Y" fmla="*/ 0 h 90"/>
                  <a:gd name="GluePoint13X" fmla="*/ 88.9285714285714 w 70"/>
                  <a:gd name="GluePoint13Y" fmla="*/ 0 h 90"/>
                  <a:gd name="GluePoint14X" fmla="*/ 30 w 70"/>
                  <a:gd name="GluePoint14Y" fmla="*/ 0 h 90"/>
                  <a:gd name="GluePoint15X" fmla="*/ 3.21428571428571 w 70"/>
                  <a:gd name="GluePoint15Y" fmla="*/ 0 h 90"/>
                  <a:gd name="GluePoint16X" fmla="*/ 236.785714285714 w 70"/>
                  <a:gd name="GluePoint16Y" fmla="*/ 0 h 90"/>
                  <a:gd name="GluePoint17X" fmla="*/ 422.142857142857 w 70"/>
                  <a:gd name="GluePoint17Y" fmla="*/ 0 h 90"/>
                  <a:gd name="GluePoint18X" fmla="*/ 513.214285714286 w 70"/>
                  <a:gd name="GluePoint18Y" fmla="*/ 0 h 90"/>
                  <a:gd name="GluePoint19X" fmla="*/ 583.928571428571 w 70"/>
                  <a:gd name="GluePoint19Y" fmla="*/ 0 h 90"/>
                  <a:gd name="GluePoint20X" fmla="*/ 702.857142857143 w 70"/>
                  <a:gd name="GluePoint20Y" fmla="*/ 0 h 90"/>
                  <a:gd name="GluePoint21X" fmla="*/ 626.785714285714 w 70"/>
                  <a:gd name="GluePoint21Y" fmla="*/ 0 h 90"/>
                  <a:gd name="GluePoint22X" fmla="*/ 652.5 w 70"/>
                  <a:gd name="GluePoint22Y" fmla="*/ 0 h 90"/>
                  <a:gd name="GluePoint23X" fmla="*/ 783.214285714286 w 70"/>
                  <a:gd name="GluePoint23Y" fmla="*/ 0 h 90"/>
                  <a:gd name="GluePoint24X" fmla="*/ 902.142857142857 w 70"/>
                  <a:gd name="GluePoint24Y" fmla="*/ 0 h 90"/>
                  <a:gd name="GluePoint25X" fmla="*/ 763.928571428571 w 70"/>
                  <a:gd name="GluePoint25Y" fmla="*/ 0 h 90"/>
                  <a:gd name="GluePoint26X" fmla="*/ 669.642857142857 w 70"/>
                  <a:gd name="GluePoint26Y" fmla="*/ 0 h 9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Lst>
                <a:rect l="textAreaLeft" t="textAreaTop" r="textAreaRight" b="textAreaBottom"/>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solidFill>
                <a:schemeClr val="accent1"/>
              </a:solidFill>
              <a:ln w="0">
                <a:noFill/>
              </a:ln>
            </p:spPr>
            <p:style>
              <a:lnRef idx="0"/>
              <a:fillRef idx="0"/>
              <a:effectRef idx="0"/>
              <a:fontRef idx="minor"/>
            </p:style>
            <p:txBody>
              <a:bodyPr lIns="90000" rIns="90000" tIns="-19800" bIns="-198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10" name="îṡlïḋe"/>
              <p:cNvSpPr/>
              <p:nvPr/>
            </p:nvSpPr>
            <p:spPr>
              <a:xfrm>
                <a:off x="10105560" y="383040"/>
                <a:ext cx="45000" cy="38880"/>
              </a:xfrm>
              <a:custGeom>
                <a:avLst/>
                <a:gdLst>
                  <a:gd name="textAreaLeft" fmla="*/ 0 w 45000"/>
                  <a:gd name="textAreaRight" fmla="*/ 50760 w 45000"/>
                  <a:gd name="textAreaTop" fmla="*/ 0 h 38880"/>
                  <a:gd name="textAreaBottom" fmla="*/ 44640 h 38880"/>
                  <a:gd name="GluePoint1X" fmla="*/ 268.258064516129 w 124"/>
                  <a:gd name="GluePoint1Y" fmla="*/ 0 h 141"/>
                  <a:gd name="GluePoint2X" fmla="*/ 233.709677419355 w 124"/>
                  <a:gd name="GluePoint2Y" fmla="*/ 0.773049645390071 h 141"/>
                  <a:gd name="GluePoint3X" fmla="*/ 227.612903225806 w 124"/>
                  <a:gd name="GluePoint3Y" fmla="*/ 0.773049645390071 h 141"/>
                  <a:gd name="GluePoint4X" fmla="*/ 174.774193548387 w 124"/>
                  <a:gd name="GluePoint4Y" fmla="*/ 0.773049645390071 h 141"/>
                  <a:gd name="GluePoint5X" fmla="*/ 130.064516129032 w 124"/>
                  <a:gd name="GluePoint5Y" fmla="*/ 0 h 141"/>
                  <a:gd name="GluePoint6X" fmla="*/ 102.629032258065 w 124"/>
                  <a:gd name="GluePoint6Y" fmla="*/ 0 h 141"/>
                  <a:gd name="GluePoint7X" fmla="*/ 116.854838709677 w 124"/>
                  <a:gd name="GluePoint7Y" fmla="*/ 1.54609929078014 h 141"/>
                  <a:gd name="GluePoint8X" fmla="*/ 168.677419354839 w 124"/>
                  <a:gd name="GluePoint8Y" fmla="*/ 1.54609929078014 h 141"/>
                  <a:gd name="GluePoint9X" fmla="*/ 196.112903225806 w 124"/>
                  <a:gd name="GluePoint9Y" fmla="*/ 1.54609929078014 h 141"/>
                  <a:gd name="GluePoint10X" fmla="*/ 178.838709677419 w 124"/>
                  <a:gd name="GluePoint10Y" fmla="*/ 2.31914893617021 h 141"/>
                  <a:gd name="GluePoint11X" fmla="*/ 116.854838709677 w 124"/>
                  <a:gd name="GluePoint11Y" fmla="*/ 3.09219858156028 h 141"/>
                  <a:gd name="GluePoint12X" fmla="*/ 44.7096774193548 w 124"/>
                  <a:gd name="GluePoint12Y" fmla="*/ 3.86524822695035 h 141"/>
                  <a:gd name="GluePoint13X" fmla="*/ 38.6129032258065 w 124"/>
                  <a:gd name="GluePoint13Y" fmla="*/ 3.86524822695035 h 141"/>
                  <a:gd name="GluePoint14X" fmla="*/ 5.08064516129032 w 124"/>
                  <a:gd name="GluePoint14Y" fmla="*/ 3.86524822695035 h 141"/>
                  <a:gd name="GluePoint15X" fmla="*/ 3.04838709677419 w 124"/>
                  <a:gd name="GluePoint15Y" fmla="*/ 3.86524822695035 h 141"/>
                  <a:gd name="GluePoint16X" fmla="*/ 20.3225806451613 w 124"/>
                  <a:gd name="GluePoint16Y" fmla="*/ 5.4113475177305 h 141"/>
                  <a:gd name="GluePoint17X" fmla="*/ 83.3225806451613 w 124"/>
                  <a:gd name="GluePoint17Y" fmla="*/ 3.86524822695035 h 141"/>
                  <a:gd name="GluePoint18X" fmla="*/ 175.790322580645 w 124"/>
                  <a:gd name="GluePoint18Y" fmla="*/ 2.31914893617021 h 141"/>
                  <a:gd name="GluePoint19X" fmla="*/ 234.725806451613 w 124"/>
                  <a:gd name="GluePoint19Y" fmla="*/ 1.54609929078014 h 141"/>
                  <a:gd name="GluePoint20X" fmla="*/ 316.016129032258 w 124"/>
                  <a:gd name="GluePoint20Y" fmla="*/ 1.54609929078014 h 141"/>
                  <a:gd name="GluePoint21X" fmla="*/ 353.612903225806 w 124"/>
                  <a:gd name="GluePoint21Y" fmla="*/ 1.54609929078014 h 141"/>
                  <a:gd name="GluePoint22X" fmla="*/ 378 w 124"/>
                  <a:gd name="GluePoint22Y" fmla="*/ 0.773049645390071 h 141"/>
                  <a:gd name="GluePoint23X" fmla="*/ 341.41935483871 w 124"/>
                  <a:gd name="GluePoint23Y" fmla="*/ 0.773049645390071 h 141"/>
                  <a:gd name="GluePoint24X" fmla="*/ 292.645161290323 w 124"/>
                  <a:gd name="GluePoint24Y" fmla="*/ 0.773049645390071 h 141"/>
                  <a:gd name="GluePoint25X" fmla="*/ 268.258064516129 w 124"/>
                  <a:gd name="GluePoint25Y" fmla="*/ 0.773049645390071 h 141"/>
                  <a:gd name="GluePoint26X" fmla="*/ 285.532258064516 w 124"/>
                  <a:gd name="GluePoint26Y" fmla="*/ 0 h 141"/>
                  <a:gd name="GluePoint27X" fmla="*/ 306.870967741936 w 124"/>
                  <a:gd name="GluePoint27Y" fmla="*/ 0 h 141"/>
                  <a:gd name="GluePoint28X" fmla="*/ 329.225806451613 w 124"/>
                  <a:gd name="GluePoint28Y" fmla="*/ 0 h 141"/>
                  <a:gd name="GluePoint29X" fmla="*/ 326.177419354839 w 124"/>
                  <a:gd name="GluePoint29Y" fmla="*/ 0 h 141"/>
                  <a:gd name="GluePoint30X" fmla="*/ 290.612903225806 w 124"/>
                  <a:gd name="GluePoint30Y" fmla="*/ 0 h 141"/>
                  <a:gd name="GluePoint31X" fmla="*/ 268.258064516129 w 124"/>
                  <a:gd name="GluePoint31Y" fmla="*/ 0 h 14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Lst>
                <a:rect l="textAreaLeft" t="textAreaTop" r="textAreaRight" b="textAreaBottom"/>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solidFill>
                <a:schemeClr val="accent1"/>
              </a:solidFill>
              <a:ln w="0">
                <a:noFill/>
              </a:ln>
            </p:spPr>
            <p:style>
              <a:lnRef idx="0"/>
              <a:fillRef idx="0"/>
              <a:effectRef idx="0"/>
              <a:fontRef idx="minor"/>
            </p:style>
            <p:txBody>
              <a:bodyPr lIns="90000" rIns="90000" tIns="-360" bIns="-36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11" name="í$ḻíde"/>
              <p:cNvSpPr/>
              <p:nvPr/>
            </p:nvSpPr>
            <p:spPr>
              <a:xfrm>
                <a:off x="9956160" y="463320"/>
                <a:ext cx="172080" cy="249480"/>
              </a:xfrm>
              <a:custGeom>
                <a:avLst/>
                <a:gdLst>
                  <a:gd name="textAreaLeft" fmla="*/ 0 w 172080"/>
                  <a:gd name="textAreaRight" fmla="*/ 177840 w 172080"/>
                  <a:gd name="textAreaTop" fmla="*/ 0 h 249480"/>
                  <a:gd name="textAreaBottom" fmla="*/ 255240 h 249480"/>
                  <a:gd name="GluePoint1X" fmla="*/ 0 w 709"/>
                  <a:gd name="GluePoint1Y" fmla="*/ 7399.38866396761 h 494"/>
                  <a:gd name="GluePoint2X" fmla="*/ 0 w 709"/>
                  <a:gd name="GluePoint2Y" fmla="*/ 7399.38866396761 h 494"/>
                  <a:gd name="GluePoint3X" fmla="*/ 0 w 709"/>
                  <a:gd name="GluePoint3Y" fmla="*/ 1725.16599190283 h 494"/>
                  <a:gd name="GluePoint4X" fmla="*/ 0 w 709"/>
                  <a:gd name="GluePoint4Y" fmla="*/ 1725.16599190283 h 494"/>
                  <a:gd name="GluePoint5X" fmla="*/ 0 w 709"/>
                  <a:gd name="GluePoint5Y" fmla="*/ 0 h 494"/>
                  <a:gd name="GluePoint6X" fmla="*/ 0 w 709"/>
                  <a:gd name="GluePoint6Y" fmla="*/ 6559.28340080972 h 494"/>
                  <a:gd name="GluePoint7X" fmla="*/ 0 w 709"/>
                  <a:gd name="GluePoint7Y" fmla="*/ 6559.28340080972 h 494"/>
                  <a:gd name="GluePoint8X" fmla="*/ 0 w 709"/>
                  <a:gd name="GluePoint8Y" fmla="*/ 7794.15384615385 h 494"/>
                  <a:gd name="GluePoint9X" fmla="*/ 0 w 709"/>
                  <a:gd name="GluePoint9Y" fmla="*/ 15394.4372469636 h 494"/>
                  <a:gd name="GluePoint10X" fmla="*/ 0 w 709"/>
                  <a:gd name="GluePoint10Y" fmla="*/ 37270.8906882591 h 494"/>
                  <a:gd name="GluePoint11X" fmla="*/ 0 w 709"/>
                  <a:gd name="GluePoint11Y" fmla="*/ 37270.8906882591 h 494"/>
                  <a:gd name="GluePoint12X" fmla="*/ 0 w 709"/>
                  <a:gd name="GluePoint12Y" fmla="*/ 49297.8825910931 h 494"/>
                  <a:gd name="GluePoint13X" fmla="*/ 0 w 709"/>
                  <a:gd name="GluePoint13Y" fmla="*/ 107537.688259109 h 494"/>
                  <a:gd name="GluePoint14X" fmla="*/ 0 w 709"/>
                  <a:gd name="GluePoint14Y" fmla="*/ 134881.850202429 h 494"/>
                  <a:gd name="GluePoint15X" fmla="*/ 0 w 709"/>
                  <a:gd name="GluePoint15Y" fmla="*/ 134881.850202429 h 494"/>
                  <a:gd name="GluePoint16X" fmla="*/ 0 w 709"/>
                  <a:gd name="GluePoint16Y" fmla="*/ 127871.607287449 h 494"/>
                  <a:gd name="GluePoint17X" fmla="*/ 0 w 709"/>
                  <a:gd name="GluePoint17Y" fmla="*/ 134881.850202429 h 494"/>
                  <a:gd name="GluePoint18X" fmla="*/ 0 w 709"/>
                  <a:gd name="GluePoint18Y" fmla="*/ 134881.850202429 h 494"/>
                  <a:gd name="GluePoint19X" fmla="*/ 0 w 709"/>
                  <a:gd name="GluePoint19Y" fmla="*/ 122703.133603239 h 494"/>
                  <a:gd name="GluePoint20X" fmla="*/ 0 w 709"/>
                  <a:gd name="GluePoint20Y" fmla="*/ 57929.3319838057 h 494"/>
                  <a:gd name="GluePoint21X" fmla="*/ 0 w 709"/>
                  <a:gd name="GluePoint21Y" fmla="*/ 52347.8299595142 h 494"/>
                  <a:gd name="GluePoint22X" fmla="*/ 0 w 709"/>
                  <a:gd name="GluePoint22Y" fmla="*/ 52347.8299595142 h 494"/>
                  <a:gd name="GluePoint23X" fmla="*/ 0 w 709"/>
                  <a:gd name="GluePoint23Y" fmla="*/ 23780.036437247 h 494"/>
                  <a:gd name="GluePoint24X" fmla="*/ 0 w 709"/>
                  <a:gd name="GluePoint24Y" fmla="*/ 16293.5465587045 h 494"/>
                  <a:gd name="GluePoint25X" fmla="*/ 0 w 709"/>
                  <a:gd name="GluePoint25Y" fmla="*/ 9128.76923076923 h 494"/>
                  <a:gd name="GluePoint26X" fmla="*/ 0 w 709"/>
                  <a:gd name="GluePoint26Y" fmla="*/ 16293.5465587045 h 494"/>
                  <a:gd name="GluePoint27X" fmla="*/ 0 w 709"/>
                  <a:gd name="GluePoint27Y" fmla="*/ 23780.036437247 h 494"/>
                  <a:gd name="GluePoint28X" fmla="*/ 0 w 709"/>
                  <a:gd name="GluePoint28Y" fmla="*/ 52347.8299595142 h 494"/>
                  <a:gd name="GluePoint29X" fmla="*/ 0 w 709"/>
                  <a:gd name="GluePoint29Y" fmla="*/ 52347.8299595142 h 494"/>
                  <a:gd name="GluePoint30X" fmla="*/ 0 w 709"/>
                  <a:gd name="GluePoint30Y" fmla="*/ 57929.3319838057 h 494"/>
                  <a:gd name="GluePoint31X" fmla="*/ 0 w 709"/>
                  <a:gd name="GluePoint31Y" fmla="*/ 122703.133603239 h 494"/>
                  <a:gd name="GluePoint32X" fmla="*/ 0.675599435825106 w 709"/>
                  <a:gd name="GluePoint32Y" fmla="*/ 134881.850202429 h 494"/>
                  <a:gd name="GluePoint33X" fmla="*/ 0.675599435825106 w 709"/>
                  <a:gd name="GluePoint33Y" fmla="*/ 134881.850202429 h 494"/>
                  <a:gd name="GluePoint34X" fmla="*/ 0.675599435825106 w 709"/>
                  <a:gd name="GluePoint34Y" fmla="*/ 127871.607287449 h 494"/>
                  <a:gd name="GluePoint35X" fmla="*/ 0.675599435825106 w 709"/>
                  <a:gd name="GluePoint35Y" fmla="*/ 134881.850202429 h 494"/>
                  <a:gd name="GluePoint36X" fmla="*/ 0.675599435825106 w 709"/>
                  <a:gd name="GluePoint36Y" fmla="*/ 134881.850202429 h 494"/>
                  <a:gd name="GluePoint37X" fmla="*/ 0.675599435825106 w 709"/>
                  <a:gd name="GluePoint37Y" fmla="*/ 107537.688259109 h 494"/>
                  <a:gd name="GluePoint38X" fmla="*/ 0.675599435825106 w 709"/>
                  <a:gd name="GluePoint38Y" fmla="*/ 49297.8825910931 h 494"/>
                  <a:gd name="GluePoint39X" fmla="*/ 0.675599435825106 w 709"/>
                  <a:gd name="GluePoint39Y" fmla="*/ 37270.8906882591 h 494"/>
                  <a:gd name="GluePoint40X" fmla="*/ 0 w 709"/>
                  <a:gd name="GluePoint40Y" fmla="*/ 37270.8906882591 h 494"/>
                  <a:gd name="GluePoint41X" fmla="*/ 0 w 709"/>
                  <a:gd name="GluePoint41Y" fmla="*/ 15394.4372469636 h 494"/>
                  <a:gd name="GluePoint42X" fmla="*/ 0 w 709"/>
                  <a:gd name="GluePoint42Y" fmla="*/ 7794.15384615385 h 494"/>
                  <a:gd name="GluePoint43X" fmla="*/ 0 w 709"/>
                  <a:gd name="GluePoint43Y" fmla="*/ 6559.28340080972 h 494"/>
                  <a:gd name="GluePoint44X" fmla="*/ 0 w 709"/>
                  <a:gd name="GluePoint44Y" fmla="*/ 6559.28340080972 h 494"/>
                  <a:gd name="GluePoint45X" fmla="*/ 0 w 709"/>
                  <a:gd name="GluePoint45Y" fmla="*/ 0 h 494"/>
                  <a:gd name="GluePoint46X" fmla="*/ 0 w 709"/>
                  <a:gd name="GluePoint46Y" fmla="*/ 1725.16599190283 h 494"/>
                  <a:gd name="GluePoint47X" fmla="*/ 0 w 709"/>
                  <a:gd name="GluePoint47Y" fmla="*/ 1725.16599190283 h 494"/>
                  <a:gd name="GluePoint48X" fmla="*/ 0 w 709"/>
                  <a:gd name="GluePoint48Y" fmla="*/ 7399.38866396761 h 494"/>
                  <a:gd name="GluePoint49X" fmla="*/ 0 w 709"/>
                  <a:gd name="GluePoint49Y" fmla="*/ 7399.38866396761 h 49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Lst>
                <a:rect l="textAreaLeft" t="textAreaTop" r="textAreaRight" b="textAreaBottom"/>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solidFill>
                <a:schemeClr val="accent1"/>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12" name="ïŝľîḑê"/>
              <p:cNvSpPr/>
              <p:nvPr/>
            </p:nvSpPr>
            <p:spPr>
              <a:xfrm>
                <a:off x="9778320" y="337320"/>
                <a:ext cx="526680" cy="527400"/>
              </a:xfrm>
              <a:custGeom>
                <a:avLst/>
                <a:gdLst>
                  <a:gd name="textAreaLeft" fmla="*/ 0 w 526680"/>
                  <a:gd name="textAreaRight" fmla="*/ 532440 w 526680"/>
                  <a:gd name="textAreaTop" fmla="*/ 0 h 527400"/>
                  <a:gd name="textAreaBottom" fmla="*/ 533160 h 527400"/>
                  <a:gd name="GluePoint1X" fmla="*/ 661.320729237002 w 1481"/>
                  <a:gd name="GluePoint1Y" fmla="*/ 0 h 1479"/>
                  <a:gd name="GluePoint2X" fmla="*/ 1332.52667116813 w 1481"/>
                  <a:gd name="GluePoint2Y" fmla="*/ 690.873563218391 h 1479"/>
                  <a:gd name="GluePoint3X" fmla="*/ 661.320729237002 w 1481"/>
                  <a:gd name="GluePoint3Y" fmla="*/ 1389.6768086545 h 1479"/>
                  <a:gd name="GluePoint4X" fmla="*/ 0 w 1481"/>
                  <a:gd name="GluePoint4Y" fmla="*/ 690.873563218391 h 1479"/>
                  <a:gd name="GluePoint5X" fmla="*/ 661.320729237002 w 1481"/>
                  <a:gd name="GluePoint5Y" fmla="*/ 0 h 1479"/>
                  <a:gd name="GluePoint6X" fmla="*/ 661.320729237002 w 1481"/>
                  <a:gd name="GluePoint6Y" fmla="*/ 0 h 1479"/>
                  <a:gd name="GluePoint7X" fmla="*/ 661.320729237002 w 1481"/>
                  <a:gd name="GluePoint7Y" fmla="*/ 12.8857336037863 h 1479"/>
                  <a:gd name="GluePoint8X" fmla="*/ 10.8737339635382 w 1481"/>
                  <a:gd name="GluePoint8Y" fmla="*/ 690.873563218391 h 1479"/>
                  <a:gd name="GluePoint9X" fmla="*/ 661.320729237002 w 1481"/>
                  <a:gd name="GluePoint9Y" fmla="*/ 1364.89655172414 h 1479"/>
                  <a:gd name="GluePoint10X" fmla="*/ 1307.81363943282 w 1481"/>
                  <a:gd name="GluePoint10Y" fmla="*/ 690.873563218391 h 1479"/>
                  <a:gd name="GluePoint11X" fmla="*/ 661.320729237002 w 1481"/>
                  <a:gd name="GluePoint11Y" fmla="*/ 12.8857336037863 h 147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solidFill>
                <a:schemeClr val="accent1"/>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13" name="išlíḑe"/>
              <p:cNvSpPr/>
              <p:nvPr/>
            </p:nvSpPr>
            <p:spPr>
              <a:xfrm>
                <a:off x="9810720" y="592560"/>
                <a:ext cx="460080" cy="239040"/>
              </a:xfrm>
              <a:custGeom>
                <a:avLst/>
                <a:gdLst>
                  <a:gd name="textAreaLeft" fmla="*/ 0 w 460080"/>
                  <a:gd name="textAreaRight" fmla="*/ 465840 w 460080"/>
                  <a:gd name="textAreaTop" fmla="*/ 0 h 239040"/>
                  <a:gd name="textAreaBottom" fmla="*/ 244800 h 239040"/>
                  <a:gd name="GluePoint1X" fmla="*/ 531014.467647059 w 680"/>
                  <a:gd name="GluePoint1Y" fmla="*/ 0 h 1294"/>
                  <a:gd name="GluePoint2X" fmla="*/ 1348566.31470588 w 680"/>
                  <a:gd name="GluePoint2Y" fmla="*/ 0 h 1294"/>
                  <a:gd name="GluePoint3X" fmla="*/ 1306948.03088235 w 680"/>
                  <a:gd name="GluePoint3Y" fmla="*/ 0 h 1294"/>
                  <a:gd name="GluePoint4X" fmla="*/ 444330.242647059 w 680"/>
                  <a:gd name="GluePoint4Y" fmla="*/ 0 h 1294"/>
                  <a:gd name="GluePoint5X" fmla="*/ 444330.242647059 w 680"/>
                  <a:gd name="GluePoint5Y" fmla="*/ 0 h 1294"/>
                  <a:gd name="GluePoint6X" fmla="*/ 1224651.90441176 w 680"/>
                  <a:gd name="GluePoint6Y" fmla="*/ 0 h 1294"/>
                  <a:gd name="GluePoint7X" fmla="*/ 444330.242647059 w 680"/>
                  <a:gd name="GluePoint7Y" fmla="*/ 0 h 1294"/>
                  <a:gd name="GluePoint8X" fmla="*/ 1587919.87941176 w 680"/>
                  <a:gd name="GluePoint8Y" fmla="*/ 0 h 1294"/>
                  <a:gd name="GluePoint9X" fmla="*/ 1635487.39411765 w 680"/>
                  <a:gd name="GluePoint9Y" fmla="*/ 0 h 1294"/>
                  <a:gd name="GluePoint10X" fmla="*/ 1067600.10882353 w 680"/>
                  <a:gd name="GluePoint10Y" fmla="*/ 0 h 1294"/>
                  <a:gd name="GluePoint11X" fmla="*/ 1463698.88529412 w 680"/>
                  <a:gd name="GluePoint11Y" fmla="*/ 0 h 1294"/>
                  <a:gd name="GluePoint12X" fmla="*/ 2995656.87205882 w 680"/>
                  <a:gd name="GluePoint12Y" fmla="*/ 0 h 1294"/>
                  <a:gd name="GluePoint13X" fmla="*/ 2385357.57058824 w 680"/>
                  <a:gd name="GluePoint13Y" fmla="*/ 0 h 1294"/>
                  <a:gd name="GluePoint14X" fmla="*/ 1181925.78088235 w 680"/>
                  <a:gd name="GluePoint14Y" fmla="*/ 0 h 1294"/>
                  <a:gd name="GluePoint15X" fmla="*/ 3317379.91764706 w 680"/>
                  <a:gd name="GluePoint15Y" fmla="*/ 0 h 1294"/>
                  <a:gd name="GluePoint16X" fmla="*/ 3846229.48970588 w 680"/>
                  <a:gd name="GluePoint16Y" fmla="*/ 0 h 1294"/>
                  <a:gd name="GluePoint17X" fmla="*/ 3125988.85294118 w 680"/>
                  <a:gd name="GluePoint17Y" fmla="*/ 0 h 1294"/>
                  <a:gd name="GluePoint18X" fmla="*/ 2855098.53382353 w 680"/>
                  <a:gd name="GluePoint18Y" fmla="*/ 0 h 1294"/>
                  <a:gd name="GluePoint19X" fmla="*/ 4226147.03529412 w 680"/>
                  <a:gd name="GluePoint19Y" fmla="*/ 0 h 1294"/>
                  <a:gd name="GluePoint20X" fmla="*/ 4509191.61617647 w 680"/>
                  <a:gd name="GluePoint20Y" fmla="*/ 0 h 1294"/>
                  <a:gd name="GluePoint21X" fmla="*/ 3406607.09558824 w 680"/>
                  <a:gd name="GluePoint21Y" fmla="*/ 0 h 1294"/>
                  <a:gd name="GluePoint22X" fmla="*/ 3754955.91176471 w 680"/>
                  <a:gd name="GluePoint22Y" fmla="*/ 0 h 1294"/>
                  <a:gd name="GluePoint23X" fmla="*/ 5443296.1 w 680"/>
                  <a:gd name="GluePoint23Y" fmla="*/ 0 h 1294"/>
                  <a:gd name="GluePoint24X" fmla="*/ 6716265.99117647 w 680"/>
                  <a:gd name="GluePoint24Y" fmla="*/ 0 h 1294"/>
                  <a:gd name="GluePoint25X" fmla="*/ 5289161.55294118 w 680"/>
                  <a:gd name="GluePoint25Y" fmla="*/ 0 h 1294"/>
                  <a:gd name="GluePoint26X" fmla="*/ 8840935.14852941 w 680"/>
                  <a:gd name="GluePoint26Y" fmla="*/ 0 h 1294"/>
                  <a:gd name="GluePoint27X" fmla="*/ 8883687.60441176 w 680"/>
                  <a:gd name="GluePoint27Y" fmla="*/ 0 h 1294"/>
                  <a:gd name="GluePoint28X" fmla="*/ 7818212.89264706 w 680"/>
                  <a:gd name="GluePoint28Y" fmla="*/ 0 h 1294"/>
                  <a:gd name="GluePoint29X" fmla="*/ 8260455.35588235 w 680"/>
                  <a:gd name="GluePoint29Y" fmla="*/ 0 h 1294"/>
                  <a:gd name="GluePoint30X" fmla="*/ 9296699.275 w 680"/>
                  <a:gd name="GluePoint30Y" fmla="*/ 0 h 1294"/>
                  <a:gd name="GluePoint31X" fmla="*/ 10753619.4602941 w 680"/>
                  <a:gd name="GluePoint31Y" fmla="*/ 0 h 1294"/>
                  <a:gd name="GluePoint32X" fmla="*/ 9911482.6 w 680"/>
                  <a:gd name="GluePoint32Y" fmla="*/ 0 h 1294"/>
                  <a:gd name="GluePoint33X" fmla="*/ 11995737.2382353 w 680"/>
                  <a:gd name="GluePoint33Y" fmla="*/ 0 h 1294"/>
                  <a:gd name="GluePoint34X" fmla="*/ 11192922.1044118 w 680"/>
                  <a:gd name="GluePoint34Y" fmla="*/ 0 h 1294"/>
                  <a:gd name="GluePoint35X" fmla="*/ 13127857.2544118 w 680"/>
                  <a:gd name="GluePoint35Y" fmla="*/ 0 h 1294"/>
                  <a:gd name="GluePoint36X" fmla="*/ 12920661.1352941 w 680"/>
                  <a:gd name="GluePoint36Y" fmla="*/ 0 h 1294"/>
                  <a:gd name="GluePoint37X" fmla="*/ 12481516.4852941 w 680"/>
                  <a:gd name="GluePoint37Y" fmla="*/ 0 h 1294"/>
                  <a:gd name="GluePoint38X" fmla="*/ 13127857.2544118 w 680"/>
                  <a:gd name="GluePoint38Y" fmla="*/ 0 h 1294"/>
                  <a:gd name="GluePoint39X" fmla="*/ 13316635.7735294 w 680"/>
                  <a:gd name="GluePoint39Y" fmla="*/ 0 h 1294"/>
                  <a:gd name="GluePoint40X" fmla="*/ 14163314.9647059 w 680"/>
                  <a:gd name="GluePoint40Y" fmla="*/ 0 h 1294"/>
                  <a:gd name="GluePoint41X" fmla="*/ 14216679.3588235 w 680"/>
                  <a:gd name="GluePoint41Y" fmla="*/ 0 h 1294"/>
                  <a:gd name="GluePoint42X" fmla="*/ 14133875.3941176 w 680"/>
                  <a:gd name="GluePoint42Y" fmla="*/ 0 h 1294"/>
                  <a:gd name="GluePoint43X" fmla="*/ 15750659.2941176 w 680"/>
                  <a:gd name="GluePoint43Y" fmla="*/ 0 h 1294"/>
                  <a:gd name="GluePoint44X" fmla="*/ 15718014.7 w 680"/>
                  <a:gd name="GluePoint44Y" fmla="*/ 0 h 1294"/>
                  <a:gd name="GluePoint45X" fmla="*/ 14813825.65 w 680"/>
                  <a:gd name="GluePoint45Y" fmla="*/ 0 h 1294"/>
                  <a:gd name="GluePoint46X" fmla="*/ 15750659.2941176 w 680"/>
                  <a:gd name="GluePoint46Y" fmla="*/ 0 h 1294"/>
                  <a:gd name="GluePoint47X" fmla="*/ 16949328.6897059 w 680"/>
                  <a:gd name="GluePoint47Y" fmla="*/ 0 h 1294"/>
                  <a:gd name="GluePoint48X" fmla="*/ 15847695.8955882 w 680"/>
                  <a:gd name="GluePoint48Y" fmla="*/ 0 h 1294"/>
                  <a:gd name="GluePoint49X" fmla="*/ 16157612.6426471 w 680"/>
                  <a:gd name="GluePoint49Y" fmla="*/ 0 h 1294"/>
                  <a:gd name="GluePoint50X" fmla="*/ 16799127.0676471 w 680"/>
                  <a:gd name="GluePoint50Y" fmla="*/ 0 h 1294"/>
                  <a:gd name="GluePoint51X" fmla="*/ 16823343.4279412 w 680"/>
                  <a:gd name="GluePoint51Y" fmla="*/ 0 h 1294"/>
                  <a:gd name="GluePoint52X" fmla="*/ 16410632.6985294 w 680"/>
                  <a:gd name="GluePoint52Y" fmla="*/ 0 h 1294"/>
                  <a:gd name="GluePoint53X" fmla="*/ 17661758.0220588 w 680"/>
                  <a:gd name="GluePoint53Y" fmla="*/ 0 h 1294"/>
                  <a:gd name="GluePoint54X" fmla="*/ 16940849.6720588 w 680"/>
                  <a:gd name="GluePoint54Y" fmla="*/ 0 h 1294"/>
                  <a:gd name="GluePoint55X" fmla="*/ 17841363.4779412 w 680"/>
                  <a:gd name="GluePoint55Y" fmla="*/ 0 h 1294"/>
                  <a:gd name="GluePoint56X" fmla="*/ 17683508.5455882 w 680"/>
                  <a:gd name="GluePoint56Y" fmla="*/ 0 h 1294"/>
                  <a:gd name="GluePoint57X" fmla="*/ 18041673.6867647 w 680"/>
                  <a:gd name="GluePoint57Y" fmla="*/ 0 h 1294"/>
                  <a:gd name="GluePoint58X" fmla="*/ 17038499.4411765 w 680"/>
                  <a:gd name="GluePoint58Y" fmla="*/ 0 h 1294"/>
                  <a:gd name="GluePoint59X" fmla="*/ 17038499.4411765 w 680"/>
                  <a:gd name="GluePoint59Y" fmla="*/ 0 h 1294"/>
                  <a:gd name="GluePoint60X" fmla="*/ 17133263.9367647 w 680"/>
                  <a:gd name="GluePoint60Y" fmla="*/ 0 h 129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Lst>
                <a:rect l="textAreaLeft" t="textAreaTop" r="textAreaRight" b="textAreaBottom"/>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solidFill>
                <a:schemeClr val="accent1"/>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14" name="îṩḻîḓè"/>
              <p:cNvSpPr/>
              <p:nvPr/>
            </p:nvSpPr>
            <p:spPr>
              <a:xfrm>
                <a:off x="9999000" y="741600"/>
                <a:ext cx="92880" cy="19800"/>
              </a:xfrm>
              <a:custGeom>
                <a:avLst/>
                <a:gdLst>
                  <a:gd name="textAreaLeft" fmla="*/ 0 w 92880"/>
                  <a:gd name="textAreaRight" fmla="*/ 98640 w 92880"/>
                  <a:gd name="textAreaTop" fmla="*/ 0 h 19800"/>
                  <a:gd name="textAreaBottom" fmla="*/ 25560 h 19800"/>
                  <a:gd name="GluePoint1X" fmla="*/ 0 w 71"/>
                  <a:gd name="GluePoint1Y" fmla="*/ 0 h 274"/>
                  <a:gd name="GluePoint2X" fmla="*/ 6343669373.40845 w 71"/>
                  <a:gd name="GluePoint2Y" fmla="*/ 0 h 274"/>
                  <a:gd name="GluePoint3X" fmla="*/ 5523744263.76056 w 71"/>
                  <a:gd name="GluePoint3Y" fmla="*/ 0 h 274"/>
                  <a:gd name="GluePoint4X" fmla="*/ 1953848216.32394 w 71"/>
                  <a:gd name="GluePoint4Y" fmla="*/ 0 h 274"/>
                  <a:gd name="GluePoint5X" fmla="*/ 290682506.957747 w 71"/>
                  <a:gd name="GluePoint5Y" fmla="*/ 0 h 274"/>
                  <a:gd name="GluePoint6X" fmla="*/ 0 w 71"/>
                  <a:gd name="GluePoint6Y" fmla="*/ 0 h 274"/>
                  <a:gd name="GluePoint7X" fmla="*/ 0 w 71"/>
                  <a:gd name="GluePoint7Y" fmla="*/ 0 h 274"/>
                  <a:gd name="GluePoint8X" fmla="*/ 0 w 71"/>
                  <a:gd name="GluePoint8Y" fmla="*/ 0 h 274"/>
                  <a:gd name="GluePoint9X" fmla="*/ 0 w 71"/>
                  <a:gd name="GluePoint9Y" fmla="*/ 0 h 274"/>
                  <a:gd name="GluePoint10X" fmla="*/ 3944867127.71831 w 71"/>
                  <a:gd name="GluePoint10Y" fmla="*/ 0 h 274"/>
                  <a:gd name="GluePoint11X" fmla="*/ 0 w 71"/>
                  <a:gd name="GluePoint11Y" fmla="*/ 0 h 274"/>
                  <a:gd name="GluePoint12X" fmla="*/ 0 w 71"/>
                  <a:gd name="GluePoint12Y" fmla="*/ 0 h 274"/>
                  <a:gd name="GluePoint13X" fmla="*/ 0 w 71"/>
                  <a:gd name="GluePoint13Y" fmla="*/ 0 h 274"/>
                  <a:gd name="GluePoint14X" fmla="*/ 0 w 71"/>
                  <a:gd name="GluePoint14Y" fmla="*/ 0 h 274"/>
                  <a:gd name="GluePoint15X" fmla="*/ 0 w 71"/>
                  <a:gd name="GluePoint15Y" fmla="*/ 0 h 274"/>
                  <a:gd name="GluePoint16X" fmla="*/ 0 w 71"/>
                  <a:gd name="GluePoint16Y" fmla="*/ 0 h 274"/>
                  <a:gd name="GluePoint17X" fmla="*/ 0 w 71"/>
                  <a:gd name="GluePoint17Y" fmla="*/ 0 h 274"/>
                  <a:gd name="GluePoint18X" fmla="*/ 0 w 71"/>
                  <a:gd name="GluePoint18Y" fmla="*/ 0 h 274"/>
                  <a:gd name="GluePoint19X" fmla="*/ 0 w 71"/>
                  <a:gd name="GluePoint19Y" fmla="*/ 0 h 274"/>
                  <a:gd name="GluePoint20X" fmla="*/ 0 w 71"/>
                  <a:gd name="GluePoint20Y" fmla="*/ 0 h 274"/>
                  <a:gd name="GluePoint21X" fmla="*/ 0 w 71"/>
                  <a:gd name="GluePoint21Y" fmla="*/ 0 h 274"/>
                  <a:gd name="GluePoint22X" fmla="*/ 0 w 71"/>
                  <a:gd name="GluePoint22Y" fmla="*/ 0 h 274"/>
                  <a:gd name="GluePoint23X" fmla="*/ 0 w 71"/>
                  <a:gd name="GluePoint23Y" fmla="*/ 0 h 274"/>
                  <a:gd name="GluePoint24X" fmla="*/ 0 w 71"/>
                  <a:gd name="GluePoint24Y" fmla="*/ 0 h 274"/>
                  <a:gd name="GluePoint25X" fmla="*/ 0 w 71"/>
                  <a:gd name="GluePoint25Y" fmla="*/ 0 h 274"/>
                  <a:gd name="GluePoint26X" fmla="*/ 0 w 71"/>
                  <a:gd name="GluePoint26Y" fmla="*/ 0 h 274"/>
                  <a:gd name="GluePoint27X" fmla="*/ 0 w 71"/>
                  <a:gd name="GluePoint27Y" fmla="*/ 0 h 274"/>
                  <a:gd name="GluePoint28X" fmla="*/ 0 w 71"/>
                  <a:gd name="GluePoint28Y" fmla="*/ 0 h 274"/>
                  <a:gd name="GluePoint29X" fmla="*/ 0 w 71"/>
                  <a:gd name="GluePoint29Y" fmla="*/ 0 h 274"/>
                  <a:gd name="GluePoint30X" fmla="*/ 0 w 71"/>
                  <a:gd name="GluePoint30Y" fmla="*/ 0 h 274"/>
                  <a:gd name="GluePoint31X" fmla="*/ 0 w 71"/>
                  <a:gd name="GluePoint31Y" fmla="*/ 0 h 274"/>
                  <a:gd name="GluePoint32X" fmla="*/ 0 w 71"/>
                  <a:gd name="GluePoint32Y" fmla="*/ 0 h 274"/>
                  <a:gd name="GluePoint33X" fmla="*/ 0 w 71"/>
                  <a:gd name="GluePoint33Y" fmla="*/ 0 h 274"/>
                  <a:gd name="GluePoint34X" fmla="*/ 0 w 71"/>
                  <a:gd name="GluePoint34Y" fmla="*/ 0 h 274"/>
                  <a:gd name="GluePoint35X" fmla="*/ 0 w 71"/>
                  <a:gd name="GluePoint35Y" fmla="*/ 0 h 274"/>
                  <a:gd name="GluePoint36X" fmla="*/ 0 w 71"/>
                  <a:gd name="GluePoint36Y" fmla="*/ 0 h 274"/>
                  <a:gd name="GluePoint37X" fmla="*/ 0 w 71"/>
                  <a:gd name="GluePoint37Y" fmla="*/ 0 h 274"/>
                  <a:gd name="GluePoint38X" fmla="*/ 0 w 71"/>
                  <a:gd name="GluePoint38Y" fmla="*/ 0 h 274"/>
                  <a:gd name="GluePoint39X" fmla="*/ 0 w 71"/>
                  <a:gd name="GluePoint39Y" fmla="*/ 0 h 274"/>
                  <a:gd name="GluePoint40X" fmla="*/ 0 w 71"/>
                  <a:gd name="GluePoint40Y" fmla="*/ 0 h 274"/>
                  <a:gd name="GluePoint41X" fmla="*/ 0 w 71"/>
                  <a:gd name="GluePoint41Y" fmla="*/ 0 h 274"/>
                  <a:gd name="GluePoint42X" fmla="*/ 0 w 71"/>
                  <a:gd name="GluePoint42Y" fmla="*/ 0 h 274"/>
                  <a:gd name="GluePoint43X" fmla="*/ 0 w 71"/>
                  <a:gd name="GluePoint43Y" fmla="*/ 0 h 274"/>
                  <a:gd name="GluePoint44X" fmla="*/ 0 w 71"/>
                  <a:gd name="GluePoint44Y" fmla="*/ 0 h 274"/>
                  <a:gd name="GluePoint45X" fmla="*/ 0 w 71"/>
                  <a:gd name="GluePoint45Y" fmla="*/ 0 h 274"/>
                  <a:gd name="GluePoint46X" fmla="*/ 0 w 71"/>
                  <a:gd name="GluePoint46Y" fmla="*/ 0 h 274"/>
                  <a:gd name="GluePoint47X" fmla="*/ 0 w 71"/>
                  <a:gd name="GluePoint47Y" fmla="*/ 0 h 274"/>
                  <a:gd name="GluePoint48X" fmla="*/ 0 w 71"/>
                  <a:gd name="GluePoint48Y" fmla="*/ 0 h 274"/>
                  <a:gd name="GluePoint49X" fmla="*/ 0 w 71"/>
                  <a:gd name="GluePoint49Y" fmla="*/ 0 h 274"/>
                  <a:gd name="GluePoint50X" fmla="*/ 0 w 71"/>
                  <a:gd name="GluePoint50Y" fmla="*/ 0 h 274"/>
                  <a:gd name="GluePoint51X" fmla="*/ 0 w 71"/>
                  <a:gd name="GluePoint51Y" fmla="*/ 0 h 274"/>
                  <a:gd name="GluePoint52X" fmla="*/ 0 w 71"/>
                  <a:gd name="GluePoint52Y" fmla="*/ 0 h 274"/>
                  <a:gd name="GluePoint53X" fmla="*/ 0 w 71"/>
                  <a:gd name="GluePoint53Y" fmla="*/ 0 h 274"/>
                  <a:gd name="GluePoint54X" fmla="*/ 0 w 71"/>
                  <a:gd name="GluePoint54Y" fmla="*/ 0 h 274"/>
                  <a:gd name="GluePoint55X" fmla="*/ 0 w 71"/>
                  <a:gd name="GluePoint55Y" fmla="*/ 0 h 274"/>
                  <a:gd name="GluePoint56X" fmla="*/ 0 w 71"/>
                  <a:gd name="GluePoint56Y" fmla="*/ 0 h 274"/>
                  <a:gd name="GluePoint57X" fmla="*/ 0 w 71"/>
                  <a:gd name="GluePoint57Y" fmla="*/ 0 h 274"/>
                  <a:gd name="GluePoint58X" fmla="*/ 0 w 71"/>
                  <a:gd name="GluePoint58Y" fmla="*/ 0 h 274"/>
                  <a:gd name="GluePoint59X" fmla="*/ 0 w 71"/>
                  <a:gd name="GluePoint59Y" fmla="*/ 0 h 274"/>
                  <a:gd name="GluePoint60X" fmla="*/ 0 w 71"/>
                  <a:gd name="GluePoint60Y" fmla="*/ 0 h 274"/>
                  <a:gd name="GluePoint61X" fmla="*/ 0 w 71"/>
                  <a:gd name="GluePoint61Y" fmla="*/ 0 h 27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Lst>
                <a:rect l="textAreaLeft" t="textAreaTop" r="textAreaRight" b="textAreaBottom"/>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solidFill>
                <a:schemeClr val="accent1"/>
              </a:solidFill>
              <a:ln w="0">
                <a:noFill/>
              </a:ln>
            </p:spPr>
            <p:style>
              <a:lnRef idx="0"/>
              <a:fillRef idx="0"/>
              <a:effectRef idx="0"/>
              <a:fontRef idx="minor"/>
            </p:style>
            <p:txBody>
              <a:bodyPr lIns="90000" rIns="90000" tIns="-19440" bIns="-1944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15" name="ïsļîḑè"/>
              <p:cNvSpPr/>
              <p:nvPr/>
            </p:nvSpPr>
            <p:spPr>
              <a:xfrm>
                <a:off x="9869400" y="428400"/>
                <a:ext cx="344520" cy="323640"/>
              </a:xfrm>
              <a:custGeom>
                <a:avLst/>
                <a:gdLst>
                  <a:gd name="textAreaLeft" fmla="*/ 0 w 344520"/>
                  <a:gd name="textAreaRight" fmla="*/ 350280 w 344520"/>
                  <a:gd name="textAreaTop" fmla="*/ 0 h 323640"/>
                  <a:gd name="textAreaBottom" fmla="*/ 329400 h 323640"/>
                  <a:gd name="GluePoint1X" fmla="*/ 1068.98142076503 w 915"/>
                  <a:gd name="GluePoint1Y" fmla="*/ 0 h 973"/>
                  <a:gd name="GluePoint2X" fmla="*/ 2149.47978142077 w 915"/>
                  <a:gd name="GluePoint2Y" fmla="*/ 164.64542651593 h 973"/>
                  <a:gd name="GluePoint3X" fmla="*/ 1589.33770491803 w 915"/>
                  <a:gd name="GluePoint3Y" fmla="*/ 315.416238437821 h 973"/>
                  <a:gd name="GluePoint4X" fmla="*/ 1571.53879781421 w 915"/>
                  <a:gd name="GluePoint4Y" fmla="*/ 307.091469681398 h 973"/>
                  <a:gd name="GluePoint5X" fmla="*/ 2104.45901639344 w 915"/>
                  <a:gd name="GluePoint5Y" fmla="*/ 164.64542651593 h 973"/>
                  <a:gd name="GluePoint6X" fmla="*/ 1068.98142076503 w 915"/>
                  <a:gd name="GluePoint6Y" fmla="*/ 3.69989722507708 h 973"/>
                  <a:gd name="GluePoint7X" fmla="*/ 35.5978142076503 w 915"/>
                  <a:gd name="GluePoint7Y" fmla="*/ 164.64542651593 h 973"/>
                  <a:gd name="GluePoint8X" fmla="*/ 573.753005464481 w 915"/>
                  <a:gd name="GluePoint8Y" fmla="*/ 307.091469681398 h 973"/>
                  <a:gd name="GluePoint9X" fmla="*/ 553.860109289618 w 915"/>
                  <a:gd name="GluePoint9Y" fmla="*/ 315.416238437821 h 973"/>
                  <a:gd name="GluePoint10X" fmla="*/ 0 w 915"/>
                  <a:gd name="GluePoint10Y" fmla="*/ 164.64542651593 h 973"/>
                  <a:gd name="GluePoint11X" fmla="*/ 1068.98142076503 w 915"/>
                  <a:gd name="GluePoint11Y" fmla="*/ 0 h 97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solidFill>
                <a:schemeClr val="accent1"/>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grpSp>
        <p:sp>
          <p:nvSpPr>
            <p:cNvPr id="16" name="íšľïḋé"/>
            <p:cNvSpPr/>
            <p:nvPr/>
          </p:nvSpPr>
          <p:spPr>
            <a:xfrm>
              <a:off x="10398600" y="734760"/>
              <a:ext cx="1114560" cy="60840"/>
            </a:xfrm>
            <a:custGeom>
              <a:avLst/>
              <a:gdLst>
                <a:gd name="textAreaLeft" fmla="*/ 0 w 1114560"/>
                <a:gd name="textAreaRight" fmla="*/ 1120320 w 1114560"/>
                <a:gd name="textAreaTop" fmla="*/ 0 h 60840"/>
                <a:gd name="textAreaBottom" fmla="*/ 66600 h 60840"/>
                <a:gd name="GluePoint1X" fmla="*/ 0 w 185"/>
                <a:gd name="GluePoint1Y" fmla="*/ 0 h 3112"/>
                <a:gd name="GluePoint2X" fmla="*/ 0 w 185"/>
                <a:gd name="GluePoint2Y" fmla="*/ 0 h 3112"/>
                <a:gd name="GluePoint3X" fmla="*/ 0 w 185"/>
                <a:gd name="GluePoint3Y" fmla="*/ 0 h 3112"/>
                <a:gd name="GluePoint4X" fmla="*/ 0 w 185"/>
                <a:gd name="GluePoint4Y" fmla="*/ 0 h 3112"/>
                <a:gd name="GluePoint5X" fmla="*/ 0 w 185"/>
                <a:gd name="GluePoint5Y" fmla="*/ 0 h 3112"/>
                <a:gd name="GluePoint6X" fmla="*/ 0 w 185"/>
                <a:gd name="GluePoint6Y" fmla="*/ 0 h 3112"/>
                <a:gd name="GluePoint7X" fmla="*/ 0 w 185"/>
                <a:gd name="GluePoint7Y" fmla="*/ 0 h 3112"/>
                <a:gd name="GluePoint8X" fmla="*/ 0 w 185"/>
                <a:gd name="GluePoint8Y" fmla="*/ 0 h 3112"/>
                <a:gd name="GluePoint9X" fmla="*/ 0 w 185"/>
                <a:gd name="GluePoint9Y" fmla="*/ 0 h 3112"/>
                <a:gd name="GluePoint10X" fmla="*/ 0 w 185"/>
                <a:gd name="GluePoint10Y" fmla="*/ 0 h 3112"/>
                <a:gd name="GluePoint11X" fmla="*/ 0 w 185"/>
                <a:gd name="GluePoint11Y" fmla="*/ 0 h 3112"/>
                <a:gd name="GluePoint12X" fmla="*/ 0 w 185"/>
                <a:gd name="GluePoint12Y" fmla="*/ 0 h 3112"/>
                <a:gd name="GluePoint13X" fmla="*/ 0 w 185"/>
                <a:gd name="GluePoint13Y" fmla="*/ 0 h 3112"/>
                <a:gd name="GluePoint14X" fmla="*/ 0 w 185"/>
                <a:gd name="GluePoint14Y" fmla="*/ 0 h 3112"/>
                <a:gd name="GluePoint15X" fmla="*/ 0 w 185"/>
                <a:gd name="GluePoint15Y" fmla="*/ 0 h 3112"/>
                <a:gd name="GluePoint16X" fmla="*/ 0 w 185"/>
                <a:gd name="GluePoint16Y" fmla="*/ 0 h 3112"/>
                <a:gd name="GluePoint17X" fmla="*/ 0 w 185"/>
                <a:gd name="GluePoint17Y" fmla="*/ 0 h 3112"/>
                <a:gd name="GluePoint18X" fmla="*/ 0 w 185"/>
                <a:gd name="GluePoint18Y" fmla="*/ 0 h 3112"/>
                <a:gd name="GluePoint19X" fmla="*/ 0 w 185"/>
                <a:gd name="GluePoint19Y" fmla="*/ 0 h 3112"/>
                <a:gd name="GluePoint20X" fmla="*/ 0 w 185"/>
                <a:gd name="GluePoint20Y" fmla="*/ 0 h 3112"/>
                <a:gd name="GluePoint21X" fmla="*/ 0 w 185"/>
                <a:gd name="GluePoint21Y" fmla="*/ 0 h 3112"/>
                <a:gd name="GluePoint22X" fmla="*/ 0 w 185"/>
                <a:gd name="GluePoint22Y" fmla="*/ 0 h 3112"/>
                <a:gd name="GluePoint23X" fmla="*/ 0 w 185"/>
                <a:gd name="GluePoint23Y" fmla="*/ 0 h 3112"/>
                <a:gd name="GluePoint24X" fmla="*/ 0 w 185"/>
                <a:gd name="GluePoint24Y" fmla="*/ 0 h 3112"/>
                <a:gd name="GluePoint25X" fmla="*/ 0 w 185"/>
                <a:gd name="GluePoint25Y" fmla="*/ 0 h 3112"/>
                <a:gd name="GluePoint26X" fmla="*/ 0 w 185"/>
                <a:gd name="GluePoint26Y" fmla="*/ 0 h 3112"/>
                <a:gd name="GluePoint27X" fmla="*/ 0 w 185"/>
                <a:gd name="GluePoint27Y" fmla="*/ 0 h 3112"/>
                <a:gd name="GluePoint28X" fmla="*/ 0 w 185"/>
                <a:gd name="GluePoint28Y" fmla="*/ 0 h 3112"/>
                <a:gd name="GluePoint29X" fmla="*/ 0 w 185"/>
                <a:gd name="GluePoint29Y" fmla="*/ 0 h 3112"/>
                <a:gd name="GluePoint30X" fmla="*/ 0 w 185"/>
                <a:gd name="GluePoint30Y" fmla="*/ 0 h 3112"/>
                <a:gd name="GluePoint31X" fmla="*/ 0 w 185"/>
                <a:gd name="GluePoint31Y" fmla="*/ 0 h 3112"/>
                <a:gd name="GluePoint32X" fmla="*/ 0 w 185"/>
                <a:gd name="GluePoint32Y" fmla="*/ 0 h 3112"/>
                <a:gd name="GluePoint33X" fmla="*/ 0 w 185"/>
                <a:gd name="GluePoint33Y" fmla="*/ 0 h 3112"/>
                <a:gd name="GluePoint34X" fmla="*/ 0 w 185"/>
                <a:gd name="GluePoint34Y" fmla="*/ 0 h 3112"/>
                <a:gd name="GluePoint35X" fmla="*/ 0 w 185"/>
                <a:gd name="GluePoint35Y" fmla="*/ 0 h 3112"/>
                <a:gd name="GluePoint36X" fmla="*/ 0 w 185"/>
                <a:gd name="GluePoint36Y" fmla="*/ 0 h 3112"/>
                <a:gd name="GluePoint37X" fmla="*/ 0 w 185"/>
                <a:gd name="GluePoint37Y" fmla="*/ 0 h 3112"/>
                <a:gd name="GluePoint38X" fmla="*/ 0 w 185"/>
                <a:gd name="GluePoint38Y" fmla="*/ 0 h 3112"/>
                <a:gd name="GluePoint39X" fmla="*/ 0 w 185"/>
                <a:gd name="GluePoint39Y" fmla="*/ 0 h 3112"/>
                <a:gd name="GluePoint40X" fmla="*/ 0 w 185"/>
                <a:gd name="GluePoint40Y" fmla="*/ 0 h 3112"/>
                <a:gd name="GluePoint41X" fmla="*/ 0 w 185"/>
                <a:gd name="GluePoint41Y" fmla="*/ 0 h 3112"/>
                <a:gd name="GluePoint42X" fmla="*/ 0 w 185"/>
                <a:gd name="GluePoint42Y" fmla="*/ 0 h 3112"/>
                <a:gd name="GluePoint43X" fmla="*/ 0 w 185"/>
                <a:gd name="GluePoint43Y" fmla="*/ 0 h 3112"/>
                <a:gd name="GluePoint44X" fmla="*/ 0 w 185"/>
                <a:gd name="GluePoint44Y" fmla="*/ 0 h 3112"/>
                <a:gd name="GluePoint45X" fmla="*/ 0 w 185"/>
                <a:gd name="GluePoint45Y" fmla="*/ 0 h 3112"/>
                <a:gd name="GluePoint46X" fmla="*/ 0 w 185"/>
                <a:gd name="GluePoint46Y" fmla="*/ 0 h 3112"/>
                <a:gd name="GluePoint47X" fmla="*/ 0 w 185"/>
                <a:gd name="GluePoint47Y" fmla="*/ 0 h 3112"/>
                <a:gd name="GluePoint48X" fmla="*/ 0 w 185"/>
                <a:gd name="GluePoint48Y" fmla="*/ 0 h 3112"/>
                <a:gd name="GluePoint49X" fmla="*/ 0 w 185"/>
                <a:gd name="GluePoint49Y" fmla="*/ 0 h 3112"/>
                <a:gd name="GluePoint50X" fmla="*/ 0 w 185"/>
                <a:gd name="GluePoint50Y" fmla="*/ 0 h 3112"/>
                <a:gd name="GluePoint51X" fmla="*/ 0 w 185"/>
                <a:gd name="GluePoint51Y" fmla="*/ 0 h 3112"/>
                <a:gd name="GluePoint52X" fmla="*/ 0 w 185"/>
                <a:gd name="GluePoint52Y" fmla="*/ 0 h 3112"/>
                <a:gd name="GluePoint53X" fmla="*/ 0 w 185"/>
                <a:gd name="GluePoint53Y" fmla="*/ 0 h 3112"/>
                <a:gd name="GluePoint54X" fmla="*/ 0 w 185"/>
                <a:gd name="GluePoint54Y" fmla="*/ 0 h 3112"/>
                <a:gd name="GluePoint55X" fmla="*/ 0 w 185"/>
                <a:gd name="GluePoint55Y" fmla="*/ 0 h 3112"/>
                <a:gd name="GluePoint56X" fmla="*/ 0 w 185"/>
                <a:gd name="GluePoint56Y" fmla="*/ 0 h 3112"/>
                <a:gd name="GluePoint57X" fmla="*/ 0 w 185"/>
                <a:gd name="GluePoint57Y" fmla="*/ 0 h 3112"/>
                <a:gd name="GluePoint58X" fmla="*/ 0 w 185"/>
                <a:gd name="GluePoint58Y" fmla="*/ 0 h 3112"/>
                <a:gd name="GluePoint59X" fmla="*/ 0 w 185"/>
                <a:gd name="GluePoint59Y" fmla="*/ 0 h 3112"/>
                <a:gd name="GluePoint60X" fmla="*/ 0 w 185"/>
                <a:gd name="GluePoint60Y" fmla="*/ 0 h 3112"/>
                <a:gd name="GluePoint61X" fmla="*/ 0 w 185"/>
                <a:gd name="GluePoint61Y" fmla="*/ 0 h 3112"/>
                <a:gd name="GluePoint62X" fmla="*/ 0 w 185"/>
                <a:gd name="GluePoint62Y" fmla="*/ 0 h 311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 ang="0">
                  <a:pos x="GluePoint62X" y="GluePoint62Y"/>
                </a:cxn>
              </a:cxnLst>
              <a:rect l="textAreaLeft" t="textAreaTop" r="textAreaRight" b="textAreaBottom"/>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w="0">
              <a:noFill/>
            </a:ln>
          </p:spPr>
          <p:style>
            <a:lnRef idx="0"/>
            <a:fillRef idx="0"/>
            <a:effectRef idx="0"/>
            <a:fontRef idx="minor"/>
          </p:style>
          <p:txBody>
            <a:bodyPr lIns="90000" rIns="90000" tIns="21600" bIns="216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grpSp>
          <p:nvGrpSpPr>
            <p:cNvPr id="17" name="í$ļîdé"/>
            <p:cNvGrpSpPr/>
            <p:nvPr/>
          </p:nvGrpSpPr>
          <p:grpSpPr>
            <a:xfrm>
              <a:off x="10450800" y="403920"/>
              <a:ext cx="1005840" cy="264600"/>
              <a:chOff x="10450800" y="403920"/>
              <a:chExt cx="1005840" cy="264600"/>
            </a:xfrm>
          </p:grpSpPr>
          <p:sp>
            <p:nvSpPr>
              <p:cNvPr id="18" name="ís1ïḋe"/>
              <p:cNvSpPr/>
              <p:nvPr/>
            </p:nvSpPr>
            <p:spPr>
              <a:xfrm>
                <a:off x="10450800" y="495000"/>
                <a:ext cx="263160" cy="128520"/>
              </a:xfrm>
              <a:custGeom>
                <a:avLst/>
                <a:gdLst>
                  <a:gd name="textAreaLeft" fmla="*/ 0 w 263160"/>
                  <a:gd name="textAreaRight" fmla="*/ 268920 w 263160"/>
                  <a:gd name="textAreaTop" fmla="*/ 0 h 128520"/>
                  <a:gd name="textAreaBottom" fmla="*/ 134280 h 128520"/>
                  <a:gd name="GluePoint1X" fmla="*/ 3206350.35924933 w 373"/>
                  <a:gd name="GluePoint1Y" fmla="*/ 0 h 747"/>
                  <a:gd name="GluePoint2X" fmla="*/ 2411105.95174263 w 373"/>
                  <a:gd name="GluePoint2Y" fmla="*/ 0 h 747"/>
                  <a:gd name="GluePoint3X" fmla="*/ 1186713.29758713 w 373"/>
                  <a:gd name="GluePoint3Y" fmla="*/ 0 h 747"/>
                  <a:gd name="GluePoint4X" fmla="*/ 0 w 373"/>
                  <a:gd name="GluePoint4Y" fmla="*/ 0 h 747"/>
                  <a:gd name="GluePoint5X" fmla="*/ 1754823.79624665 w 373"/>
                  <a:gd name="GluePoint5Y" fmla="*/ 0 h 747"/>
                  <a:gd name="GluePoint6X" fmla="*/ 3606306.91689008 w 373"/>
                  <a:gd name="GluePoint6Y" fmla="*/ 0 h 747"/>
                  <a:gd name="GluePoint7X" fmla="*/ 3349647.6997319 w 373"/>
                  <a:gd name="GluePoint7Y" fmla="*/ 0 h 747"/>
                  <a:gd name="GluePoint8X" fmla="*/ 6844578.75603217 w 373"/>
                  <a:gd name="GluePoint8Y" fmla="*/ 0 h 747"/>
                  <a:gd name="GluePoint9X" fmla="*/ 11338207.0455764 w 373"/>
                  <a:gd name="GluePoint9Y" fmla="*/ 0 h 747"/>
                  <a:gd name="GluePoint10X" fmla="*/ 11565005.3726542 w 373"/>
                  <a:gd name="GluePoint10Y" fmla="*/ 0 h 747"/>
                  <a:gd name="GluePoint11X" fmla="*/ 9891539.54959786 w 373"/>
                  <a:gd name="GluePoint11Y" fmla="*/ 0 h 747"/>
                  <a:gd name="GluePoint12X" fmla="*/ 9268511.38873995 w 373"/>
                  <a:gd name="GluePoint12Y" fmla="*/ 0 h 747"/>
                  <a:gd name="GluePoint13X" fmla="*/ 8610561.13672922 w 373"/>
                  <a:gd name="GluePoint13Y" fmla="*/ 0 h 747"/>
                  <a:gd name="GluePoint14X" fmla="*/ 7301019.02412869 w 373"/>
                  <a:gd name="GluePoint14Y" fmla="*/ 0 h 747"/>
                  <a:gd name="GluePoint15X" fmla="*/ 7757586.85254692 w 373"/>
                  <a:gd name="GluePoint15Y" fmla="*/ 0 h 747"/>
                  <a:gd name="GluePoint16X" fmla="*/ 8067364.15013405 w 373"/>
                  <a:gd name="GluePoint16Y" fmla="*/ 0 h 747"/>
                  <a:gd name="GluePoint17X" fmla="*/ 6533588.6541555 w 373"/>
                  <a:gd name="GluePoint17Y" fmla="*/ 0 h 747"/>
                  <a:gd name="GluePoint18X" fmla="*/ 5591231.87131367 w 373"/>
                  <a:gd name="GluePoint18Y" fmla="*/ 0 h 747"/>
                  <a:gd name="GluePoint19X" fmla="*/ 6305029.99463807 w 373"/>
                  <a:gd name="GluePoint19Y" fmla="*/ 0 h 747"/>
                  <a:gd name="GluePoint20X" fmla="*/ 8297255.32439678 w 373"/>
                  <a:gd name="GluePoint20Y" fmla="*/ 0 h 747"/>
                  <a:gd name="GluePoint21X" fmla="*/ 10463614.230563 w 373"/>
                  <a:gd name="GluePoint21Y" fmla="*/ 0 h 747"/>
                  <a:gd name="GluePoint22X" fmla="*/ 11651632.5683646 w 373"/>
                  <a:gd name="GluePoint22Y" fmla="*/ 0 h 747"/>
                  <a:gd name="GluePoint23X" fmla="*/ 14529405.2010724 w 373"/>
                  <a:gd name="GluePoint23Y" fmla="*/ 0 h 747"/>
                  <a:gd name="GluePoint24X" fmla="*/ 19132545.0080429 w 373"/>
                  <a:gd name="GluePoint24Y" fmla="*/ 0 h 747"/>
                  <a:gd name="GluePoint25X" fmla="*/ 20956704.7077748 w 373"/>
                  <a:gd name="GluePoint25Y" fmla="*/ 0 h 747"/>
                  <a:gd name="GluePoint26X" fmla="*/ 17480175.6997319 w 373"/>
                  <a:gd name="GluePoint26Y" fmla="*/ 0 h 747"/>
                  <a:gd name="GluePoint27X" fmla="*/ 10007026.7774799 w 373"/>
                  <a:gd name="GluePoint27Y" fmla="*/ 0 h 747"/>
                  <a:gd name="GluePoint28X" fmla="*/ 4803207.37801609 w 373"/>
                  <a:gd name="GluePoint28Y" fmla="*/ 0 h 747"/>
                  <a:gd name="GluePoint29X" fmla="*/ 3206350.35924933 w 373"/>
                  <a:gd name="GluePoint29Y" fmla="*/ 0 h 747"/>
                  <a:gd name="GluePoint30X" fmla="*/ 3206350.35924933 w 373"/>
                  <a:gd name="GluePoint30Y" fmla="*/ 0 h 747"/>
                  <a:gd name="GluePoint31X" fmla="*/ 10577949.4906166 w 373"/>
                  <a:gd name="GluePoint31Y" fmla="*/ 0 h 747"/>
                  <a:gd name="GluePoint32X" fmla="*/ 10063657.6729223 w 373"/>
                  <a:gd name="GluePoint32Y" fmla="*/ 0 h 747"/>
                  <a:gd name="GluePoint33X" fmla="*/ 12647862.9812332 w 373"/>
                  <a:gd name="GluePoint33Y" fmla="*/ 0 h 747"/>
                  <a:gd name="GluePoint34X" fmla="*/ 12704493.8766756 w 373"/>
                  <a:gd name="GluePoint34Y" fmla="*/ 0 h 747"/>
                  <a:gd name="GluePoint35X" fmla="*/ 12133633.9624665 w 373"/>
                  <a:gd name="GluePoint35Y" fmla="*/ 0 h 747"/>
                  <a:gd name="GluePoint36X" fmla="*/ 14723924.8793566 w 373"/>
                  <a:gd name="GluePoint36Y" fmla="*/ 0 h 747"/>
                  <a:gd name="GluePoint37X" fmla="*/ 18538143.3458445 w 373"/>
                  <a:gd name="GluePoint37Y" fmla="*/ 0 h 747"/>
                  <a:gd name="GluePoint38X" fmla="*/ 15917852.2037534 w 373"/>
                  <a:gd name="GluePoint38Y" fmla="*/ 0 h 747"/>
                  <a:gd name="GluePoint39X" fmla="*/ 12903582.1769437 w 373"/>
                  <a:gd name="GluePoint39Y" fmla="*/ 0 h 747"/>
                  <a:gd name="GluePoint40X" fmla="*/ 11880672.0321716 w 373"/>
                  <a:gd name="GluePoint40Y" fmla="*/ 0 h 747"/>
                  <a:gd name="GluePoint41X" fmla="*/ 10577949.4906166 w 373"/>
                  <a:gd name="GluePoint41Y" fmla="*/ 0 h 74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Lst>
                <a:rect l="textAreaLeft" t="textAreaTop" r="textAreaRight" b="textAreaBottom"/>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solidFill>
                <a:srgbClr val="0a0a0a"/>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19" name="îślïḍê"/>
              <p:cNvSpPr/>
              <p:nvPr/>
            </p:nvSpPr>
            <p:spPr>
              <a:xfrm>
                <a:off x="10811880" y="434880"/>
                <a:ext cx="150120" cy="233640"/>
              </a:xfrm>
              <a:custGeom>
                <a:avLst/>
                <a:gdLst>
                  <a:gd name="textAreaLeft" fmla="*/ 0 w 150120"/>
                  <a:gd name="textAreaRight" fmla="*/ 155880 w 150120"/>
                  <a:gd name="textAreaTop" fmla="*/ 0 h 233640"/>
                  <a:gd name="textAreaBottom" fmla="*/ 239400 h 233640"/>
                  <a:gd name="GluePoint1X" fmla="*/ 0 w 665"/>
                  <a:gd name="GluePoint1Y" fmla="*/ 82179.2147806005 h 433"/>
                  <a:gd name="GluePoint2X" fmla="*/ 0 w 665"/>
                  <a:gd name="GluePoint2Y" fmla="*/ 107228.983833718 h 433"/>
                  <a:gd name="GluePoint3X" fmla="*/ 0 w 665"/>
                  <a:gd name="GluePoint3Y" fmla="*/ 157675.288683603 h 433"/>
                  <a:gd name="GluePoint4X" fmla="*/ 0 w 665"/>
                  <a:gd name="GluePoint4Y" fmla="*/ 259322.979214781 h 433"/>
                  <a:gd name="GluePoint5X" fmla="*/ 0 w 665"/>
                  <a:gd name="GluePoint5Y" fmla="*/ 290560.508083141 h 433"/>
                  <a:gd name="GluePoint6X" fmla="*/ 0 w 665"/>
                  <a:gd name="GluePoint6Y" fmla="*/ 321580.369515012 h 433"/>
                  <a:gd name="GluePoint7X" fmla="*/ 0 w 665"/>
                  <a:gd name="GluePoint7Y" fmla="*/ 295542.840646651 h 433"/>
                  <a:gd name="GluePoint8X" fmla="*/ 0 w 665"/>
                  <a:gd name="GluePoint8Y" fmla="*/ 194753.810623557 h 433"/>
                  <a:gd name="GluePoint9X" fmla="*/ 0 w 665"/>
                  <a:gd name="GluePoint9Y" fmla="*/ 141128.060046189 h 433"/>
                  <a:gd name="GluePoint10X" fmla="*/ 0 w 665"/>
                  <a:gd name="GluePoint10Y" fmla="*/ 107508.198614319 h 433"/>
                  <a:gd name="GluePoint11X" fmla="*/ 0 w 665"/>
                  <a:gd name="GluePoint11Y" fmla="*/ 82179.2147806005 h 433"/>
                  <a:gd name="GluePoint12X" fmla="*/ 0 w 665"/>
                  <a:gd name="GluePoint12Y" fmla="*/ 82179.2147806005 h 433"/>
                  <a:gd name="GluePoint13X" fmla="*/ 0 w 665"/>
                  <a:gd name="GluePoint13Y" fmla="*/ 96275.0577367206 h 433"/>
                  <a:gd name="GluePoint14X" fmla="*/ 0 w 665"/>
                  <a:gd name="GluePoint14Y" fmla="*/ 103174.364896074 h 433"/>
                  <a:gd name="GluePoint15X" fmla="*/ 0 w 665"/>
                  <a:gd name="GluePoint15Y" fmla="*/ 134755.658198614 h 433"/>
                  <a:gd name="GluePoint16X" fmla="*/ 0 w 665"/>
                  <a:gd name="GluePoint16Y" fmla="*/ 162072.170900693 h 433"/>
                  <a:gd name="GluePoint17X" fmla="*/ 0 w 665"/>
                  <a:gd name="GluePoint17Y" fmla="*/ 233645.727482679 h 433"/>
                  <a:gd name="GluePoint18X" fmla="*/ 0 w 665"/>
                  <a:gd name="GluePoint18Y" fmla="*/ 220325.981524249 h 433"/>
                  <a:gd name="GluePoint19X" fmla="*/ 0 w 665"/>
                  <a:gd name="GluePoint19Y" fmla="*/ 181226.905311778 h 433"/>
                  <a:gd name="GluePoint20X" fmla="*/ 0 w 665"/>
                  <a:gd name="GluePoint20Y" fmla="*/ 152407.736720554 h 433"/>
                  <a:gd name="GluePoint21X" fmla="*/ 0 w 665"/>
                  <a:gd name="GluePoint21Y" fmla="*/ 112978.406466513 h 433"/>
                  <a:gd name="GluePoint22X" fmla="*/ 0 w 665"/>
                  <a:gd name="GluePoint22Y" fmla="*/ 96275.0577367206 h 433"/>
                  <a:gd name="GluePoint23X" fmla="*/ 0 w 665"/>
                  <a:gd name="GluePoint23Y" fmla="*/ 96275.0577367206 h 433"/>
                  <a:gd name="GluePoint24X" fmla="*/ 0 w 665"/>
                  <a:gd name="GluePoint24Y" fmla="*/ 1098.84526558891 h 433"/>
                  <a:gd name="GluePoint25X" fmla="*/ 0 w 665"/>
                  <a:gd name="GluePoint25Y" fmla="*/ 4095.15011547344 h 433"/>
                  <a:gd name="GluePoint26X" fmla="*/ 0 w 665"/>
                  <a:gd name="GluePoint26Y" fmla="*/ 30794.688221709 h 433"/>
                  <a:gd name="GluePoint27X" fmla="*/ 0 w 665"/>
                  <a:gd name="GluePoint27Y" fmla="*/ 61394.2263279446 h 433"/>
                  <a:gd name="GluePoint28X" fmla="*/ 0 w 665"/>
                  <a:gd name="GluePoint28Y" fmla="*/ 164852.309468822 h 433"/>
                  <a:gd name="GluePoint29X" fmla="*/ 0 w 665"/>
                  <a:gd name="GluePoint29Y" fmla="*/ 248460.623556582 h 433"/>
                  <a:gd name="GluePoint30X" fmla="*/ 0 w 665"/>
                  <a:gd name="GluePoint30Y" fmla="*/ 332652.886836028 h 433"/>
                  <a:gd name="GluePoint31X" fmla="*/ 0 w 665"/>
                  <a:gd name="GluePoint31Y" fmla="*/ 313672.286374134 h 433"/>
                  <a:gd name="GluePoint32X" fmla="*/ 0 w 665"/>
                  <a:gd name="GluePoint32Y" fmla="*/ 281493.533487298 h 433"/>
                  <a:gd name="GluePoint33X" fmla="*/ 0 w 665"/>
                  <a:gd name="GluePoint33Y" fmla="*/ 121077.136258661 h 433"/>
                  <a:gd name="GluePoint34X" fmla="*/ 0 w 665"/>
                  <a:gd name="GluePoint34Y" fmla="*/ 64064.7806004619 h 433"/>
                  <a:gd name="GluePoint35X" fmla="*/ 0 w 665"/>
                  <a:gd name="GluePoint35Y" fmla="*/ 29449.6535796767 h 433"/>
                  <a:gd name="GluePoint36X" fmla="*/ 0 w 665"/>
                  <a:gd name="GluePoint36Y" fmla="*/ 1098.84526558891 h 43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Lst>
                <a:rect l="textAreaLeft" t="textAreaTop" r="textAreaRight" b="textAreaBottom"/>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solidFill>
                <a:srgbClr val="0a0a0a"/>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20" name="iśḷiḍê"/>
              <p:cNvSpPr/>
              <p:nvPr/>
            </p:nvSpPr>
            <p:spPr>
              <a:xfrm>
                <a:off x="11063520" y="438120"/>
                <a:ext cx="155160" cy="203040"/>
              </a:xfrm>
              <a:custGeom>
                <a:avLst/>
                <a:gdLst>
                  <a:gd name="textAreaLeft" fmla="*/ 0 w 155160"/>
                  <a:gd name="textAreaRight" fmla="*/ 160920 w 155160"/>
                  <a:gd name="textAreaTop" fmla="*/ 0 h 203040"/>
                  <a:gd name="textAreaBottom" fmla="*/ 208800 h 203040"/>
                  <a:gd name="GluePoint1X" fmla="*/ 2.23448275862069 w 580"/>
                  <a:gd name="GluePoint1Y" fmla="*/ 17652.774049217 h 447"/>
                  <a:gd name="GluePoint2X" fmla="*/ 4.46896551724138 w 580"/>
                  <a:gd name="GluePoint2Y" fmla="*/ 21919.9776286353 h 447"/>
                  <a:gd name="GluePoint3X" fmla="*/ 4.46896551724138 w 580"/>
                  <a:gd name="GluePoint3Y" fmla="*/ 18168.4787472036 h 447"/>
                  <a:gd name="GluePoint4X" fmla="*/ 2.97931034482759 w 580"/>
                  <a:gd name="GluePoint4Y" fmla="*/ 15736.5771812081 h 447"/>
                  <a:gd name="GluePoint5X" fmla="*/ 2.23448275862069 w 580"/>
                  <a:gd name="GluePoint5Y" fmla="*/ 17652.774049217 h 447"/>
                  <a:gd name="GluePoint6X" fmla="*/ 2.23448275862069 w 580"/>
                  <a:gd name="GluePoint6Y" fmla="*/ 17652.774049217 h 447"/>
                  <a:gd name="GluePoint7X" fmla="*/ 1.48965517241379 w 580"/>
                  <a:gd name="GluePoint7Y" fmla="*/ 4245.7158836689 h 447"/>
                  <a:gd name="GluePoint8X" fmla="*/ 1.48965517241379 w 580"/>
                  <a:gd name="GluePoint8Y" fmla="*/ 1375.21252796421 h 447"/>
                  <a:gd name="GluePoint9X" fmla="*/ 1.48965517241379 w 580"/>
                  <a:gd name="GluePoint9Y" fmla="*/ 3.79194630872483 h 447"/>
                  <a:gd name="GluePoint10X" fmla="*/ 2.97931034482759 w 580"/>
                  <a:gd name="GluePoint10Y" fmla="*/ 2272.63982102908 h 447"/>
                  <a:gd name="GluePoint11X" fmla="*/ 2.23448275862069 w 580"/>
                  <a:gd name="GluePoint11Y" fmla="*/ 4138.2774049217 h 447"/>
                  <a:gd name="GluePoint12X" fmla="*/ 2.23448275862069 w 580"/>
                  <a:gd name="GluePoint12Y" fmla="*/ 5359.2841163311 h 447"/>
                  <a:gd name="GluePoint13X" fmla="*/ 1.48965517241379 w 580"/>
                  <a:gd name="GluePoint13Y" fmla="*/ 7136.44295302013 h 447"/>
                  <a:gd name="GluePoint14X" fmla="*/ 2.97931034482759 w 580"/>
                  <a:gd name="GluePoint14Y" fmla="*/ 6663.71364653244 h 447"/>
                  <a:gd name="GluePoint15X" fmla="*/ 3.72413793103448 w 580"/>
                  <a:gd name="GluePoint15Y" fmla="*/ 5557.7293064877 h 447"/>
                  <a:gd name="GluePoint16X" fmla="*/ 3.72413793103448 w 580"/>
                  <a:gd name="GluePoint16Y" fmla="*/ 5978.63534675615 h 447"/>
                  <a:gd name="GluePoint17X" fmla="*/ 3.72413793103448 w 580"/>
                  <a:gd name="GluePoint17Y" fmla="*/ 7534.59731543624 h 447"/>
                  <a:gd name="GluePoint18X" fmla="*/ 2.97931034482759 w 580"/>
                  <a:gd name="GluePoint18Y" fmla="*/ 7963.08724832215 h 447"/>
                  <a:gd name="GluePoint19X" fmla="*/ 1.48965517241379 w 580"/>
                  <a:gd name="GluePoint19Y" fmla="*/ 9679.57494407159 h 447"/>
                  <a:gd name="GluePoint20X" fmla="*/ 1.48965517241379 w 580"/>
                  <a:gd name="GluePoint20Y" fmla="*/ 14906.1409395973 h 447"/>
                  <a:gd name="GluePoint21X" fmla="*/ 0.744827586206897 w 580"/>
                  <a:gd name="GluePoint21Y" fmla="*/ 19362.9418344519 h 447"/>
                  <a:gd name="GluePoint22X" fmla="*/ 0 w 580"/>
                  <a:gd name="GluePoint22Y" fmla="*/ 22660.6711409396 h 447"/>
                  <a:gd name="GluePoint23X" fmla="*/ 0 w 580"/>
                  <a:gd name="GluePoint23Y" fmla="*/ 22318.1319910515 h 447"/>
                  <a:gd name="GluePoint24X" fmla="*/ 0 w 580"/>
                  <a:gd name="GluePoint24Y" fmla="*/ 20237.6174496644 h 447"/>
                  <a:gd name="GluePoint25X" fmla="*/ 0 w 580"/>
                  <a:gd name="GluePoint25Y" fmla="*/ 19362.9418344519 h 447"/>
                  <a:gd name="GluePoint26X" fmla="*/ 0 w 580"/>
                  <a:gd name="GluePoint26Y" fmla="*/ 19651.129753915 h 447"/>
                  <a:gd name="GluePoint27X" fmla="*/ 0.744827586206897 w 580"/>
                  <a:gd name="GluePoint27Y" fmla="*/ 16307.8970917226 h 447"/>
                  <a:gd name="GluePoint28X" fmla="*/ 0.744827586206897 w 580"/>
                  <a:gd name="GluePoint28Y" fmla="*/ 12092.5167785235 h 447"/>
                  <a:gd name="GluePoint29X" fmla="*/ 0.744827586206897 w 580"/>
                  <a:gd name="GluePoint29Y" fmla="*/ 10831.062639821 h 447"/>
                  <a:gd name="GluePoint30X" fmla="*/ 0.744827586206897 w 580"/>
                  <a:gd name="GluePoint30Y" fmla="*/ 11707.0022371365 h 447"/>
                  <a:gd name="GluePoint31X" fmla="*/ 0 w 580"/>
                  <a:gd name="GluePoint31Y" fmla="*/ 11993.9261744966 h 447"/>
                  <a:gd name="GluePoint32X" fmla="*/ 0 w 580"/>
                  <a:gd name="GluePoint32Y" fmla="*/ 9818.6129753915 h 447"/>
                  <a:gd name="GluePoint33X" fmla="*/ 0 w 580"/>
                  <a:gd name="GluePoint33Y" fmla="*/ 8416.85682326622 h 447"/>
                  <a:gd name="GluePoint34X" fmla="*/ 0.744827586206897 w 580"/>
                  <a:gd name="GluePoint34Y" fmla="*/ 8715.15659955257 h 447"/>
                  <a:gd name="GluePoint35X" fmla="*/ 1.48965517241379 w 580"/>
                  <a:gd name="GluePoint35Y" fmla="*/ 7698.91498881432 h 447"/>
                  <a:gd name="GluePoint36X" fmla="*/ 1.48965517241379 w 580"/>
                  <a:gd name="GluePoint36Y" fmla="*/ 7691.33109619687 h 447"/>
                  <a:gd name="GluePoint37X" fmla="*/ 1.48965517241379 w 580"/>
                  <a:gd name="GluePoint37Y" fmla="*/ 4245.7158836689 h 44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Lst>
                <a:rect l="textAreaLeft" t="textAreaTop" r="textAreaRight" b="textAreaBottom"/>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solidFill>
                <a:srgbClr val="0a0a0a"/>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21" name="iṧľíḑe"/>
              <p:cNvSpPr/>
              <p:nvPr/>
            </p:nvSpPr>
            <p:spPr>
              <a:xfrm>
                <a:off x="11305800" y="403920"/>
                <a:ext cx="150840" cy="250560"/>
              </a:xfrm>
              <a:custGeom>
                <a:avLst/>
                <a:gdLst>
                  <a:gd name="textAreaLeft" fmla="*/ 0 w 150840"/>
                  <a:gd name="textAreaRight" fmla="*/ 156600 w 150840"/>
                  <a:gd name="textAreaTop" fmla="*/ 0 h 250560"/>
                  <a:gd name="textAreaBottom" fmla="*/ 256320 h 250560"/>
                  <a:gd name="GluePoint1X" fmla="*/ 0 w 712"/>
                  <a:gd name="GluePoint1Y" fmla="*/ 254111.779310345 h 435"/>
                  <a:gd name="GluePoint2X" fmla="*/ 0 w 712"/>
                  <a:gd name="GluePoint2Y" fmla="*/ 373481.44137931 h 435"/>
                  <a:gd name="GluePoint3X" fmla="*/ 0 w 712"/>
                  <a:gd name="GluePoint3Y" fmla="*/ 476403.505747126 h 435"/>
                  <a:gd name="GluePoint4X" fmla="*/ 0 w 712"/>
                  <a:gd name="GluePoint4Y" fmla="*/ 454389.52183908 h 435"/>
                  <a:gd name="GluePoint5X" fmla="*/ 0 w 712"/>
                  <a:gd name="GluePoint5Y" fmla="*/ 493987.133333333 h 435"/>
                  <a:gd name="GluePoint6X" fmla="*/ 0 w 712"/>
                  <a:gd name="GluePoint6Y" fmla="*/ 591083.23908046 h 435"/>
                  <a:gd name="GluePoint7X" fmla="*/ 0 w 712"/>
                  <a:gd name="GluePoint7Y" fmla="*/ 662159.613793104 h 435"/>
                  <a:gd name="GluePoint8X" fmla="*/ 0 w 712"/>
                  <a:gd name="GluePoint8Y" fmla="*/ 586912.455172414 h 435"/>
                  <a:gd name="GluePoint9X" fmla="*/ 0 w 712"/>
                  <a:gd name="GluePoint9Y" fmla="*/ 448685.337931035 h 435"/>
                  <a:gd name="GluePoint10X" fmla="*/ 0 w 712"/>
                  <a:gd name="GluePoint10Y" fmla="*/ 511367.268965517 h 435"/>
                  <a:gd name="GluePoint11X" fmla="*/ 0 w 712"/>
                  <a:gd name="GluePoint11Y" fmla="*/ 521823.871264368 h 435"/>
                  <a:gd name="GluePoint12X" fmla="*/ 0 w 712"/>
                  <a:gd name="GluePoint12Y" fmla="*/ 409366.526436782 h 435"/>
                  <a:gd name="GluePoint13X" fmla="*/ 0 w 712"/>
                  <a:gd name="GluePoint13Y" fmla="*/ 401198.006896552 h 435"/>
                  <a:gd name="GluePoint14X" fmla="*/ 0 w 712"/>
                  <a:gd name="GluePoint14Y" fmla="*/ 273797.622988506 h 435"/>
                  <a:gd name="GluePoint15X" fmla="*/ 0 w 712"/>
                  <a:gd name="GluePoint15Y" fmla="*/ 190479.685057471 h 435"/>
                  <a:gd name="GluePoint16X" fmla="*/ 0 w 712"/>
                  <a:gd name="GluePoint16Y" fmla="*/ 105802.997701149 h 435"/>
                  <a:gd name="GluePoint17X" fmla="*/ 0 w 712"/>
                  <a:gd name="GluePoint17Y" fmla="*/ 53826.0252873563 h 435"/>
                  <a:gd name="GluePoint18X" fmla="*/ 0 w 712"/>
                  <a:gd name="GluePoint18Y" fmla="*/ 10738.6068965517 h 435"/>
                  <a:gd name="GluePoint19X" fmla="*/ 0 w 712"/>
                  <a:gd name="GluePoint19Y" fmla="*/ 103316.229885057 h 435"/>
                  <a:gd name="GluePoint20X" fmla="*/ 0 w 712"/>
                  <a:gd name="GluePoint20Y" fmla="*/ 160226.68045977 h 435"/>
                  <a:gd name="GluePoint21X" fmla="*/ 0 w 712"/>
                  <a:gd name="GluePoint21Y" fmla="*/ 238641.583908046 h 435"/>
                  <a:gd name="GluePoint22X" fmla="*/ 0 w 712"/>
                  <a:gd name="GluePoint22Y" fmla="*/ 361457.790804598 h 435"/>
                  <a:gd name="GluePoint23X" fmla="*/ 0 w 712"/>
                  <a:gd name="GluePoint23Y" fmla="*/ 429039.551724138 h 435"/>
                  <a:gd name="GluePoint24X" fmla="*/ 0 w 712"/>
                  <a:gd name="GluePoint24Y" fmla="*/ 429039.551724138 h 435"/>
                  <a:gd name="GluePoint25X" fmla="*/ 0 w 712"/>
                  <a:gd name="GluePoint25Y" fmla="*/ 316559.774712644 h 435"/>
                  <a:gd name="GluePoint26X" fmla="*/ 0 w 712"/>
                  <a:gd name="GluePoint26Y" fmla="*/ 291317.15862069 h 435"/>
                  <a:gd name="GluePoint27X" fmla="*/ 0 w 712"/>
                  <a:gd name="GluePoint27Y" fmla="*/ 96733.9862068965 h 435"/>
                  <a:gd name="GluePoint28X" fmla="*/ 0 w 712"/>
                  <a:gd name="GluePoint28Y" fmla="*/ 180986.064367816 h 435"/>
                  <a:gd name="GluePoint29X" fmla="*/ 0 w 712"/>
                  <a:gd name="GluePoint29Y" fmla="*/ 333901.455172414 h 435"/>
                  <a:gd name="GluePoint30X" fmla="*/ 0 w 712"/>
                  <a:gd name="GluePoint30Y" fmla="*/ 238641.583908046 h 435"/>
                  <a:gd name="GluePoint31X" fmla="*/ 0 w 712"/>
                  <a:gd name="GluePoint31Y" fmla="*/ 219596.659770115 h 435"/>
                  <a:gd name="GluePoint32X" fmla="*/ 0 w 712"/>
                  <a:gd name="GluePoint32Y" fmla="*/ 609048.213793104 h 435"/>
                  <a:gd name="GluePoint33X" fmla="*/ 0 w 712"/>
                  <a:gd name="GluePoint33Y" fmla="*/ 539000.514942529 h 435"/>
                  <a:gd name="GluePoint34X" fmla="*/ 0 w 712"/>
                  <a:gd name="GluePoint34Y" fmla="*/ 653894.956321839 h 435"/>
                  <a:gd name="GluePoint35X" fmla="*/ 0 w 712"/>
                  <a:gd name="GluePoint35Y" fmla="*/ 662159.613793104 h 435"/>
                  <a:gd name="GluePoint36X" fmla="*/ 0 w 712"/>
                  <a:gd name="GluePoint36Y" fmla="*/ 741617.613793104 h 435"/>
                  <a:gd name="GluePoint37X" fmla="*/ 0 w 712"/>
                  <a:gd name="GluePoint37Y" fmla="*/ 871360.55862069 h 435"/>
                  <a:gd name="GluePoint38X" fmla="*/ 0 w 712"/>
                  <a:gd name="GluePoint38Y" fmla="*/ 929105.806896552 h 435"/>
                  <a:gd name="GluePoint39X" fmla="*/ 0 w 712"/>
                  <a:gd name="GluePoint39Y" fmla="*/ 886790.696551724 h 435"/>
                  <a:gd name="GluePoint40X" fmla="*/ 0 w 712"/>
                  <a:gd name="GluePoint40Y" fmla="*/ 796177.491954023 h 435"/>
                  <a:gd name="GluePoint41X" fmla="*/ 0 w 712"/>
                  <a:gd name="GluePoint41Y" fmla="*/ 780098.422988506 h 435"/>
                  <a:gd name="GluePoint42X" fmla="*/ 0 w 712"/>
                  <a:gd name="GluePoint42Y" fmla="*/ 771984.381609195 h 435"/>
                  <a:gd name="GluePoint43X" fmla="*/ 0 w 712"/>
                  <a:gd name="GluePoint43Y" fmla="*/ 699347.367816092 h 435"/>
                  <a:gd name="GluePoint44X" fmla="*/ 0 w 712"/>
                  <a:gd name="GluePoint44Y" fmla="*/ 647306.303448276 h 4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Lst>
                <a:rect l="textAreaLeft" t="textAreaTop" r="textAreaRight" b="textAreaBottom"/>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solidFill>
                <a:srgbClr val="0a0a0a"/>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grpSp>
      </p:grpSp>
      <p:pic>
        <p:nvPicPr>
          <p:cNvPr id="22" name="图片 24" descr=""/>
          <p:cNvPicPr/>
          <p:nvPr/>
        </p:nvPicPr>
        <p:blipFill>
          <a:blip r:embed="rId2"/>
          <a:srcRect l="55236" t="0" r="0" b="55111"/>
          <a:stretch/>
        </p:blipFill>
        <p:spPr>
          <a:xfrm>
            <a:off x="0" y="-111240"/>
            <a:ext cx="1514880" cy="1138320"/>
          </a:xfrm>
          <a:prstGeom prst="rect">
            <a:avLst/>
          </a:prstGeom>
          <a:noFill/>
          <a:ln w="0">
            <a:noFill/>
          </a:ln>
        </p:spPr>
      </p:pic>
      <p:sp>
        <p:nvSpPr>
          <p:cNvPr id="23" name="PlaceHolder 1"/>
          <p:cNvSpPr>
            <a:spLocks noGrp="1"/>
          </p:cNvSpPr>
          <p:nvPr>
            <p:ph type="body"/>
          </p:nvPr>
        </p:nvSpPr>
        <p:spPr>
          <a:xfrm>
            <a:off x="1587240" y="340200"/>
            <a:ext cx="3742560" cy="524520"/>
          </a:xfrm>
          <a:prstGeom prst="rect">
            <a:avLst/>
          </a:prstGeom>
          <a:noFill/>
          <a:ln w="0">
            <a:noFill/>
          </a:ln>
        </p:spPr>
        <p:txBody>
          <a:bodyPr lIns="0" rIns="0" tIns="45720" bIns="45720" anchor="t">
            <a:noAutofit/>
          </a:bodyPr>
          <a:p>
            <a:pPr indent="0" defTabSz="914400">
              <a:lnSpc>
                <a:spcPct val="90000"/>
              </a:lnSpc>
              <a:spcBef>
                <a:spcPts val="1001"/>
              </a:spcBef>
              <a:buNone/>
              <a:tabLst>
                <a:tab algn="l" pos="0"/>
              </a:tabLst>
            </a:pPr>
            <a:r>
              <a:rPr b="1" lang="zh-CN" sz="3600" strike="noStrike" u="none">
                <a:solidFill>
                  <a:schemeClr val="dk1"/>
                </a:solidFill>
                <a:effectLst/>
                <a:uFillTx/>
                <a:latin typeface="Arial"/>
                <a:ea typeface="微软雅黑"/>
              </a:rPr>
              <a:t>请输入你的标题</a:t>
            </a:r>
            <a:endParaRPr b="0" lang="en-US" sz="3600" strike="noStrike" u="none">
              <a:solidFill>
                <a:srgbClr val="000000"/>
              </a:solidFill>
              <a:effectLst/>
              <a:uFillTx/>
              <a:latin typeface="Arial"/>
            </a:endParaRPr>
          </a:p>
        </p:txBody>
      </p:sp>
      <p:cxnSp>
        <p:nvCxnSpPr>
          <p:cNvPr id="24" name="直接连接符 26"/>
          <p:cNvCxnSpPr/>
          <p:nvPr/>
        </p:nvCxnSpPr>
        <p:spPr>
          <a:xfrm>
            <a:off x="1083600" y="1028520"/>
            <a:ext cx="11113920" cy="5760"/>
          </a:xfrm>
          <a:prstGeom prst="straightConnector1">
            <a:avLst/>
          </a:prstGeom>
          <a:ln w="0">
            <a:solidFill>
              <a:srgbClr val="b92917"/>
            </a:solidFill>
          </a:ln>
        </p:spPr>
      </p:cxnSp>
      <p:sp>
        <p:nvSpPr>
          <p:cNvPr id="25" name="PlaceHolder 2"/>
          <p:cNvSpPr>
            <a:spLocks noGrp="1"/>
          </p:cNvSpPr>
          <p:nvPr>
            <p:ph type="title"/>
          </p:nvPr>
        </p:nvSpPr>
        <p:spPr>
          <a:xfrm>
            <a:off x="609480" y="273600"/>
            <a:ext cx="10967040" cy="1139400"/>
          </a:xfrm>
          <a:prstGeom prst="rect">
            <a:avLst/>
          </a:prstGeom>
          <a:noFill/>
          <a:ln w="0">
            <a:noFill/>
          </a:ln>
        </p:spPr>
        <p:txBody>
          <a:bodyPr lIns="0" rIns="0" tIns="0" bIns="0" anchor="ctr">
            <a:noAutofit/>
          </a:bodyPr>
          <a:p>
            <a:pPr indent="0">
              <a:lnSpc>
                <a:spcPct val="100000"/>
              </a:lnSpc>
              <a:buNone/>
              <a:tabLst>
                <a:tab algn="l" pos="0"/>
              </a:tabLst>
            </a:pPr>
            <a:r>
              <a:rPr b="0" lang="en-US" sz="1800" strike="noStrike" u="none">
                <a:solidFill>
                  <a:schemeClr val="dk1"/>
                </a:solidFill>
                <a:effectLst/>
                <a:uFillTx/>
                <a:latin typeface="Arial"/>
              </a:rPr>
              <a:t>Click to edit the title text format</a:t>
            </a:r>
            <a:endParaRPr b="0" lang="en-US" sz="1800" strike="noStrike" u="none">
              <a:solidFill>
                <a:srgbClr val="000000"/>
              </a:solidFill>
              <a:effectLst/>
              <a:uFillTx/>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标题和内容">
    <p:bg>
      <p:bgPr>
        <a:solidFill>
          <a:srgbClr val="ffffff"/>
        </a:solidFill>
      </p:bgPr>
    </p:bg>
    <p:spTree>
      <p:nvGrpSpPr>
        <p:cNvPr id="1" name=""/>
        <p:cNvGrpSpPr/>
        <p:nvPr/>
      </p:nvGrpSpPr>
      <p:grpSpPr>
        <a:xfrm>
          <a:off x="0" y="0"/>
          <a:ext cx="0" cy="0"/>
          <a:chOff x="0" y="0"/>
          <a:chExt cx="0" cy="0"/>
        </a:xfrm>
      </p:grpSpPr>
      <p:sp>
        <p:nvSpPr>
          <p:cNvPr id="258" name="PlaceHolder 1"/>
          <p:cNvSpPr>
            <a:spLocks noGrp="1"/>
          </p:cNvSpPr>
          <p:nvPr>
            <p:ph type="body"/>
          </p:nvPr>
        </p:nvSpPr>
        <p:spPr>
          <a:xfrm>
            <a:off x="1587240" y="340200"/>
            <a:ext cx="3939120" cy="524520"/>
          </a:xfrm>
          <a:prstGeom prst="rect">
            <a:avLst/>
          </a:prstGeom>
          <a:noFill/>
          <a:ln w="0">
            <a:noFill/>
          </a:ln>
        </p:spPr>
        <p:txBody>
          <a:bodyPr lIns="0" rIns="0" tIns="45720" bIns="45720" anchor="t">
            <a:noAutofit/>
          </a:bodyPr>
          <a:p>
            <a:pPr indent="0" defTabSz="914400">
              <a:lnSpc>
                <a:spcPct val="90000"/>
              </a:lnSpc>
              <a:spcBef>
                <a:spcPts val="1001"/>
              </a:spcBef>
              <a:buNone/>
              <a:tabLst>
                <a:tab algn="l" pos="0"/>
              </a:tabLst>
            </a:pPr>
            <a:r>
              <a:rPr b="1" lang="zh-CN" sz="3600" strike="noStrike" u="none">
                <a:solidFill>
                  <a:schemeClr val="dk1"/>
                </a:solidFill>
                <a:effectLst/>
                <a:uFillTx/>
                <a:latin typeface="Arial"/>
                <a:ea typeface="微软雅黑"/>
              </a:rPr>
              <a:t>请输入你的标题</a:t>
            </a:r>
            <a:endParaRPr b="0" lang="en-US" sz="3600" strike="noStrike" u="none">
              <a:solidFill>
                <a:srgbClr val="000000"/>
              </a:solidFill>
              <a:effectLst/>
              <a:uFillTx/>
              <a:latin typeface="Arial"/>
            </a:endParaRPr>
          </a:p>
        </p:txBody>
      </p:sp>
      <p:cxnSp>
        <p:nvCxnSpPr>
          <p:cNvPr id="259" name="直接连接符 3"/>
          <p:cNvCxnSpPr/>
          <p:nvPr/>
        </p:nvCxnSpPr>
        <p:spPr>
          <a:xfrm>
            <a:off x="1083600" y="1028520"/>
            <a:ext cx="11113920" cy="5760"/>
          </a:xfrm>
          <a:prstGeom prst="straightConnector1">
            <a:avLst/>
          </a:prstGeom>
          <a:ln w="0">
            <a:solidFill>
              <a:srgbClr val="b92917"/>
            </a:solidFill>
          </a:ln>
        </p:spPr>
      </p:cxnSp>
      <p:grpSp>
        <p:nvGrpSpPr>
          <p:cNvPr id="260" name="组合 2"/>
          <p:cNvGrpSpPr/>
          <p:nvPr/>
        </p:nvGrpSpPr>
        <p:grpSpPr>
          <a:xfrm>
            <a:off x="9778320" y="337320"/>
            <a:ext cx="1734840" cy="527400"/>
            <a:chOff x="9778320" y="337320"/>
            <a:chExt cx="1734840" cy="527400"/>
          </a:xfrm>
        </p:grpSpPr>
        <p:grpSp>
          <p:nvGrpSpPr>
            <p:cNvPr id="261" name="íślïdé"/>
            <p:cNvGrpSpPr/>
            <p:nvPr/>
          </p:nvGrpSpPr>
          <p:grpSpPr>
            <a:xfrm>
              <a:off x="9778320" y="337320"/>
              <a:ext cx="526680" cy="527400"/>
              <a:chOff x="9778320" y="337320"/>
              <a:chExt cx="526680" cy="527400"/>
            </a:xfrm>
          </p:grpSpPr>
          <p:sp>
            <p:nvSpPr>
              <p:cNvPr id="262" name="ïṡḻïḍê"/>
              <p:cNvSpPr/>
              <p:nvPr/>
            </p:nvSpPr>
            <p:spPr>
              <a:xfrm>
                <a:off x="10013760" y="565560"/>
                <a:ext cx="57960" cy="146520"/>
              </a:xfrm>
              <a:custGeom>
                <a:avLst/>
                <a:gdLst>
                  <a:gd name="textAreaLeft" fmla="*/ 0 w 57960"/>
                  <a:gd name="textAreaRight" fmla="*/ 63720 w 57960"/>
                  <a:gd name="textAreaTop" fmla="*/ 0 h 146520"/>
                  <a:gd name="textAreaBottom" fmla="*/ 152280 h 146520"/>
                  <a:gd name="GluePoint1X" fmla="*/ 0 w 423"/>
                  <a:gd name="GluePoint1Y" fmla="*/ 125329580.610169 h 177"/>
                  <a:gd name="GluePoint2X" fmla="*/ 0 w 423"/>
                  <a:gd name="GluePoint2Y" fmla="*/ 125329580.610169 h 177"/>
                  <a:gd name="GluePoint3X" fmla="*/ 0 w 423"/>
                  <a:gd name="GluePoint3Y" fmla="*/ 14064428.4745763 h 177"/>
                  <a:gd name="GluePoint4X" fmla="*/ 0 w 423"/>
                  <a:gd name="GluePoint4Y" fmla="*/ 0 h 177"/>
                  <a:gd name="GluePoint5X" fmla="*/ 0 w 423"/>
                  <a:gd name="GluePoint5Y" fmla="*/ 14064428.4745763 h 177"/>
                  <a:gd name="GluePoint6X" fmla="*/ 0 w 423"/>
                  <a:gd name="GluePoint6Y" fmla="*/ 113545159.864407 h 177"/>
                  <a:gd name="GluePoint7X" fmla="*/ 0 w 423"/>
                  <a:gd name="GluePoint7Y" fmla="*/ 150211255.457627 h 177"/>
                  <a:gd name="GluePoint8X" fmla="*/ 0 w 423"/>
                  <a:gd name="GluePoint8Y" fmla="*/ 113545159.864407 h 177"/>
                  <a:gd name="GluePoint9X" fmla="*/ 0 w 423"/>
                  <a:gd name="GluePoint9Y" fmla="*/ 14064428.4745763 h 177"/>
                  <a:gd name="GluePoint10X" fmla="*/ 0 w 423"/>
                  <a:gd name="GluePoint10Y" fmla="*/ 0 h 177"/>
                  <a:gd name="GluePoint11X" fmla="*/ 0 w 423"/>
                  <a:gd name="GluePoint11Y" fmla="*/ 14064428.4745763 h 177"/>
                  <a:gd name="GluePoint12X" fmla="*/ 0 w 423"/>
                  <a:gd name="GluePoint12Y" fmla="*/ 125329580.610169 h 17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Lst>
                <a:rect l="textAreaLeft" t="textAreaTop" r="textAreaRight" b="textAreaBottom"/>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solidFill>
                <a:schemeClr val="accent1"/>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263" name="ï$lîḍè"/>
              <p:cNvSpPr/>
              <p:nvPr/>
            </p:nvSpPr>
            <p:spPr>
              <a:xfrm>
                <a:off x="9833040" y="460800"/>
                <a:ext cx="45720" cy="62640"/>
              </a:xfrm>
              <a:custGeom>
                <a:avLst/>
                <a:gdLst>
                  <a:gd name="textAreaLeft" fmla="*/ 0 w 45720"/>
                  <a:gd name="textAreaRight" fmla="*/ 51480 w 45720"/>
                  <a:gd name="textAreaTop" fmla="*/ 0 h 62640"/>
                  <a:gd name="textAreaBottom" fmla="*/ 68400 h 62640"/>
                  <a:gd name="GluePoint1X" fmla="*/ 0 w 190"/>
                  <a:gd name="GluePoint1Y" fmla="*/ 5336.88811188811 h 143"/>
                  <a:gd name="GluePoint2X" fmla="*/ 0 w 190"/>
                  <a:gd name="GluePoint2Y" fmla="*/ 5336.88811188811 h 143"/>
                  <a:gd name="GluePoint3X" fmla="*/ 0 w 190"/>
                  <a:gd name="GluePoint3Y" fmla="*/ 5681.99300699301 h 143"/>
                  <a:gd name="GluePoint4X" fmla="*/ 0 w 190"/>
                  <a:gd name="GluePoint4Y" fmla="*/ 6441.95804195804 h 143"/>
                  <a:gd name="GluePoint5X" fmla="*/ 0 w 190"/>
                  <a:gd name="GluePoint5Y" fmla="*/ 6931.46853146853 h 143"/>
                  <a:gd name="GluePoint6X" fmla="*/ 0 w 190"/>
                  <a:gd name="GluePoint6Y" fmla="*/ 6306.11888111888 h 143"/>
                  <a:gd name="GluePoint7X" fmla="*/ 0 w 190"/>
                  <a:gd name="GluePoint7Y" fmla="*/ 5805.59440559441 h 143"/>
                  <a:gd name="GluePoint8X" fmla="*/ 0 w 190"/>
                  <a:gd name="GluePoint8Y" fmla="*/ 4129.02097902098 h 143"/>
                  <a:gd name="GluePoint9X" fmla="*/ 0 w 190"/>
                  <a:gd name="GluePoint9Y" fmla="*/ 2506.29370629371 h 143"/>
                  <a:gd name="GluePoint10X" fmla="*/ 0 w 190"/>
                  <a:gd name="GluePoint10Y" fmla="*/ 2647.02797202797 h 143"/>
                  <a:gd name="GluePoint11X" fmla="*/ 0 w 190"/>
                  <a:gd name="GluePoint11Y" fmla="*/ 3586.88811188811 h 143"/>
                  <a:gd name="GluePoint12X" fmla="*/ 0 w 190"/>
                  <a:gd name="GluePoint12Y" fmla="*/ 3721.5034965035 h 143"/>
                  <a:gd name="GluePoint13X" fmla="*/ 0 w 190"/>
                  <a:gd name="GluePoint13Y" fmla="*/ 3721.5034965035 h 143"/>
                  <a:gd name="GluePoint14X" fmla="*/ 0 w 190"/>
                  <a:gd name="GluePoint14Y" fmla="*/ 4186.53846153846 h 143"/>
                  <a:gd name="GluePoint15X" fmla="*/ 0 w 190"/>
                  <a:gd name="GluePoint15Y" fmla="*/ 4302.7972027972 h 143"/>
                  <a:gd name="GluePoint16X" fmla="*/ 0 w 190"/>
                  <a:gd name="GluePoint16Y" fmla="*/ 4302.7972027972 h 143"/>
                  <a:gd name="GluePoint17X" fmla="*/ 0 w 190"/>
                  <a:gd name="GluePoint17Y" fmla="*/ 4967.30769230769 h 143"/>
                  <a:gd name="GluePoint18X" fmla="*/ 0 w 190"/>
                  <a:gd name="GluePoint18Y" fmla="*/ 5336.88811188811 h 143"/>
                  <a:gd name="GluePoint19X" fmla="*/ 0 w 190"/>
                  <a:gd name="GluePoint19Y" fmla="*/ 5336.88811188811 h 143"/>
                  <a:gd name="GluePoint20X" fmla="*/ 0 w 190"/>
                  <a:gd name="GluePoint20Y" fmla="*/ 4526.74825174825 h 143"/>
                  <a:gd name="GluePoint21X" fmla="*/ 0 w 190"/>
                  <a:gd name="GluePoint21Y" fmla="*/ 3802.27272727273 h 143"/>
                  <a:gd name="GluePoint22X" fmla="*/ 0 w 190"/>
                  <a:gd name="GluePoint22Y" fmla="*/ 3659.09090909091 h 143"/>
                  <a:gd name="GluePoint23X" fmla="*/ 0 w 190"/>
                  <a:gd name="GluePoint23Y" fmla="*/ 2770.62937062937 h 143"/>
                  <a:gd name="GluePoint24X" fmla="*/ 0 w 190"/>
                  <a:gd name="GluePoint24Y" fmla="*/ 1079.37062937063 h 143"/>
                  <a:gd name="GluePoint25X" fmla="*/ 0 w 190"/>
                  <a:gd name="GluePoint25Y" fmla="*/ 372.027972027972 h 143"/>
                  <a:gd name="GluePoint26X" fmla="*/ 0 w 190"/>
                  <a:gd name="GluePoint26Y" fmla="*/ 471.153846153846 h 143"/>
                  <a:gd name="GluePoint27X" fmla="*/ 0 w 190"/>
                  <a:gd name="GluePoint27Y" fmla="*/ 2647.02797202797 h 143"/>
                  <a:gd name="GluePoint28X" fmla="*/ 0 w 190"/>
                  <a:gd name="GluePoint28Y" fmla="*/ 4628.32167832168 h 143"/>
                  <a:gd name="GluePoint29X" fmla="*/ 0 w 190"/>
                  <a:gd name="GluePoint29Y" fmla="*/ 5336.88811188811 h 143"/>
                  <a:gd name="GluePoint30X" fmla="*/ 0 w 190"/>
                  <a:gd name="GluePoint30Y" fmla="*/ 5336.88811188811 h 143"/>
                  <a:gd name="GluePoint31X" fmla="*/ 0 w 190"/>
                  <a:gd name="GluePoint31Y" fmla="*/ 3586.88811188811 h 143"/>
                  <a:gd name="GluePoint32X" fmla="*/ 0 w 190"/>
                  <a:gd name="GluePoint32Y" fmla="*/ 3721.5034965035 h 143"/>
                  <a:gd name="GluePoint33X" fmla="*/ 0 w 190"/>
                  <a:gd name="GluePoint33Y" fmla="*/ 2565.03496503497 h 143"/>
                  <a:gd name="GluePoint34X" fmla="*/ 0 w 190"/>
                  <a:gd name="GluePoint34Y" fmla="*/ 2294.58041958042 h 143"/>
                  <a:gd name="GluePoint35X" fmla="*/ 0 w 190"/>
                  <a:gd name="GluePoint35Y" fmla="*/ 2294.58041958042 h 143"/>
                  <a:gd name="GluePoint36X" fmla="*/ 0 w 190"/>
                  <a:gd name="GluePoint36Y" fmla="*/ 1512.58741258741 h 143"/>
                  <a:gd name="GluePoint37X" fmla="*/ 0 w 190"/>
                  <a:gd name="GluePoint37Y" fmla="*/ 693.881118881119 h 143"/>
                  <a:gd name="GluePoint38X" fmla="*/ 0 w 190"/>
                  <a:gd name="GluePoint38Y" fmla="*/ 1851.57342657343 h 143"/>
                  <a:gd name="GluePoint39X" fmla="*/ 0 w 190"/>
                  <a:gd name="GluePoint39Y" fmla="*/ 2981.11888111888 h 143"/>
                  <a:gd name="GluePoint40X" fmla="*/ 0 w 190"/>
                  <a:gd name="GluePoint40Y" fmla="*/ 3152.44755244755 h 143"/>
                  <a:gd name="GluePoint41X" fmla="*/ 0 w 190"/>
                  <a:gd name="GluePoint41Y" fmla="*/ 3586.88811188811 h 14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Lst>
                <a:rect l="textAreaLeft" t="textAreaTop" r="textAreaRight" b="textAreaBottom"/>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solidFill>
                <a:schemeClr val="accent1"/>
              </a:solidFill>
              <a:ln w="0">
                <a:noFill/>
              </a:ln>
            </p:spPr>
            <p:style>
              <a:lnRef idx="0"/>
              <a:fillRef idx="0"/>
              <a:effectRef idx="0"/>
              <a:fontRef idx="minor"/>
            </p:style>
            <p:txBody>
              <a:bodyPr lIns="90000" rIns="90000" tIns="23400" bIns="234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264" name="îSļiḋé"/>
              <p:cNvSpPr/>
              <p:nvPr/>
            </p:nvSpPr>
            <p:spPr>
              <a:xfrm>
                <a:off x="9939240" y="396000"/>
                <a:ext cx="14040" cy="39240"/>
              </a:xfrm>
              <a:custGeom>
                <a:avLst/>
                <a:gdLst>
                  <a:gd name="textAreaLeft" fmla="*/ 0 w 14040"/>
                  <a:gd name="textAreaRight" fmla="*/ 19800 w 14040"/>
                  <a:gd name="textAreaTop" fmla="*/ 0 h 39240"/>
                  <a:gd name="textAreaBottom" fmla="*/ 45000 h 39240"/>
                  <a:gd name="GluePoint1X" fmla="*/ 0 w 125"/>
                  <a:gd name="GluePoint1Y" fmla="*/ 201810 h 55"/>
                  <a:gd name="GluePoint2X" fmla="*/ 0 w 125"/>
                  <a:gd name="GluePoint2Y" fmla="*/ 1438386 h 55"/>
                  <a:gd name="GluePoint3X" fmla="*/ 0 w 125"/>
                  <a:gd name="GluePoint3Y" fmla="*/ 3255218 h 55"/>
                  <a:gd name="GluePoint4X" fmla="*/ 0 w 125"/>
                  <a:gd name="GluePoint4Y" fmla="*/ 7425916 h 55"/>
                  <a:gd name="GluePoint5X" fmla="*/ 0 w 125"/>
                  <a:gd name="GluePoint5Y" fmla="*/ 8981934 h 55"/>
                  <a:gd name="GluePoint6X" fmla="*/ 0 w 125"/>
                  <a:gd name="GluePoint6Y" fmla="*/ 10042868 h 55"/>
                  <a:gd name="GluePoint7X" fmla="*/ 0 w 125"/>
                  <a:gd name="GluePoint7Y" fmla="*/ 8632704 h 55"/>
                  <a:gd name="GluePoint8X" fmla="*/ 0 w 125"/>
                  <a:gd name="GluePoint8Y" fmla="*/ 4487902 h 55"/>
                  <a:gd name="GluePoint9X" fmla="*/ 0 w 125"/>
                  <a:gd name="GluePoint9Y" fmla="*/ 2170340 h 55"/>
                  <a:gd name="GluePoint10X" fmla="*/ 0 w 125"/>
                  <a:gd name="GluePoint10Y" fmla="*/ 852902 h 55"/>
                  <a:gd name="GluePoint11X" fmla="*/ 0 w 125"/>
                  <a:gd name="GluePoint11Y" fmla="*/ 201810 h 5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solidFill>
                <a:schemeClr val="accent1"/>
              </a:solidFill>
              <a:ln w="0">
                <a:noFill/>
              </a:ln>
            </p:spPr>
            <p:style>
              <a:lnRef idx="0"/>
              <a:fillRef idx="0"/>
              <a:effectRef idx="0"/>
              <a:fontRef idx="minor"/>
            </p:style>
            <p:txBody>
              <a:bodyPr lIns="90000" rIns="90000" tIns="0" bIns="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265" name="îŝļîḍé"/>
              <p:cNvSpPr/>
              <p:nvPr/>
            </p:nvSpPr>
            <p:spPr>
              <a:xfrm>
                <a:off x="9952920" y="393480"/>
                <a:ext cx="8280" cy="19800"/>
              </a:xfrm>
              <a:custGeom>
                <a:avLst/>
                <a:gdLst>
                  <a:gd name="textAreaLeft" fmla="*/ 0 w 8280"/>
                  <a:gd name="textAreaRight" fmla="*/ 14040 w 8280"/>
                  <a:gd name="textAreaTop" fmla="*/ 0 h 19800"/>
                  <a:gd name="textAreaBottom" fmla="*/ 25560 h 19800"/>
                  <a:gd name="GluePoint1X" fmla="*/ 0 w 71"/>
                  <a:gd name="GluePoint1Y" fmla="*/ 1.43589743589744 h 39"/>
                  <a:gd name="GluePoint2X" fmla="*/ 0 w 71"/>
                  <a:gd name="GluePoint2Y" fmla="*/ 10994.6666666667 h 39"/>
                  <a:gd name="GluePoint3X" fmla="*/ 0 w 71"/>
                  <a:gd name="GluePoint3Y" fmla="*/ 28828.5128205128 h 39"/>
                  <a:gd name="GluePoint4X" fmla="*/ 0 w 71"/>
                  <a:gd name="GluePoint4Y" fmla="*/ 42962.0512820513 h 39"/>
                  <a:gd name="GluePoint5X" fmla="*/ 0 w 71"/>
                  <a:gd name="GluePoint5Y" fmla="*/ 87595.4871794872 h 39"/>
                  <a:gd name="GluePoint6X" fmla="*/ 0 w 71"/>
                  <a:gd name="GluePoint6Y" fmla="*/ 74090.8717948718 h 39"/>
                  <a:gd name="GluePoint7X" fmla="*/ 0 w 71"/>
                  <a:gd name="GluePoint7Y" fmla="*/ 48363.8974358974 h 39"/>
                  <a:gd name="GluePoint8X" fmla="*/ 0 w 71"/>
                  <a:gd name="GluePoint8Y" fmla="*/ 30999.5897435897 h 39"/>
                  <a:gd name="GluePoint9X" fmla="*/ 0 w 71"/>
                  <a:gd name="GluePoint9Y" fmla="*/ 5453.53846153846 h 39"/>
                  <a:gd name="GluePoint10X" fmla="*/ 0 w 71"/>
                  <a:gd name="GluePoint10Y" fmla="*/ 1.43589743589744 h 3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Lst>
                <a:rect l="textAreaLeft" t="textAreaTop" r="textAreaRight" b="textAreaBottom"/>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solidFill>
                <a:schemeClr val="accent1"/>
              </a:solidFill>
              <a:ln w="0">
                <a:noFill/>
              </a:ln>
            </p:spPr>
            <p:style>
              <a:lnRef idx="0"/>
              <a:fillRef idx="0"/>
              <a:effectRef idx="0"/>
              <a:fontRef idx="minor"/>
            </p:style>
            <p:txBody>
              <a:bodyPr lIns="90000" rIns="90000" tIns="-19440" bIns="-1944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266" name="ïṩḻiďé"/>
              <p:cNvSpPr/>
              <p:nvPr/>
            </p:nvSpPr>
            <p:spPr>
              <a:xfrm>
                <a:off x="9960120" y="371160"/>
                <a:ext cx="25200" cy="54000"/>
              </a:xfrm>
              <a:custGeom>
                <a:avLst/>
                <a:gdLst>
                  <a:gd name="textAreaLeft" fmla="*/ 0 w 25200"/>
                  <a:gd name="textAreaRight" fmla="*/ 30960 w 25200"/>
                  <a:gd name="textAreaTop" fmla="*/ 0 h 54000"/>
                  <a:gd name="textAreaBottom" fmla="*/ 59760 h 54000"/>
                  <a:gd name="GluePoint1X" fmla="*/ 0 w 166"/>
                  <a:gd name="GluePoint1Y" fmla="*/ 0 h 86"/>
                  <a:gd name="GluePoint2X" fmla="*/ 0 w 166"/>
                  <a:gd name="GluePoint2Y" fmla="*/ 41577.6744186047 h 86"/>
                  <a:gd name="GluePoint3X" fmla="*/ 0 w 166"/>
                  <a:gd name="GluePoint3Y" fmla="*/ 157733.546511628 h 86"/>
                  <a:gd name="GluePoint4X" fmla="*/ 0 w 166"/>
                  <a:gd name="GluePoint4Y" fmla="*/ 287330.174418605 h 86"/>
                  <a:gd name="GluePoint5X" fmla="*/ 0 w 166"/>
                  <a:gd name="GluePoint5Y" fmla="*/ 743741.720930233 h 86"/>
                  <a:gd name="GluePoint6X" fmla="*/ 0 w 166"/>
                  <a:gd name="GluePoint6Y" fmla="*/ 1110250.3255814 h 86"/>
                  <a:gd name="GluePoint7X" fmla="*/ 0 w 166"/>
                  <a:gd name="GluePoint7Y" fmla="*/ 1471993.65116279 h 86"/>
                  <a:gd name="GluePoint8X" fmla="*/ 0 w 166"/>
                  <a:gd name="GluePoint8Y" fmla="*/ 1336469.39534884 h 86"/>
                  <a:gd name="GluePoint9X" fmla="*/ 0 w 166"/>
                  <a:gd name="GluePoint9Y" fmla="*/ 1210307.13953488 h 86"/>
                  <a:gd name="GluePoint10X" fmla="*/ 0 w 166"/>
                  <a:gd name="GluePoint10Y" fmla="*/ 523655.709302326 h 86"/>
                  <a:gd name="GluePoint11X" fmla="*/ 0 w 166"/>
                  <a:gd name="GluePoint11Y" fmla="*/ 258594.523255814 h 86"/>
                  <a:gd name="GluePoint12X" fmla="*/ 0 w 166"/>
                  <a:gd name="GluePoint12Y" fmla="*/ 78463.8139534884 h 86"/>
                  <a:gd name="GluePoint13X" fmla="*/ 0 w 166"/>
                  <a:gd name="GluePoint13Y" fmla="*/ 0 h 86"/>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Lst>
                <a:rect l="textAreaLeft" t="textAreaTop" r="textAreaRight" b="textAreaBottom"/>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solidFill>
                <a:schemeClr val="accent1"/>
              </a:solidFill>
              <a:ln w="0">
                <a:noFill/>
              </a:ln>
            </p:spPr>
            <p:style>
              <a:lnRef idx="0"/>
              <a:fillRef idx="0"/>
              <a:effectRef idx="0"/>
              <a:fontRef idx="minor"/>
            </p:style>
            <p:txBody>
              <a:bodyPr lIns="90000" rIns="90000" tIns="14760" bIns="1476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267" name="ïṣ1ïḓè"/>
              <p:cNvSpPr/>
              <p:nvPr/>
            </p:nvSpPr>
            <p:spPr>
              <a:xfrm>
                <a:off x="10132560" y="417240"/>
                <a:ext cx="8280" cy="16560"/>
              </a:xfrm>
              <a:custGeom>
                <a:avLst/>
                <a:gdLst>
                  <a:gd name="textAreaLeft" fmla="*/ 0 w 8280"/>
                  <a:gd name="textAreaRight" fmla="*/ 14040 w 8280"/>
                  <a:gd name="textAreaTop" fmla="*/ 0 h 16560"/>
                  <a:gd name="textAreaBottom" fmla="*/ 22320 h 16560"/>
                  <a:gd name="GluePoint1X" fmla="*/ 0 w 62"/>
                  <a:gd name="GluePoint1Y" fmla="*/ 2400.61538461538 h 39"/>
                  <a:gd name="GluePoint2X" fmla="*/ 0 w 62"/>
                  <a:gd name="GluePoint2Y" fmla="*/ 7432.02564102564 h 39"/>
                  <a:gd name="GluePoint3X" fmla="*/ 0 w 62"/>
                  <a:gd name="GluePoint3Y" fmla="*/ 4662.64102564103 h 39"/>
                  <a:gd name="GluePoint4X" fmla="*/ 0 w 62"/>
                  <a:gd name="GluePoint4Y" fmla="*/ 1046.05128205128 h 39"/>
                  <a:gd name="GluePoint5X" fmla="*/ 0 w 62"/>
                  <a:gd name="GluePoint5Y" fmla="*/ 2400.61538461538 h 39"/>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solidFill>
                <a:schemeClr val="accent1"/>
              </a:solidFill>
              <a:ln w="0">
                <a:noFill/>
              </a:ln>
            </p:spPr>
            <p:style>
              <a:lnRef idx="0"/>
              <a:fillRef idx="0"/>
              <a:effectRef idx="0"/>
              <a:fontRef idx="minor"/>
            </p:style>
            <p:txBody>
              <a:bodyPr lIns="90000" rIns="90000" tIns="-22680" bIns="-2268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268" name="îsḻíḓê"/>
              <p:cNvSpPr/>
              <p:nvPr/>
            </p:nvSpPr>
            <p:spPr>
              <a:xfrm>
                <a:off x="10224000" y="495720"/>
                <a:ext cx="48960" cy="32760"/>
              </a:xfrm>
              <a:custGeom>
                <a:avLst/>
                <a:gdLst>
                  <a:gd name="textAreaLeft" fmla="*/ 0 w 48960"/>
                  <a:gd name="textAreaRight" fmla="*/ 54720 w 48960"/>
                  <a:gd name="textAreaTop" fmla="*/ 0 h 32760"/>
                  <a:gd name="textAreaBottom" fmla="*/ 38520 h 32760"/>
                  <a:gd name="GluePoint1X" fmla="*/ 7684.80373831776 w 107"/>
                  <a:gd name="GluePoint1Y" fmla="*/ 0 h 152"/>
                  <a:gd name="GluePoint2X" fmla="*/ 7253.31775700935 w 107"/>
                  <a:gd name="GluePoint2Y" fmla="*/ 0 h 152"/>
                  <a:gd name="GluePoint3X" fmla="*/ 6715.56074766355 w 107"/>
                  <a:gd name="GluePoint3Y" fmla="*/ 0 h 152"/>
                  <a:gd name="GluePoint4X" fmla="*/ 5400.61682242991 w 107"/>
                  <a:gd name="GluePoint4Y" fmla="*/ 0 h 152"/>
                  <a:gd name="GluePoint5X" fmla="*/ 4386.56074766355 w 107"/>
                  <a:gd name="GluePoint5Y" fmla="*/ 0 h 152"/>
                  <a:gd name="GluePoint6X" fmla="*/ 3725.88785046729 w 107"/>
                  <a:gd name="GluePoint6Y" fmla="*/ 0 h 152"/>
                  <a:gd name="GluePoint7X" fmla="*/ 4077.99065420561 w 107"/>
                  <a:gd name="GluePoint7Y" fmla="*/ 0 h 152"/>
                  <a:gd name="GluePoint8X" fmla="*/ 4386.56074766355 w 107"/>
                  <a:gd name="GluePoint8Y" fmla="*/ 0 h 152"/>
                  <a:gd name="GluePoint9X" fmla="*/ 4207.30841121495 w 107"/>
                  <a:gd name="GluePoint9Y" fmla="*/ 0 h 152"/>
                  <a:gd name="GluePoint10X" fmla="*/ 3725.88785046729 w 107"/>
                  <a:gd name="GluePoint10Y" fmla="*/ 0 h 152"/>
                  <a:gd name="GluePoint11X" fmla="*/ 1678.57009345794 w 107"/>
                  <a:gd name="GluePoint11Y" fmla="*/ 0 h 152"/>
                  <a:gd name="GluePoint12X" fmla="*/ 1072.95327102804 w 107"/>
                  <a:gd name="GluePoint12Y" fmla="*/ 0 h 152"/>
                  <a:gd name="GluePoint13X" fmla="*/ 641.467289719626 w 107"/>
                  <a:gd name="GluePoint13Y" fmla="*/ 0 h 152"/>
                  <a:gd name="GluePoint14X" fmla="*/ 0 w 107"/>
                  <a:gd name="GluePoint14Y" fmla="*/ 0 h 152"/>
                  <a:gd name="GluePoint15X" fmla="*/ 138.280373831776 w 107"/>
                  <a:gd name="GluePoint15Y" fmla="*/ 0 h 152"/>
                  <a:gd name="GluePoint16X" fmla="*/ 1850.14018691589 w 107"/>
                  <a:gd name="GluePoint16Y" fmla="*/ 0 h 152"/>
                  <a:gd name="GluePoint17X" fmla="*/ 3725.88785046729 w 107"/>
                  <a:gd name="GluePoint17Y" fmla="*/ 0 h 152"/>
                  <a:gd name="GluePoint18X" fmla="*/ 5597.79439252337 w 107"/>
                  <a:gd name="GluePoint18Y" fmla="*/ 0 h 152"/>
                  <a:gd name="GluePoint19X" fmla="*/ 5400.61682242991 w 107"/>
                  <a:gd name="GluePoint19Y" fmla="*/ 0 h 152"/>
                  <a:gd name="GluePoint20X" fmla="*/ 4518.43925233645 w 107"/>
                  <a:gd name="GluePoint20Y" fmla="*/ 0 h 152"/>
                  <a:gd name="GluePoint21X" fmla="*/ 4207.30841121495 w 107"/>
                  <a:gd name="GluePoint21Y" fmla="*/ 0 h 152"/>
                  <a:gd name="GluePoint22X" fmla="*/ 4695.1308411215 w 107"/>
                  <a:gd name="GluePoint22Y" fmla="*/ 0 h 152"/>
                  <a:gd name="GluePoint23X" fmla="*/ 5417.26168224299 w 107"/>
                  <a:gd name="GluePoint23Y" fmla="*/ 0 h 152"/>
                  <a:gd name="GluePoint24X" fmla="*/ 6606.72897196262 w 107"/>
                  <a:gd name="GluePoint24Y" fmla="*/ 0 h 152"/>
                  <a:gd name="GluePoint25X" fmla="*/ 5764.24299065421 w 107"/>
                  <a:gd name="GluePoint25Y" fmla="*/ 0 h 152"/>
                  <a:gd name="GluePoint26X" fmla="*/ 6170.1214953271 w 107"/>
                  <a:gd name="GluePoint26Y" fmla="*/ 0 h 152"/>
                  <a:gd name="GluePoint27X" fmla="*/ 7509.39252336449 w 107"/>
                  <a:gd name="GluePoint27Y" fmla="*/ 0 h 152"/>
                  <a:gd name="GluePoint28X" fmla="*/ 8454.30841121495 w 107"/>
                  <a:gd name="GluePoint28Y" fmla="*/ 0 h 152"/>
                  <a:gd name="GluePoint29X" fmla="*/ 9139.30841121495 w 107"/>
                  <a:gd name="GluePoint29Y" fmla="*/ 0 h 152"/>
                  <a:gd name="GluePoint30X" fmla="*/ 9908.81308411215 w 107"/>
                  <a:gd name="GluePoint30Y" fmla="*/ 0 h 152"/>
                  <a:gd name="GluePoint31X" fmla="*/ 11003.5327102804 w 107"/>
                  <a:gd name="GluePoint31Y" fmla="*/ 0 h 152"/>
                  <a:gd name="GluePoint32X" fmla="*/ 11025.2990654206 w 107"/>
                  <a:gd name="GluePoint32Y" fmla="*/ 0 h 152"/>
                  <a:gd name="GluePoint33X" fmla="*/ 11766.6355140187 w 107"/>
                  <a:gd name="GluePoint33Y" fmla="*/ 0 h 152"/>
                  <a:gd name="GluePoint34X" fmla="*/ 12226.2897196262 w 107"/>
                  <a:gd name="GluePoint34Y" fmla="*/ 0 h 152"/>
                  <a:gd name="GluePoint35X" fmla="*/ 12670.5794392523 w 107"/>
                  <a:gd name="GluePoint35Y" fmla="*/ 0 h 152"/>
                  <a:gd name="GluePoint36X" fmla="*/ 12534.8598130841 w 107"/>
                  <a:gd name="GluePoint36Y" fmla="*/ 0 h 152"/>
                  <a:gd name="GluePoint37X" fmla="*/ 11586.1028037383 w 107"/>
                  <a:gd name="GluePoint37Y" fmla="*/ 0 h 152"/>
                  <a:gd name="GluePoint38X" fmla="*/ 11003.5327102804 w 107"/>
                  <a:gd name="GluePoint38Y" fmla="*/ 0 h 152"/>
                  <a:gd name="GluePoint39X" fmla="*/ 10670.6355140187 w 107"/>
                  <a:gd name="GluePoint39Y" fmla="*/ 0 h 152"/>
                  <a:gd name="GluePoint40X" fmla="*/ 10038.1308411215 w 107"/>
                  <a:gd name="GluePoint40Y" fmla="*/ 0 h 152"/>
                  <a:gd name="GluePoint41X" fmla="*/ 9364.65420560748 w 107"/>
                  <a:gd name="GluePoint41Y" fmla="*/ 0 h 152"/>
                  <a:gd name="GluePoint42X" fmla="*/ 8582.34579439252 w 107"/>
                  <a:gd name="GluePoint42Y" fmla="*/ 0 h 152"/>
                  <a:gd name="GluePoint43X" fmla="*/ 8273.77570093458 w 107"/>
                  <a:gd name="GluePoint43Y" fmla="*/ 0 h 152"/>
                  <a:gd name="GluePoint44X" fmla="*/ 6408.27102803738 w 107"/>
                  <a:gd name="GluePoint44Y" fmla="*/ 0 h 152"/>
                  <a:gd name="GluePoint45X" fmla="*/ 6300.71962616823 w 107"/>
                  <a:gd name="GluePoint45Y" fmla="*/ 0 h 152"/>
                  <a:gd name="GluePoint46X" fmla="*/ 5417.26168224299 w 107"/>
                  <a:gd name="GluePoint46Y" fmla="*/ 0 h 152"/>
                  <a:gd name="GluePoint47X" fmla="*/ 4844.93457943925 w 107"/>
                  <a:gd name="GluePoint47Y" fmla="*/ 0 h 152"/>
                  <a:gd name="GluePoint48X" fmla="*/ 5161.18691588785 w 107"/>
                  <a:gd name="GluePoint48Y" fmla="*/ 0 h 152"/>
                  <a:gd name="GluePoint49X" fmla="*/ 6606.72897196262 w 107"/>
                  <a:gd name="GluePoint49Y" fmla="*/ 0 h 152"/>
                  <a:gd name="GluePoint50X" fmla="*/ 7071.5046728972 w 107"/>
                  <a:gd name="GluePoint50Y" fmla="*/ 0 h 152"/>
                  <a:gd name="GluePoint51X" fmla="*/ 7253.31775700935 w 107"/>
                  <a:gd name="GluePoint51Y" fmla="*/ 0 h 152"/>
                  <a:gd name="GluePoint52X" fmla="*/ 7253.31775700935 w 107"/>
                  <a:gd name="GluePoint52Y" fmla="*/ 0 h 152"/>
                  <a:gd name="GluePoint53X" fmla="*/ 9770.53271028037 w 107"/>
                  <a:gd name="GluePoint53Y" fmla="*/ 0 h 152"/>
                  <a:gd name="GluePoint54X" fmla="*/ 10440.1682242991 w 107"/>
                  <a:gd name="GluePoint54Y" fmla="*/ 0 h 152"/>
                  <a:gd name="GluePoint55X" fmla="*/ 9770.53271028037 w 107"/>
                  <a:gd name="GluePoint55Y" fmla="*/ 0 h 152"/>
                  <a:gd name="GluePoint56X" fmla="*/ 8917.80373831776 w 107"/>
                  <a:gd name="GluePoint56Y" fmla="*/ 0 h 152"/>
                  <a:gd name="GluePoint57X" fmla="*/ 7509.39252336449 w 107"/>
                  <a:gd name="GluePoint57Y" fmla="*/ 0 h 152"/>
                  <a:gd name="GluePoint58X" fmla="*/ 6408.27102803738 w 107"/>
                  <a:gd name="GluePoint58Y" fmla="*/ 0 h 152"/>
                  <a:gd name="GluePoint59X" fmla="*/ 6170.1214953271 w 107"/>
                  <a:gd name="GluePoint59Y" fmla="*/ 0 h 152"/>
                  <a:gd name="GluePoint60X" fmla="*/ 7844.85046728972 w 107"/>
                  <a:gd name="GluePoint60Y" fmla="*/ 0 h 152"/>
                  <a:gd name="GluePoint61X" fmla="*/ 8273.77570093458 w 107"/>
                  <a:gd name="GluePoint61Y" fmla="*/ 0 h 152"/>
                  <a:gd name="GluePoint62X" fmla="*/ 7684.80373831776 w 107"/>
                  <a:gd name="GluePoint62Y" fmla="*/ 0 h 15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 ang="0">
                    <a:pos x="GluePoint62X" y="GluePoint62Y"/>
                  </a:cxn>
                </a:cxnLst>
                <a:rect l="textAreaLeft" t="textAreaTop" r="textAreaRight" b="textAreaBottom"/>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solidFill>
                <a:schemeClr val="accent1"/>
              </a:solidFill>
              <a:ln w="0">
                <a:noFill/>
              </a:ln>
            </p:spPr>
            <p:style>
              <a:lnRef idx="0"/>
              <a:fillRef idx="0"/>
              <a:effectRef idx="0"/>
              <a:fontRef idx="minor"/>
            </p:style>
            <p:txBody>
              <a:bodyPr lIns="90000" rIns="90000" tIns="-6480" bIns="-648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269" name="ïşḷîďè"/>
              <p:cNvSpPr/>
              <p:nvPr/>
            </p:nvSpPr>
            <p:spPr>
              <a:xfrm>
                <a:off x="10208880" y="508320"/>
                <a:ext cx="26640" cy="19440"/>
              </a:xfrm>
              <a:custGeom>
                <a:avLst/>
                <a:gdLst>
                  <a:gd name="textAreaLeft" fmla="*/ 0 w 26640"/>
                  <a:gd name="textAreaRight" fmla="*/ 32400 w 26640"/>
                  <a:gd name="textAreaTop" fmla="*/ 0 h 19440"/>
                  <a:gd name="textAreaBottom" fmla="*/ 25200 h 19440"/>
                  <a:gd name="GluePoint1X" fmla="*/ 669.642857142857 w 70"/>
                  <a:gd name="GluePoint1Y" fmla="*/ 0 h 90"/>
                  <a:gd name="GluePoint2X" fmla="*/ 607.5 w 70"/>
                  <a:gd name="GluePoint2Y" fmla="*/ 0 h 90"/>
                  <a:gd name="GluePoint3X" fmla="*/ 681.428571428571 w 70"/>
                  <a:gd name="GluePoint3Y" fmla="*/ 0 h 90"/>
                  <a:gd name="GluePoint4X" fmla="*/ 547.5 w 70"/>
                  <a:gd name="GluePoint4Y" fmla="*/ 0 h 90"/>
                  <a:gd name="GluePoint5X" fmla="*/ 396.428571428571 w 70"/>
                  <a:gd name="GluePoint5Y" fmla="*/ 0 h 90"/>
                  <a:gd name="GluePoint6X" fmla="*/ 281.785714285714 w 70"/>
                  <a:gd name="GluePoint6Y" fmla="*/ 0 h 90"/>
                  <a:gd name="GluePoint7X" fmla="*/ 223.928571428571 w 70"/>
                  <a:gd name="GluePoint7Y" fmla="*/ 0 h 90"/>
                  <a:gd name="GluePoint8X" fmla="*/ 353.571428571429 w 70"/>
                  <a:gd name="GluePoint8Y" fmla="*/ 0 h 90"/>
                  <a:gd name="GluePoint9X" fmla="*/ 456.428571428571 w 70"/>
                  <a:gd name="GluePoint9Y" fmla="*/ 0 h 90"/>
                  <a:gd name="GluePoint10X" fmla="*/ 378.214285714286 w 70"/>
                  <a:gd name="GluePoint10Y" fmla="*/ 0 h 90"/>
                  <a:gd name="GluePoint11X" fmla="*/ 162.857142857143 w 70"/>
                  <a:gd name="GluePoint11Y" fmla="*/ 0 h 90"/>
                  <a:gd name="GluePoint12X" fmla="*/ 124.285714285714 w 70"/>
                  <a:gd name="GluePoint12Y" fmla="*/ 0 h 90"/>
                  <a:gd name="GluePoint13X" fmla="*/ 88.9285714285714 w 70"/>
                  <a:gd name="GluePoint13Y" fmla="*/ 0 h 90"/>
                  <a:gd name="GluePoint14X" fmla="*/ 30 w 70"/>
                  <a:gd name="GluePoint14Y" fmla="*/ 0 h 90"/>
                  <a:gd name="GluePoint15X" fmla="*/ 3.21428571428571 w 70"/>
                  <a:gd name="GluePoint15Y" fmla="*/ 0 h 90"/>
                  <a:gd name="GluePoint16X" fmla="*/ 236.785714285714 w 70"/>
                  <a:gd name="GluePoint16Y" fmla="*/ 0 h 90"/>
                  <a:gd name="GluePoint17X" fmla="*/ 422.142857142857 w 70"/>
                  <a:gd name="GluePoint17Y" fmla="*/ 0 h 90"/>
                  <a:gd name="GluePoint18X" fmla="*/ 513.214285714286 w 70"/>
                  <a:gd name="GluePoint18Y" fmla="*/ 0 h 90"/>
                  <a:gd name="GluePoint19X" fmla="*/ 583.928571428571 w 70"/>
                  <a:gd name="GluePoint19Y" fmla="*/ 0 h 90"/>
                  <a:gd name="GluePoint20X" fmla="*/ 702.857142857143 w 70"/>
                  <a:gd name="GluePoint20Y" fmla="*/ 0 h 90"/>
                  <a:gd name="GluePoint21X" fmla="*/ 626.785714285714 w 70"/>
                  <a:gd name="GluePoint21Y" fmla="*/ 0 h 90"/>
                  <a:gd name="GluePoint22X" fmla="*/ 652.5 w 70"/>
                  <a:gd name="GluePoint22Y" fmla="*/ 0 h 90"/>
                  <a:gd name="GluePoint23X" fmla="*/ 783.214285714286 w 70"/>
                  <a:gd name="GluePoint23Y" fmla="*/ 0 h 90"/>
                  <a:gd name="GluePoint24X" fmla="*/ 902.142857142857 w 70"/>
                  <a:gd name="GluePoint24Y" fmla="*/ 0 h 90"/>
                  <a:gd name="GluePoint25X" fmla="*/ 763.928571428571 w 70"/>
                  <a:gd name="GluePoint25Y" fmla="*/ 0 h 90"/>
                  <a:gd name="GluePoint26X" fmla="*/ 669.642857142857 w 70"/>
                  <a:gd name="GluePoint26Y" fmla="*/ 0 h 9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Lst>
                <a:rect l="textAreaLeft" t="textAreaTop" r="textAreaRight" b="textAreaBottom"/>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solidFill>
                <a:schemeClr val="accent1"/>
              </a:solidFill>
              <a:ln w="0">
                <a:noFill/>
              </a:ln>
            </p:spPr>
            <p:style>
              <a:lnRef idx="0"/>
              <a:fillRef idx="0"/>
              <a:effectRef idx="0"/>
              <a:fontRef idx="minor"/>
            </p:style>
            <p:txBody>
              <a:bodyPr lIns="90000" rIns="90000" tIns="-19800" bIns="-198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270" name="îṡlïḋe"/>
              <p:cNvSpPr/>
              <p:nvPr/>
            </p:nvSpPr>
            <p:spPr>
              <a:xfrm>
                <a:off x="10105560" y="383040"/>
                <a:ext cx="45000" cy="38880"/>
              </a:xfrm>
              <a:custGeom>
                <a:avLst/>
                <a:gdLst>
                  <a:gd name="textAreaLeft" fmla="*/ 0 w 45000"/>
                  <a:gd name="textAreaRight" fmla="*/ 50760 w 45000"/>
                  <a:gd name="textAreaTop" fmla="*/ 0 h 38880"/>
                  <a:gd name="textAreaBottom" fmla="*/ 44640 h 38880"/>
                  <a:gd name="GluePoint1X" fmla="*/ 268.258064516129 w 124"/>
                  <a:gd name="GluePoint1Y" fmla="*/ 0 h 141"/>
                  <a:gd name="GluePoint2X" fmla="*/ 233.709677419355 w 124"/>
                  <a:gd name="GluePoint2Y" fmla="*/ 0.773049645390071 h 141"/>
                  <a:gd name="GluePoint3X" fmla="*/ 227.612903225806 w 124"/>
                  <a:gd name="GluePoint3Y" fmla="*/ 0.773049645390071 h 141"/>
                  <a:gd name="GluePoint4X" fmla="*/ 174.774193548387 w 124"/>
                  <a:gd name="GluePoint4Y" fmla="*/ 0.773049645390071 h 141"/>
                  <a:gd name="GluePoint5X" fmla="*/ 130.064516129032 w 124"/>
                  <a:gd name="GluePoint5Y" fmla="*/ 0 h 141"/>
                  <a:gd name="GluePoint6X" fmla="*/ 102.629032258065 w 124"/>
                  <a:gd name="GluePoint6Y" fmla="*/ 0 h 141"/>
                  <a:gd name="GluePoint7X" fmla="*/ 116.854838709677 w 124"/>
                  <a:gd name="GluePoint7Y" fmla="*/ 1.54609929078014 h 141"/>
                  <a:gd name="GluePoint8X" fmla="*/ 168.677419354839 w 124"/>
                  <a:gd name="GluePoint8Y" fmla="*/ 1.54609929078014 h 141"/>
                  <a:gd name="GluePoint9X" fmla="*/ 196.112903225806 w 124"/>
                  <a:gd name="GluePoint9Y" fmla="*/ 1.54609929078014 h 141"/>
                  <a:gd name="GluePoint10X" fmla="*/ 178.838709677419 w 124"/>
                  <a:gd name="GluePoint10Y" fmla="*/ 2.31914893617021 h 141"/>
                  <a:gd name="GluePoint11X" fmla="*/ 116.854838709677 w 124"/>
                  <a:gd name="GluePoint11Y" fmla="*/ 3.09219858156028 h 141"/>
                  <a:gd name="GluePoint12X" fmla="*/ 44.7096774193548 w 124"/>
                  <a:gd name="GluePoint12Y" fmla="*/ 3.86524822695035 h 141"/>
                  <a:gd name="GluePoint13X" fmla="*/ 38.6129032258065 w 124"/>
                  <a:gd name="GluePoint13Y" fmla="*/ 3.86524822695035 h 141"/>
                  <a:gd name="GluePoint14X" fmla="*/ 5.08064516129032 w 124"/>
                  <a:gd name="GluePoint14Y" fmla="*/ 3.86524822695035 h 141"/>
                  <a:gd name="GluePoint15X" fmla="*/ 3.04838709677419 w 124"/>
                  <a:gd name="GluePoint15Y" fmla="*/ 3.86524822695035 h 141"/>
                  <a:gd name="GluePoint16X" fmla="*/ 20.3225806451613 w 124"/>
                  <a:gd name="GluePoint16Y" fmla="*/ 5.4113475177305 h 141"/>
                  <a:gd name="GluePoint17X" fmla="*/ 83.3225806451613 w 124"/>
                  <a:gd name="GluePoint17Y" fmla="*/ 3.86524822695035 h 141"/>
                  <a:gd name="GluePoint18X" fmla="*/ 175.790322580645 w 124"/>
                  <a:gd name="GluePoint18Y" fmla="*/ 2.31914893617021 h 141"/>
                  <a:gd name="GluePoint19X" fmla="*/ 234.725806451613 w 124"/>
                  <a:gd name="GluePoint19Y" fmla="*/ 1.54609929078014 h 141"/>
                  <a:gd name="GluePoint20X" fmla="*/ 316.016129032258 w 124"/>
                  <a:gd name="GluePoint20Y" fmla="*/ 1.54609929078014 h 141"/>
                  <a:gd name="GluePoint21X" fmla="*/ 353.612903225806 w 124"/>
                  <a:gd name="GluePoint21Y" fmla="*/ 1.54609929078014 h 141"/>
                  <a:gd name="GluePoint22X" fmla="*/ 378 w 124"/>
                  <a:gd name="GluePoint22Y" fmla="*/ 0.773049645390071 h 141"/>
                  <a:gd name="GluePoint23X" fmla="*/ 341.41935483871 w 124"/>
                  <a:gd name="GluePoint23Y" fmla="*/ 0.773049645390071 h 141"/>
                  <a:gd name="GluePoint24X" fmla="*/ 292.645161290323 w 124"/>
                  <a:gd name="GluePoint24Y" fmla="*/ 0.773049645390071 h 141"/>
                  <a:gd name="GluePoint25X" fmla="*/ 268.258064516129 w 124"/>
                  <a:gd name="GluePoint25Y" fmla="*/ 0.773049645390071 h 141"/>
                  <a:gd name="GluePoint26X" fmla="*/ 285.532258064516 w 124"/>
                  <a:gd name="GluePoint26Y" fmla="*/ 0 h 141"/>
                  <a:gd name="GluePoint27X" fmla="*/ 306.870967741936 w 124"/>
                  <a:gd name="GluePoint27Y" fmla="*/ 0 h 141"/>
                  <a:gd name="GluePoint28X" fmla="*/ 329.225806451613 w 124"/>
                  <a:gd name="GluePoint28Y" fmla="*/ 0 h 141"/>
                  <a:gd name="GluePoint29X" fmla="*/ 326.177419354839 w 124"/>
                  <a:gd name="GluePoint29Y" fmla="*/ 0 h 141"/>
                  <a:gd name="GluePoint30X" fmla="*/ 290.612903225806 w 124"/>
                  <a:gd name="GluePoint30Y" fmla="*/ 0 h 141"/>
                  <a:gd name="GluePoint31X" fmla="*/ 268.258064516129 w 124"/>
                  <a:gd name="GluePoint31Y" fmla="*/ 0 h 14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Lst>
                <a:rect l="textAreaLeft" t="textAreaTop" r="textAreaRight" b="textAreaBottom"/>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solidFill>
                <a:schemeClr val="accent1"/>
              </a:solidFill>
              <a:ln w="0">
                <a:noFill/>
              </a:ln>
            </p:spPr>
            <p:style>
              <a:lnRef idx="0"/>
              <a:fillRef idx="0"/>
              <a:effectRef idx="0"/>
              <a:fontRef idx="minor"/>
            </p:style>
            <p:txBody>
              <a:bodyPr lIns="90000" rIns="90000" tIns="-360" bIns="-36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271" name="í$ḻíde"/>
              <p:cNvSpPr/>
              <p:nvPr/>
            </p:nvSpPr>
            <p:spPr>
              <a:xfrm>
                <a:off x="9956160" y="463320"/>
                <a:ext cx="172080" cy="249480"/>
              </a:xfrm>
              <a:custGeom>
                <a:avLst/>
                <a:gdLst>
                  <a:gd name="textAreaLeft" fmla="*/ 0 w 172080"/>
                  <a:gd name="textAreaRight" fmla="*/ 177840 w 172080"/>
                  <a:gd name="textAreaTop" fmla="*/ 0 h 249480"/>
                  <a:gd name="textAreaBottom" fmla="*/ 255240 h 249480"/>
                  <a:gd name="GluePoint1X" fmla="*/ 0 w 709"/>
                  <a:gd name="GluePoint1Y" fmla="*/ 7399.38866396761 h 494"/>
                  <a:gd name="GluePoint2X" fmla="*/ 0 w 709"/>
                  <a:gd name="GluePoint2Y" fmla="*/ 7399.38866396761 h 494"/>
                  <a:gd name="GluePoint3X" fmla="*/ 0 w 709"/>
                  <a:gd name="GluePoint3Y" fmla="*/ 1725.16599190283 h 494"/>
                  <a:gd name="GluePoint4X" fmla="*/ 0 w 709"/>
                  <a:gd name="GluePoint4Y" fmla="*/ 1725.16599190283 h 494"/>
                  <a:gd name="GluePoint5X" fmla="*/ 0 w 709"/>
                  <a:gd name="GluePoint5Y" fmla="*/ 0 h 494"/>
                  <a:gd name="GluePoint6X" fmla="*/ 0 w 709"/>
                  <a:gd name="GluePoint6Y" fmla="*/ 6559.28340080972 h 494"/>
                  <a:gd name="GluePoint7X" fmla="*/ 0 w 709"/>
                  <a:gd name="GluePoint7Y" fmla="*/ 6559.28340080972 h 494"/>
                  <a:gd name="GluePoint8X" fmla="*/ 0 w 709"/>
                  <a:gd name="GluePoint8Y" fmla="*/ 7794.15384615385 h 494"/>
                  <a:gd name="GluePoint9X" fmla="*/ 0 w 709"/>
                  <a:gd name="GluePoint9Y" fmla="*/ 15394.4372469636 h 494"/>
                  <a:gd name="GluePoint10X" fmla="*/ 0 w 709"/>
                  <a:gd name="GluePoint10Y" fmla="*/ 37270.8906882591 h 494"/>
                  <a:gd name="GluePoint11X" fmla="*/ 0 w 709"/>
                  <a:gd name="GluePoint11Y" fmla="*/ 37270.8906882591 h 494"/>
                  <a:gd name="GluePoint12X" fmla="*/ 0 w 709"/>
                  <a:gd name="GluePoint12Y" fmla="*/ 49297.8825910931 h 494"/>
                  <a:gd name="GluePoint13X" fmla="*/ 0 w 709"/>
                  <a:gd name="GluePoint13Y" fmla="*/ 107537.688259109 h 494"/>
                  <a:gd name="GluePoint14X" fmla="*/ 0 w 709"/>
                  <a:gd name="GluePoint14Y" fmla="*/ 134881.850202429 h 494"/>
                  <a:gd name="GluePoint15X" fmla="*/ 0 w 709"/>
                  <a:gd name="GluePoint15Y" fmla="*/ 134881.850202429 h 494"/>
                  <a:gd name="GluePoint16X" fmla="*/ 0 w 709"/>
                  <a:gd name="GluePoint16Y" fmla="*/ 127871.607287449 h 494"/>
                  <a:gd name="GluePoint17X" fmla="*/ 0 w 709"/>
                  <a:gd name="GluePoint17Y" fmla="*/ 134881.850202429 h 494"/>
                  <a:gd name="GluePoint18X" fmla="*/ 0 w 709"/>
                  <a:gd name="GluePoint18Y" fmla="*/ 134881.850202429 h 494"/>
                  <a:gd name="GluePoint19X" fmla="*/ 0 w 709"/>
                  <a:gd name="GluePoint19Y" fmla="*/ 122703.133603239 h 494"/>
                  <a:gd name="GluePoint20X" fmla="*/ 0 w 709"/>
                  <a:gd name="GluePoint20Y" fmla="*/ 57929.3319838057 h 494"/>
                  <a:gd name="GluePoint21X" fmla="*/ 0 w 709"/>
                  <a:gd name="GluePoint21Y" fmla="*/ 52347.8299595142 h 494"/>
                  <a:gd name="GluePoint22X" fmla="*/ 0 w 709"/>
                  <a:gd name="GluePoint22Y" fmla="*/ 52347.8299595142 h 494"/>
                  <a:gd name="GluePoint23X" fmla="*/ 0 w 709"/>
                  <a:gd name="GluePoint23Y" fmla="*/ 23780.036437247 h 494"/>
                  <a:gd name="GluePoint24X" fmla="*/ 0 w 709"/>
                  <a:gd name="GluePoint24Y" fmla="*/ 16293.5465587045 h 494"/>
                  <a:gd name="GluePoint25X" fmla="*/ 0 w 709"/>
                  <a:gd name="GluePoint25Y" fmla="*/ 9128.76923076923 h 494"/>
                  <a:gd name="GluePoint26X" fmla="*/ 0 w 709"/>
                  <a:gd name="GluePoint26Y" fmla="*/ 16293.5465587045 h 494"/>
                  <a:gd name="GluePoint27X" fmla="*/ 0 w 709"/>
                  <a:gd name="GluePoint27Y" fmla="*/ 23780.036437247 h 494"/>
                  <a:gd name="GluePoint28X" fmla="*/ 0 w 709"/>
                  <a:gd name="GluePoint28Y" fmla="*/ 52347.8299595142 h 494"/>
                  <a:gd name="GluePoint29X" fmla="*/ 0 w 709"/>
                  <a:gd name="GluePoint29Y" fmla="*/ 52347.8299595142 h 494"/>
                  <a:gd name="GluePoint30X" fmla="*/ 0 w 709"/>
                  <a:gd name="GluePoint30Y" fmla="*/ 57929.3319838057 h 494"/>
                  <a:gd name="GluePoint31X" fmla="*/ 0 w 709"/>
                  <a:gd name="GluePoint31Y" fmla="*/ 122703.133603239 h 494"/>
                  <a:gd name="GluePoint32X" fmla="*/ 0.675599435825106 w 709"/>
                  <a:gd name="GluePoint32Y" fmla="*/ 134881.850202429 h 494"/>
                  <a:gd name="GluePoint33X" fmla="*/ 0.675599435825106 w 709"/>
                  <a:gd name="GluePoint33Y" fmla="*/ 134881.850202429 h 494"/>
                  <a:gd name="GluePoint34X" fmla="*/ 0.675599435825106 w 709"/>
                  <a:gd name="GluePoint34Y" fmla="*/ 127871.607287449 h 494"/>
                  <a:gd name="GluePoint35X" fmla="*/ 0.675599435825106 w 709"/>
                  <a:gd name="GluePoint35Y" fmla="*/ 134881.850202429 h 494"/>
                  <a:gd name="GluePoint36X" fmla="*/ 0.675599435825106 w 709"/>
                  <a:gd name="GluePoint36Y" fmla="*/ 134881.850202429 h 494"/>
                  <a:gd name="GluePoint37X" fmla="*/ 0.675599435825106 w 709"/>
                  <a:gd name="GluePoint37Y" fmla="*/ 107537.688259109 h 494"/>
                  <a:gd name="GluePoint38X" fmla="*/ 0.675599435825106 w 709"/>
                  <a:gd name="GluePoint38Y" fmla="*/ 49297.8825910931 h 494"/>
                  <a:gd name="GluePoint39X" fmla="*/ 0.675599435825106 w 709"/>
                  <a:gd name="GluePoint39Y" fmla="*/ 37270.8906882591 h 494"/>
                  <a:gd name="GluePoint40X" fmla="*/ 0 w 709"/>
                  <a:gd name="GluePoint40Y" fmla="*/ 37270.8906882591 h 494"/>
                  <a:gd name="GluePoint41X" fmla="*/ 0 w 709"/>
                  <a:gd name="GluePoint41Y" fmla="*/ 15394.4372469636 h 494"/>
                  <a:gd name="GluePoint42X" fmla="*/ 0 w 709"/>
                  <a:gd name="GluePoint42Y" fmla="*/ 7794.15384615385 h 494"/>
                  <a:gd name="GluePoint43X" fmla="*/ 0 w 709"/>
                  <a:gd name="GluePoint43Y" fmla="*/ 6559.28340080972 h 494"/>
                  <a:gd name="GluePoint44X" fmla="*/ 0 w 709"/>
                  <a:gd name="GluePoint44Y" fmla="*/ 6559.28340080972 h 494"/>
                  <a:gd name="GluePoint45X" fmla="*/ 0 w 709"/>
                  <a:gd name="GluePoint45Y" fmla="*/ 0 h 494"/>
                  <a:gd name="GluePoint46X" fmla="*/ 0 w 709"/>
                  <a:gd name="GluePoint46Y" fmla="*/ 1725.16599190283 h 494"/>
                  <a:gd name="GluePoint47X" fmla="*/ 0 w 709"/>
                  <a:gd name="GluePoint47Y" fmla="*/ 1725.16599190283 h 494"/>
                  <a:gd name="GluePoint48X" fmla="*/ 0 w 709"/>
                  <a:gd name="GluePoint48Y" fmla="*/ 7399.38866396761 h 494"/>
                  <a:gd name="GluePoint49X" fmla="*/ 0 w 709"/>
                  <a:gd name="GluePoint49Y" fmla="*/ 7399.38866396761 h 49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Lst>
                <a:rect l="textAreaLeft" t="textAreaTop" r="textAreaRight" b="textAreaBottom"/>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solidFill>
                <a:schemeClr val="accent1"/>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272" name="ïŝľîḑê"/>
              <p:cNvSpPr/>
              <p:nvPr/>
            </p:nvSpPr>
            <p:spPr>
              <a:xfrm>
                <a:off x="9778320" y="337320"/>
                <a:ext cx="526680" cy="527400"/>
              </a:xfrm>
              <a:custGeom>
                <a:avLst/>
                <a:gdLst>
                  <a:gd name="textAreaLeft" fmla="*/ 0 w 526680"/>
                  <a:gd name="textAreaRight" fmla="*/ 532440 w 526680"/>
                  <a:gd name="textAreaTop" fmla="*/ 0 h 527400"/>
                  <a:gd name="textAreaBottom" fmla="*/ 533160 h 527400"/>
                  <a:gd name="GluePoint1X" fmla="*/ 661.320729237002 w 1481"/>
                  <a:gd name="GluePoint1Y" fmla="*/ 0 h 1479"/>
                  <a:gd name="GluePoint2X" fmla="*/ 1332.52667116813 w 1481"/>
                  <a:gd name="GluePoint2Y" fmla="*/ 690.873563218391 h 1479"/>
                  <a:gd name="GluePoint3X" fmla="*/ 661.320729237002 w 1481"/>
                  <a:gd name="GluePoint3Y" fmla="*/ 1389.6768086545 h 1479"/>
                  <a:gd name="GluePoint4X" fmla="*/ 0 w 1481"/>
                  <a:gd name="GluePoint4Y" fmla="*/ 690.873563218391 h 1479"/>
                  <a:gd name="GluePoint5X" fmla="*/ 661.320729237002 w 1481"/>
                  <a:gd name="GluePoint5Y" fmla="*/ 0 h 1479"/>
                  <a:gd name="GluePoint6X" fmla="*/ 661.320729237002 w 1481"/>
                  <a:gd name="GluePoint6Y" fmla="*/ 0 h 1479"/>
                  <a:gd name="GluePoint7X" fmla="*/ 661.320729237002 w 1481"/>
                  <a:gd name="GluePoint7Y" fmla="*/ 12.8857336037863 h 1479"/>
                  <a:gd name="GluePoint8X" fmla="*/ 10.8737339635382 w 1481"/>
                  <a:gd name="GluePoint8Y" fmla="*/ 690.873563218391 h 1479"/>
                  <a:gd name="GluePoint9X" fmla="*/ 661.320729237002 w 1481"/>
                  <a:gd name="GluePoint9Y" fmla="*/ 1364.89655172414 h 1479"/>
                  <a:gd name="GluePoint10X" fmla="*/ 1307.81363943282 w 1481"/>
                  <a:gd name="GluePoint10Y" fmla="*/ 690.873563218391 h 1479"/>
                  <a:gd name="GluePoint11X" fmla="*/ 661.320729237002 w 1481"/>
                  <a:gd name="GluePoint11Y" fmla="*/ 12.8857336037863 h 147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solidFill>
                <a:schemeClr val="accent1"/>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273" name="išlíḑe"/>
              <p:cNvSpPr/>
              <p:nvPr/>
            </p:nvSpPr>
            <p:spPr>
              <a:xfrm>
                <a:off x="9810720" y="592560"/>
                <a:ext cx="460080" cy="239040"/>
              </a:xfrm>
              <a:custGeom>
                <a:avLst/>
                <a:gdLst>
                  <a:gd name="textAreaLeft" fmla="*/ 0 w 460080"/>
                  <a:gd name="textAreaRight" fmla="*/ 465840 w 460080"/>
                  <a:gd name="textAreaTop" fmla="*/ 0 h 239040"/>
                  <a:gd name="textAreaBottom" fmla="*/ 244800 h 239040"/>
                  <a:gd name="GluePoint1X" fmla="*/ 531014.467647059 w 680"/>
                  <a:gd name="GluePoint1Y" fmla="*/ 0 h 1294"/>
                  <a:gd name="GluePoint2X" fmla="*/ 1348566.31470588 w 680"/>
                  <a:gd name="GluePoint2Y" fmla="*/ 0 h 1294"/>
                  <a:gd name="GluePoint3X" fmla="*/ 1306948.03088235 w 680"/>
                  <a:gd name="GluePoint3Y" fmla="*/ 0 h 1294"/>
                  <a:gd name="GluePoint4X" fmla="*/ 444330.242647059 w 680"/>
                  <a:gd name="GluePoint4Y" fmla="*/ 0 h 1294"/>
                  <a:gd name="GluePoint5X" fmla="*/ 444330.242647059 w 680"/>
                  <a:gd name="GluePoint5Y" fmla="*/ 0 h 1294"/>
                  <a:gd name="GluePoint6X" fmla="*/ 1224651.90441176 w 680"/>
                  <a:gd name="GluePoint6Y" fmla="*/ 0 h 1294"/>
                  <a:gd name="GluePoint7X" fmla="*/ 444330.242647059 w 680"/>
                  <a:gd name="GluePoint7Y" fmla="*/ 0 h 1294"/>
                  <a:gd name="GluePoint8X" fmla="*/ 1587919.87941176 w 680"/>
                  <a:gd name="GluePoint8Y" fmla="*/ 0 h 1294"/>
                  <a:gd name="GluePoint9X" fmla="*/ 1635487.39411765 w 680"/>
                  <a:gd name="GluePoint9Y" fmla="*/ 0 h 1294"/>
                  <a:gd name="GluePoint10X" fmla="*/ 1067600.10882353 w 680"/>
                  <a:gd name="GluePoint10Y" fmla="*/ 0 h 1294"/>
                  <a:gd name="GluePoint11X" fmla="*/ 1463698.88529412 w 680"/>
                  <a:gd name="GluePoint11Y" fmla="*/ 0 h 1294"/>
                  <a:gd name="GluePoint12X" fmla="*/ 2995656.87205882 w 680"/>
                  <a:gd name="GluePoint12Y" fmla="*/ 0 h 1294"/>
                  <a:gd name="GluePoint13X" fmla="*/ 2385357.57058824 w 680"/>
                  <a:gd name="GluePoint13Y" fmla="*/ 0 h 1294"/>
                  <a:gd name="GluePoint14X" fmla="*/ 1181925.78088235 w 680"/>
                  <a:gd name="GluePoint14Y" fmla="*/ 0 h 1294"/>
                  <a:gd name="GluePoint15X" fmla="*/ 3317379.91764706 w 680"/>
                  <a:gd name="GluePoint15Y" fmla="*/ 0 h 1294"/>
                  <a:gd name="GluePoint16X" fmla="*/ 3846229.48970588 w 680"/>
                  <a:gd name="GluePoint16Y" fmla="*/ 0 h 1294"/>
                  <a:gd name="GluePoint17X" fmla="*/ 3125988.85294118 w 680"/>
                  <a:gd name="GluePoint17Y" fmla="*/ 0 h 1294"/>
                  <a:gd name="GluePoint18X" fmla="*/ 2855098.53382353 w 680"/>
                  <a:gd name="GluePoint18Y" fmla="*/ 0 h 1294"/>
                  <a:gd name="GluePoint19X" fmla="*/ 4226147.03529412 w 680"/>
                  <a:gd name="GluePoint19Y" fmla="*/ 0 h 1294"/>
                  <a:gd name="GluePoint20X" fmla="*/ 4509191.61617647 w 680"/>
                  <a:gd name="GluePoint20Y" fmla="*/ 0 h 1294"/>
                  <a:gd name="GluePoint21X" fmla="*/ 3406607.09558824 w 680"/>
                  <a:gd name="GluePoint21Y" fmla="*/ 0 h 1294"/>
                  <a:gd name="GluePoint22X" fmla="*/ 3754955.91176471 w 680"/>
                  <a:gd name="GluePoint22Y" fmla="*/ 0 h 1294"/>
                  <a:gd name="GluePoint23X" fmla="*/ 5443296.1 w 680"/>
                  <a:gd name="GluePoint23Y" fmla="*/ 0 h 1294"/>
                  <a:gd name="GluePoint24X" fmla="*/ 6716265.99117647 w 680"/>
                  <a:gd name="GluePoint24Y" fmla="*/ 0 h 1294"/>
                  <a:gd name="GluePoint25X" fmla="*/ 5289161.55294118 w 680"/>
                  <a:gd name="GluePoint25Y" fmla="*/ 0 h 1294"/>
                  <a:gd name="GluePoint26X" fmla="*/ 8840935.14852941 w 680"/>
                  <a:gd name="GluePoint26Y" fmla="*/ 0 h 1294"/>
                  <a:gd name="GluePoint27X" fmla="*/ 8883687.60441176 w 680"/>
                  <a:gd name="GluePoint27Y" fmla="*/ 0 h 1294"/>
                  <a:gd name="GluePoint28X" fmla="*/ 7818212.89264706 w 680"/>
                  <a:gd name="GluePoint28Y" fmla="*/ 0 h 1294"/>
                  <a:gd name="GluePoint29X" fmla="*/ 8260455.35588235 w 680"/>
                  <a:gd name="GluePoint29Y" fmla="*/ 0 h 1294"/>
                  <a:gd name="GluePoint30X" fmla="*/ 9296699.275 w 680"/>
                  <a:gd name="GluePoint30Y" fmla="*/ 0 h 1294"/>
                  <a:gd name="GluePoint31X" fmla="*/ 10753619.4602941 w 680"/>
                  <a:gd name="GluePoint31Y" fmla="*/ 0 h 1294"/>
                  <a:gd name="GluePoint32X" fmla="*/ 9911482.6 w 680"/>
                  <a:gd name="GluePoint32Y" fmla="*/ 0 h 1294"/>
                  <a:gd name="GluePoint33X" fmla="*/ 11995737.2382353 w 680"/>
                  <a:gd name="GluePoint33Y" fmla="*/ 0 h 1294"/>
                  <a:gd name="GluePoint34X" fmla="*/ 11192922.1044118 w 680"/>
                  <a:gd name="GluePoint34Y" fmla="*/ 0 h 1294"/>
                  <a:gd name="GluePoint35X" fmla="*/ 13127857.2544118 w 680"/>
                  <a:gd name="GluePoint35Y" fmla="*/ 0 h 1294"/>
                  <a:gd name="GluePoint36X" fmla="*/ 12920661.1352941 w 680"/>
                  <a:gd name="GluePoint36Y" fmla="*/ 0 h 1294"/>
                  <a:gd name="GluePoint37X" fmla="*/ 12481516.4852941 w 680"/>
                  <a:gd name="GluePoint37Y" fmla="*/ 0 h 1294"/>
                  <a:gd name="GluePoint38X" fmla="*/ 13127857.2544118 w 680"/>
                  <a:gd name="GluePoint38Y" fmla="*/ 0 h 1294"/>
                  <a:gd name="GluePoint39X" fmla="*/ 13316635.7735294 w 680"/>
                  <a:gd name="GluePoint39Y" fmla="*/ 0 h 1294"/>
                  <a:gd name="GluePoint40X" fmla="*/ 14163314.9647059 w 680"/>
                  <a:gd name="GluePoint40Y" fmla="*/ 0 h 1294"/>
                  <a:gd name="GluePoint41X" fmla="*/ 14216679.3588235 w 680"/>
                  <a:gd name="GluePoint41Y" fmla="*/ 0 h 1294"/>
                  <a:gd name="GluePoint42X" fmla="*/ 14133875.3941176 w 680"/>
                  <a:gd name="GluePoint42Y" fmla="*/ 0 h 1294"/>
                  <a:gd name="GluePoint43X" fmla="*/ 15750659.2941176 w 680"/>
                  <a:gd name="GluePoint43Y" fmla="*/ 0 h 1294"/>
                  <a:gd name="GluePoint44X" fmla="*/ 15718014.7 w 680"/>
                  <a:gd name="GluePoint44Y" fmla="*/ 0 h 1294"/>
                  <a:gd name="GluePoint45X" fmla="*/ 14813825.65 w 680"/>
                  <a:gd name="GluePoint45Y" fmla="*/ 0 h 1294"/>
                  <a:gd name="GluePoint46X" fmla="*/ 15750659.2941176 w 680"/>
                  <a:gd name="GluePoint46Y" fmla="*/ 0 h 1294"/>
                  <a:gd name="GluePoint47X" fmla="*/ 16949328.6897059 w 680"/>
                  <a:gd name="GluePoint47Y" fmla="*/ 0 h 1294"/>
                  <a:gd name="GluePoint48X" fmla="*/ 15847695.8955882 w 680"/>
                  <a:gd name="GluePoint48Y" fmla="*/ 0 h 1294"/>
                  <a:gd name="GluePoint49X" fmla="*/ 16157612.6426471 w 680"/>
                  <a:gd name="GluePoint49Y" fmla="*/ 0 h 1294"/>
                  <a:gd name="GluePoint50X" fmla="*/ 16799127.0676471 w 680"/>
                  <a:gd name="GluePoint50Y" fmla="*/ 0 h 1294"/>
                  <a:gd name="GluePoint51X" fmla="*/ 16823343.4279412 w 680"/>
                  <a:gd name="GluePoint51Y" fmla="*/ 0 h 1294"/>
                  <a:gd name="GluePoint52X" fmla="*/ 16410632.6985294 w 680"/>
                  <a:gd name="GluePoint52Y" fmla="*/ 0 h 1294"/>
                  <a:gd name="GluePoint53X" fmla="*/ 17661758.0220588 w 680"/>
                  <a:gd name="GluePoint53Y" fmla="*/ 0 h 1294"/>
                  <a:gd name="GluePoint54X" fmla="*/ 16940849.6720588 w 680"/>
                  <a:gd name="GluePoint54Y" fmla="*/ 0 h 1294"/>
                  <a:gd name="GluePoint55X" fmla="*/ 17841363.4779412 w 680"/>
                  <a:gd name="GluePoint55Y" fmla="*/ 0 h 1294"/>
                  <a:gd name="GluePoint56X" fmla="*/ 17683508.5455882 w 680"/>
                  <a:gd name="GluePoint56Y" fmla="*/ 0 h 1294"/>
                  <a:gd name="GluePoint57X" fmla="*/ 18041673.6867647 w 680"/>
                  <a:gd name="GluePoint57Y" fmla="*/ 0 h 1294"/>
                  <a:gd name="GluePoint58X" fmla="*/ 17038499.4411765 w 680"/>
                  <a:gd name="GluePoint58Y" fmla="*/ 0 h 1294"/>
                  <a:gd name="GluePoint59X" fmla="*/ 17038499.4411765 w 680"/>
                  <a:gd name="GluePoint59Y" fmla="*/ 0 h 1294"/>
                  <a:gd name="GluePoint60X" fmla="*/ 17133263.9367647 w 680"/>
                  <a:gd name="GluePoint60Y" fmla="*/ 0 h 129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Lst>
                <a:rect l="textAreaLeft" t="textAreaTop" r="textAreaRight" b="textAreaBottom"/>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solidFill>
                <a:schemeClr val="accent1"/>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274" name="îṩḻîḓè"/>
              <p:cNvSpPr/>
              <p:nvPr/>
            </p:nvSpPr>
            <p:spPr>
              <a:xfrm>
                <a:off x="9999000" y="741600"/>
                <a:ext cx="92880" cy="19800"/>
              </a:xfrm>
              <a:custGeom>
                <a:avLst/>
                <a:gdLst>
                  <a:gd name="textAreaLeft" fmla="*/ 0 w 92880"/>
                  <a:gd name="textAreaRight" fmla="*/ 98640 w 92880"/>
                  <a:gd name="textAreaTop" fmla="*/ 0 h 19800"/>
                  <a:gd name="textAreaBottom" fmla="*/ 25560 h 19800"/>
                  <a:gd name="GluePoint1X" fmla="*/ 0 w 71"/>
                  <a:gd name="GluePoint1Y" fmla="*/ 0 h 274"/>
                  <a:gd name="GluePoint2X" fmla="*/ 6343669373.40845 w 71"/>
                  <a:gd name="GluePoint2Y" fmla="*/ 0 h 274"/>
                  <a:gd name="GluePoint3X" fmla="*/ 5523744263.76056 w 71"/>
                  <a:gd name="GluePoint3Y" fmla="*/ 0 h 274"/>
                  <a:gd name="GluePoint4X" fmla="*/ 1953848216.32394 w 71"/>
                  <a:gd name="GluePoint4Y" fmla="*/ 0 h 274"/>
                  <a:gd name="GluePoint5X" fmla="*/ 290682506.957747 w 71"/>
                  <a:gd name="GluePoint5Y" fmla="*/ 0 h 274"/>
                  <a:gd name="GluePoint6X" fmla="*/ 0 w 71"/>
                  <a:gd name="GluePoint6Y" fmla="*/ 0 h 274"/>
                  <a:gd name="GluePoint7X" fmla="*/ 0 w 71"/>
                  <a:gd name="GluePoint7Y" fmla="*/ 0 h 274"/>
                  <a:gd name="GluePoint8X" fmla="*/ 0 w 71"/>
                  <a:gd name="GluePoint8Y" fmla="*/ 0 h 274"/>
                  <a:gd name="GluePoint9X" fmla="*/ 0 w 71"/>
                  <a:gd name="GluePoint9Y" fmla="*/ 0 h 274"/>
                  <a:gd name="GluePoint10X" fmla="*/ 3944867127.71831 w 71"/>
                  <a:gd name="GluePoint10Y" fmla="*/ 0 h 274"/>
                  <a:gd name="GluePoint11X" fmla="*/ 0 w 71"/>
                  <a:gd name="GluePoint11Y" fmla="*/ 0 h 274"/>
                  <a:gd name="GluePoint12X" fmla="*/ 0 w 71"/>
                  <a:gd name="GluePoint12Y" fmla="*/ 0 h 274"/>
                  <a:gd name="GluePoint13X" fmla="*/ 0 w 71"/>
                  <a:gd name="GluePoint13Y" fmla="*/ 0 h 274"/>
                  <a:gd name="GluePoint14X" fmla="*/ 0 w 71"/>
                  <a:gd name="GluePoint14Y" fmla="*/ 0 h 274"/>
                  <a:gd name="GluePoint15X" fmla="*/ 0 w 71"/>
                  <a:gd name="GluePoint15Y" fmla="*/ 0 h 274"/>
                  <a:gd name="GluePoint16X" fmla="*/ 0 w 71"/>
                  <a:gd name="GluePoint16Y" fmla="*/ 0 h 274"/>
                  <a:gd name="GluePoint17X" fmla="*/ 0 w 71"/>
                  <a:gd name="GluePoint17Y" fmla="*/ 0 h 274"/>
                  <a:gd name="GluePoint18X" fmla="*/ 0 w 71"/>
                  <a:gd name="GluePoint18Y" fmla="*/ 0 h 274"/>
                  <a:gd name="GluePoint19X" fmla="*/ 0 w 71"/>
                  <a:gd name="GluePoint19Y" fmla="*/ 0 h 274"/>
                  <a:gd name="GluePoint20X" fmla="*/ 0 w 71"/>
                  <a:gd name="GluePoint20Y" fmla="*/ 0 h 274"/>
                  <a:gd name="GluePoint21X" fmla="*/ 0 w 71"/>
                  <a:gd name="GluePoint21Y" fmla="*/ 0 h 274"/>
                  <a:gd name="GluePoint22X" fmla="*/ 0 w 71"/>
                  <a:gd name="GluePoint22Y" fmla="*/ 0 h 274"/>
                  <a:gd name="GluePoint23X" fmla="*/ 0 w 71"/>
                  <a:gd name="GluePoint23Y" fmla="*/ 0 h 274"/>
                  <a:gd name="GluePoint24X" fmla="*/ 0 w 71"/>
                  <a:gd name="GluePoint24Y" fmla="*/ 0 h 274"/>
                  <a:gd name="GluePoint25X" fmla="*/ 0 w 71"/>
                  <a:gd name="GluePoint25Y" fmla="*/ 0 h 274"/>
                  <a:gd name="GluePoint26X" fmla="*/ 0 w 71"/>
                  <a:gd name="GluePoint26Y" fmla="*/ 0 h 274"/>
                  <a:gd name="GluePoint27X" fmla="*/ 0 w 71"/>
                  <a:gd name="GluePoint27Y" fmla="*/ 0 h 274"/>
                  <a:gd name="GluePoint28X" fmla="*/ 0 w 71"/>
                  <a:gd name="GluePoint28Y" fmla="*/ 0 h 274"/>
                  <a:gd name="GluePoint29X" fmla="*/ 0 w 71"/>
                  <a:gd name="GluePoint29Y" fmla="*/ 0 h 274"/>
                  <a:gd name="GluePoint30X" fmla="*/ 0 w 71"/>
                  <a:gd name="GluePoint30Y" fmla="*/ 0 h 274"/>
                  <a:gd name="GluePoint31X" fmla="*/ 0 w 71"/>
                  <a:gd name="GluePoint31Y" fmla="*/ 0 h 274"/>
                  <a:gd name="GluePoint32X" fmla="*/ 0 w 71"/>
                  <a:gd name="GluePoint32Y" fmla="*/ 0 h 274"/>
                  <a:gd name="GluePoint33X" fmla="*/ 0 w 71"/>
                  <a:gd name="GluePoint33Y" fmla="*/ 0 h 274"/>
                  <a:gd name="GluePoint34X" fmla="*/ 0 w 71"/>
                  <a:gd name="GluePoint34Y" fmla="*/ 0 h 274"/>
                  <a:gd name="GluePoint35X" fmla="*/ 0 w 71"/>
                  <a:gd name="GluePoint35Y" fmla="*/ 0 h 274"/>
                  <a:gd name="GluePoint36X" fmla="*/ 0 w 71"/>
                  <a:gd name="GluePoint36Y" fmla="*/ 0 h 274"/>
                  <a:gd name="GluePoint37X" fmla="*/ 0 w 71"/>
                  <a:gd name="GluePoint37Y" fmla="*/ 0 h 274"/>
                  <a:gd name="GluePoint38X" fmla="*/ 0 w 71"/>
                  <a:gd name="GluePoint38Y" fmla="*/ 0 h 274"/>
                  <a:gd name="GluePoint39X" fmla="*/ 0 w 71"/>
                  <a:gd name="GluePoint39Y" fmla="*/ 0 h 274"/>
                  <a:gd name="GluePoint40X" fmla="*/ 0 w 71"/>
                  <a:gd name="GluePoint40Y" fmla="*/ 0 h 274"/>
                  <a:gd name="GluePoint41X" fmla="*/ 0 w 71"/>
                  <a:gd name="GluePoint41Y" fmla="*/ 0 h 274"/>
                  <a:gd name="GluePoint42X" fmla="*/ 0 w 71"/>
                  <a:gd name="GluePoint42Y" fmla="*/ 0 h 274"/>
                  <a:gd name="GluePoint43X" fmla="*/ 0 w 71"/>
                  <a:gd name="GluePoint43Y" fmla="*/ 0 h 274"/>
                  <a:gd name="GluePoint44X" fmla="*/ 0 w 71"/>
                  <a:gd name="GluePoint44Y" fmla="*/ 0 h 274"/>
                  <a:gd name="GluePoint45X" fmla="*/ 0 w 71"/>
                  <a:gd name="GluePoint45Y" fmla="*/ 0 h 274"/>
                  <a:gd name="GluePoint46X" fmla="*/ 0 w 71"/>
                  <a:gd name="GluePoint46Y" fmla="*/ 0 h 274"/>
                  <a:gd name="GluePoint47X" fmla="*/ 0 w 71"/>
                  <a:gd name="GluePoint47Y" fmla="*/ 0 h 274"/>
                  <a:gd name="GluePoint48X" fmla="*/ 0 w 71"/>
                  <a:gd name="GluePoint48Y" fmla="*/ 0 h 274"/>
                  <a:gd name="GluePoint49X" fmla="*/ 0 w 71"/>
                  <a:gd name="GluePoint49Y" fmla="*/ 0 h 274"/>
                  <a:gd name="GluePoint50X" fmla="*/ 0 w 71"/>
                  <a:gd name="GluePoint50Y" fmla="*/ 0 h 274"/>
                  <a:gd name="GluePoint51X" fmla="*/ 0 w 71"/>
                  <a:gd name="GluePoint51Y" fmla="*/ 0 h 274"/>
                  <a:gd name="GluePoint52X" fmla="*/ 0 w 71"/>
                  <a:gd name="GluePoint52Y" fmla="*/ 0 h 274"/>
                  <a:gd name="GluePoint53X" fmla="*/ 0 w 71"/>
                  <a:gd name="GluePoint53Y" fmla="*/ 0 h 274"/>
                  <a:gd name="GluePoint54X" fmla="*/ 0 w 71"/>
                  <a:gd name="GluePoint54Y" fmla="*/ 0 h 274"/>
                  <a:gd name="GluePoint55X" fmla="*/ 0 w 71"/>
                  <a:gd name="GluePoint55Y" fmla="*/ 0 h 274"/>
                  <a:gd name="GluePoint56X" fmla="*/ 0 w 71"/>
                  <a:gd name="GluePoint56Y" fmla="*/ 0 h 274"/>
                  <a:gd name="GluePoint57X" fmla="*/ 0 w 71"/>
                  <a:gd name="GluePoint57Y" fmla="*/ 0 h 274"/>
                  <a:gd name="GluePoint58X" fmla="*/ 0 w 71"/>
                  <a:gd name="GluePoint58Y" fmla="*/ 0 h 274"/>
                  <a:gd name="GluePoint59X" fmla="*/ 0 w 71"/>
                  <a:gd name="GluePoint59Y" fmla="*/ 0 h 274"/>
                  <a:gd name="GluePoint60X" fmla="*/ 0 w 71"/>
                  <a:gd name="GluePoint60Y" fmla="*/ 0 h 274"/>
                  <a:gd name="GluePoint61X" fmla="*/ 0 w 71"/>
                  <a:gd name="GluePoint61Y" fmla="*/ 0 h 27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Lst>
                <a:rect l="textAreaLeft" t="textAreaTop" r="textAreaRight" b="textAreaBottom"/>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solidFill>
                <a:schemeClr val="accent1"/>
              </a:solidFill>
              <a:ln w="0">
                <a:noFill/>
              </a:ln>
            </p:spPr>
            <p:style>
              <a:lnRef idx="0"/>
              <a:fillRef idx="0"/>
              <a:effectRef idx="0"/>
              <a:fontRef idx="minor"/>
            </p:style>
            <p:txBody>
              <a:bodyPr lIns="90000" rIns="90000" tIns="-19440" bIns="-1944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275" name="ïsļîḑè"/>
              <p:cNvSpPr/>
              <p:nvPr/>
            </p:nvSpPr>
            <p:spPr>
              <a:xfrm>
                <a:off x="9869400" y="428400"/>
                <a:ext cx="344520" cy="323640"/>
              </a:xfrm>
              <a:custGeom>
                <a:avLst/>
                <a:gdLst>
                  <a:gd name="textAreaLeft" fmla="*/ 0 w 344520"/>
                  <a:gd name="textAreaRight" fmla="*/ 350280 w 344520"/>
                  <a:gd name="textAreaTop" fmla="*/ 0 h 323640"/>
                  <a:gd name="textAreaBottom" fmla="*/ 329400 h 323640"/>
                  <a:gd name="GluePoint1X" fmla="*/ 1068.98142076503 w 915"/>
                  <a:gd name="GluePoint1Y" fmla="*/ 0 h 973"/>
                  <a:gd name="GluePoint2X" fmla="*/ 2149.47978142077 w 915"/>
                  <a:gd name="GluePoint2Y" fmla="*/ 164.64542651593 h 973"/>
                  <a:gd name="GluePoint3X" fmla="*/ 1589.33770491803 w 915"/>
                  <a:gd name="GluePoint3Y" fmla="*/ 315.416238437821 h 973"/>
                  <a:gd name="GluePoint4X" fmla="*/ 1571.53879781421 w 915"/>
                  <a:gd name="GluePoint4Y" fmla="*/ 307.091469681398 h 973"/>
                  <a:gd name="GluePoint5X" fmla="*/ 2104.45901639344 w 915"/>
                  <a:gd name="GluePoint5Y" fmla="*/ 164.64542651593 h 973"/>
                  <a:gd name="GluePoint6X" fmla="*/ 1068.98142076503 w 915"/>
                  <a:gd name="GluePoint6Y" fmla="*/ 3.69989722507708 h 973"/>
                  <a:gd name="GluePoint7X" fmla="*/ 35.5978142076503 w 915"/>
                  <a:gd name="GluePoint7Y" fmla="*/ 164.64542651593 h 973"/>
                  <a:gd name="GluePoint8X" fmla="*/ 573.753005464481 w 915"/>
                  <a:gd name="GluePoint8Y" fmla="*/ 307.091469681398 h 973"/>
                  <a:gd name="GluePoint9X" fmla="*/ 553.860109289618 w 915"/>
                  <a:gd name="GluePoint9Y" fmla="*/ 315.416238437821 h 973"/>
                  <a:gd name="GluePoint10X" fmla="*/ 0 w 915"/>
                  <a:gd name="GluePoint10Y" fmla="*/ 164.64542651593 h 973"/>
                  <a:gd name="GluePoint11X" fmla="*/ 1068.98142076503 w 915"/>
                  <a:gd name="GluePoint11Y" fmla="*/ 0 h 97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solidFill>
                <a:schemeClr val="accent1"/>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grpSp>
        <p:sp>
          <p:nvSpPr>
            <p:cNvPr id="276" name="íšľïḋé"/>
            <p:cNvSpPr/>
            <p:nvPr/>
          </p:nvSpPr>
          <p:spPr>
            <a:xfrm>
              <a:off x="10398600" y="734760"/>
              <a:ext cx="1114560" cy="60840"/>
            </a:xfrm>
            <a:custGeom>
              <a:avLst/>
              <a:gdLst>
                <a:gd name="textAreaLeft" fmla="*/ 0 w 1114560"/>
                <a:gd name="textAreaRight" fmla="*/ 1120320 w 1114560"/>
                <a:gd name="textAreaTop" fmla="*/ 0 h 60840"/>
                <a:gd name="textAreaBottom" fmla="*/ 66600 h 60840"/>
                <a:gd name="GluePoint1X" fmla="*/ 0 w 185"/>
                <a:gd name="GluePoint1Y" fmla="*/ 0 h 3112"/>
                <a:gd name="GluePoint2X" fmla="*/ 0 w 185"/>
                <a:gd name="GluePoint2Y" fmla="*/ 0 h 3112"/>
                <a:gd name="GluePoint3X" fmla="*/ 0 w 185"/>
                <a:gd name="GluePoint3Y" fmla="*/ 0 h 3112"/>
                <a:gd name="GluePoint4X" fmla="*/ 0 w 185"/>
                <a:gd name="GluePoint4Y" fmla="*/ 0 h 3112"/>
                <a:gd name="GluePoint5X" fmla="*/ 0 w 185"/>
                <a:gd name="GluePoint5Y" fmla="*/ 0 h 3112"/>
                <a:gd name="GluePoint6X" fmla="*/ 0 w 185"/>
                <a:gd name="GluePoint6Y" fmla="*/ 0 h 3112"/>
                <a:gd name="GluePoint7X" fmla="*/ 0 w 185"/>
                <a:gd name="GluePoint7Y" fmla="*/ 0 h 3112"/>
                <a:gd name="GluePoint8X" fmla="*/ 0 w 185"/>
                <a:gd name="GluePoint8Y" fmla="*/ 0 h 3112"/>
                <a:gd name="GluePoint9X" fmla="*/ 0 w 185"/>
                <a:gd name="GluePoint9Y" fmla="*/ 0 h 3112"/>
                <a:gd name="GluePoint10X" fmla="*/ 0 w 185"/>
                <a:gd name="GluePoint10Y" fmla="*/ 0 h 3112"/>
                <a:gd name="GluePoint11X" fmla="*/ 0 w 185"/>
                <a:gd name="GluePoint11Y" fmla="*/ 0 h 3112"/>
                <a:gd name="GluePoint12X" fmla="*/ 0 w 185"/>
                <a:gd name="GluePoint12Y" fmla="*/ 0 h 3112"/>
                <a:gd name="GluePoint13X" fmla="*/ 0 w 185"/>
                <a:gd name="GluePoint13Y" fmla="*/ 0 h 3112"/>
                <a:gd name="GluePoint14X" fmla="*/ 0 w 185"/>
                <a:gd name="GluePoint14Y" fmla="*/ 0 h 3112"/>
                <a:gd name="GluePoint15X" fmla="*/ 0 w 185"/>
                <a:gd name="GluePoint15Y" fmla="*/ 0 h 3112"/>
                <a:gd name="GluePoint16X" fmla="*/ 0 w 185"/>
                <a:gd name="GluePoint16Y" fmla="*/ 0 h 3112"/>
                <a:gd name="GluePoint17X" fmla="*/ 0 w 185"/>
                <a:gd name="GluePoint17Y" fmla="*/ 0 h 3112"/>
                <a:gd name="GluePoint18X" fmla="*/ 0 w 185"/>
                <a:gd name="GluePoint18Y" fmla="*/ 0 h 3112"/>
                <a:gd name="GluePoint19X" fmla="*/ 0 w 185"/>
                <a:gd name="GluePoint19Y" fmla="*/ 0 h 3112"/>
                <a:gd name="GluePoint20X" fmla="*/ 0 w 185"/>
                <a:gd name="GluePoint20Y" fmla="*/ 0 h 3112"/>
                <a:gd name="GluePoint21X" fmla="*/ 0 w 185"/>
                <a:gd name="GluePoint21Y" fmla="*/ 0 h 3112"/>
                <a:gd name="GluePoint22X" fmla="*/ 0 w 185"/>
                <a:gd name="GluePoint22Y" fmla="*/ 0 h 3112"/>
                <a:gd name="GluePoint23X" fmla="*/ 0 w 185"/>
                <a:gd name="GluePoint23Y" fmla="*/ 0 h 3112"/>
                <a:gd name="GluePoint24X" fmla="*/ 0 w 185"/>
                <a:gd name="GluePoint24Y" fmla="*/ 0 h 3112"/>
                <a:gd name="GluePoint25X" fmla="*/ 0 w 185"/>
                <a:gd name="GluePoint25Y" fmla="*/ 0 h 3112"/>
                <a:gd name="GluePoint26X" fmla="*/ 0 w 185"/>
                <a:gd name="GluePoint26Y" fmla="*/ 0 h 3112"/>
                <a:gd name="GluePoint27X" fmla="*/ 0 w 185"/>
                <a:gd name="GluePoint27Y" fmla="*/ 0 h 3112"/>
                <a:gd name="GluePoint28X" fmla="*/ 0 w 185"/>
                <a:gd name="GluePoint28Y" fmla="*/ 0 h 3112"/>
                <a:gd name="GluePoint29X" fmla="*/ 0 w 185"/>
                <a:gd name="GluePoint29Y" fmla="*/ 0 h 3112"/>
                <a:gd name="GluePoint30X" fmla="*/ 0 w 185"/>
                <a:gd name="GluePoint30Y" fmla="*/ 0 h 3112"/>
                <a:gd name="GluePoint31X" fmla="*/ 0 w 185"/>
                <a:gd name="GluePoint31Y" fmla="*/ 0 h 3112"/>
                <a:gd name="GluePoint32X" fmla="*/ 0 w 185"/>
                <a:gd name="GluePoint32Y" fmla="*/ 0 h 3112"/>
                <a:gd name="GluePoint33X" fmla="*/ 0 w 185"/>
                <a:gd name="GluePoint33Y" fmla="*/ 0 h 3112"/>
                <a:gd name="GluePoint34X" fmla="*/ 0 w 185"/>
                <a:gd name="GluePoint34Y" fmla="*/ 0 h 3112"/>
                <a:gd name="GluePoint35X" fmla="*/ 0 w 185"/>
                <a:gd name="GluePoint35Y" fmla="*/ 0 h 3112"/>
                <a:gd name="GluePoint36X" fmla="*/ 0 w 185"/>
                <a:gd name="GluePoint36Y" fmla="*/ 0 h 3112"/>
                <a:gd name="GluePoint37X" fmla="*/ 0 w 185"/>
                <a:gd name="GluePoint37Y" fmla="*/ 0 h 3112"/>
                <a:gd name="GluePoint38X" fmla="*/ 0 w 185"/>
                <a:gd name="GluePoint38Y" fmla="*/ 0 h 3112"/>
                <a:gd name="GluePoint39X" fmla="*/ 0 w 185"/>
                <a:gd name="GluePoint39Y" fmla="*/ 0 h 3112"/>
                <a:gd name="GluePoint40X" fmla="*/ 0 w 185"/>
                <a:gd name="GluePoint40Y" fmla="*/ 0 h 3112"/>
                <a:gd name="GluePoint41X" fmla="*/ 0 w 185"/>
                <a:gd name="GluePoint41Y" fmla="*/ 0 h 3112"/>
                <a:gd name="GluePoint42X" fmla="*/ 0 w 185"/>
                <a:gd name="GluePoint42Y" fmla="*/ 0 h 3112"/>
                <a:gd name="GluePoint43X" fmla="*/ 0 w 185"/>
                <a:gd name="GluePoint43Y" fmla="*/ 0 h 3112"/>
                <a:gd name="GluePoint44X" fmla="*/ 0 w 185"/>
                <a:gd name="GluePoint44Y" fmla="*/ 0 h 3112"/>
                <a:gd name="GluePoint45X" fmla="*/ 0 w 185"/>
                <a:gd name="GluePoint45Y" fmla="*/ 0 h 3112"/>
                <a:gd name="GluePoint46X" fmla="*/ 0 w 185"/>
                <a:gd name="GluePoint46Y" fmla="*/ 0 h 3112"/>
                <a:gd name="GluePoint47X" fmla="*/ 0 w 185"/>
                <a:gd name="GluePoint47Y" fmla="*/ 0 h 3112"/>
                <a:gd name="GluePoint48X" fmla="*/ 0 w 185"/>
                <a:gd name="GluePoint48Y" fmla="*/ 0 h 3112"/>
                <a:gd name="GluePoint49X" fmla="*/ 0 w 185"/>
                <a:gd name="GluePoint49Y" fmla="*/ 0 h 3112"/>
                <a:gd name="GluePoint50X" fmla="*/ 0 w 185"/>
                <a:gd name="GluePoint50Y" fmla="*/ 0 h 3112"/>
                <a:gd name="GluePoint51X" fmla="*/ 0 w 185"/>
                <a:gd name="GluePoint51Y" fmla="*/ 0 h 3112"/>
                <a:gd name="GluePoint52X" fmla="*/ 0 w 185"/>
                <a:gd name="GluePoint52Y" fmla="*/ 0 h 3112"/>
                <a:gd name="GluePoint53X" fmla="*/ 0 w 185"/>
                <a:gd name="GluePoint53Y" fmla="*/ 0 h 3112"/>
                <a:gd name="GluePoint54X" fmla="*/ 0 w 185"/>
                <a:gd name="GluePoint54Y" fmla="*/ 0 h 3112"/>
                <a:gd name="GluePoint55X" fmla="*/ 0 w 185"/>
                <a:gd name="GluePoint55Y" fmla="*/ 0 h 3112"/>
                <a:gd name="GluePoint56X" fmla="*/ 0 w 185"/>
                <a:gd name="GluePoint56Y" fmla="*/ 0 h 3112"/>
                <a:gd name="GluePoint57X" fmla="*/ 0 w 185"/>
                <a:gd name="GluePoint57Y" fmla="*/ 0 h 3112"/>
                <a:gd name="GluePoint58X" fmla="*/ 0 w 185"/>
                <a:gd name="GluePoint58Y" fmla="*/ 0 h 3112"/>
                <a:gd name="GluePoint59X" fmla="*/ 0 w 185"/>
                <a:gd name="GluePoint59Y" fmla="*/ 0 h 3112"/>
                <a:gd name="GluePoint60X" fmla="*/ 0 w 185"/>
                <a:gd name="GluePoint60Y" fmla="*/ 0 h 3112"/>
                <a:gd name="GluePoint61X" fmla="*/ 0 w 185"/>
                <a:gd name="GluePoint61Y" fmla="*/ 0 h 3112"/>
                <a:gd name="GluePoint62X" fmla="*/ 0 w 185"/>
                <a:gd name="GluePoint62Y" fmla="*/ 0 h 311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 ang="0">
                  <a:pos x="GluePoint62X" y="GluePoint62Y"/>
                </a:cxn>
              </a:cxnLst>
              <a:rect l="textAreaLeft" t="textAreaTop" r="textAreaRight" b="textAreaBottom"/>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w="0">
              <a:noFill/>
            </a:ln>
          </p:spPr>
          <p:style>
            <a:lnRef idx="0"/>
            <a:fillRef idx="0"/>
            <a:effectRef idx="0"/>
            <a:fontRef idx="minor"/>
          </p:style>
          <p:txBody>
            <a:bodyPr lIns="90000" rIns="90000" tIns="21600" bIns="216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grpSp>
          <p:nvGrpSpPr>
            <p:cNvPr id="277" name="í$ļîdé"/>
            <p:cNvGrpSpPr/>
            <p:nvPr/>
          </p:nvGrpSpPr>
          <p:grpSpPr>
            <a:xfrm>
              <a:off x="10450800" y="403920"/>
              <a:ext cx="1005840" cy="264600"/>
              <a:chOff x="10450800" y="403920"/>
              <a:chExt cx="1005840" cy="264600"/>
            </a:xfrm>
          </p:grpSpPr>
          <p:sp>
            <p:nvSpPr>
              <p:cNvPr id="278" name="ís1ïḋe"/>
              <p:cNvSpPr/>
              <p:nvPr/>
            </p:nvSpPr>
            <p:spPr>
              <a:xfrm>
                <a:off x="10450800" y="495000"/>
                <a:ext cx="263160" cy="128520"/>
              </a:xfrm>
              <a:custGeom>
                <a:avLst/>
                <a:gdLst>
                  <a:gd name="textAreaLeft" fmla="*/ 0 w 263160"/>
                  <a:gd name="textAreaRight" fmla="*/ 268920 w 263160"/>
                  <a:gd name="textAreaTop" fmla="*/ 0 h 128520"/>
                  <a:gd name="textAreaBottom" fmla="*/ 134280 h 128520"/>
                  <a:gd name="GluePoint1X" fmla="*/ 3206350.35924933 w 373"/>
                  <a:gd name="GluePoint1Y" fmla="*/ 0 h 747"/>
                  <a:gd name="GluePoint2X" fmla="*/ 2411105.95174263 w 373"/>
                  <a:gd name="GluePoint2Y" fmla="*/ 0 h 747"/>
                  <a:gd name="GluePoint3X" fmla="*/ 1186713.29758713 w 373"/>
                  <a:gd name="GluePoint3Y" fmla="*/ 0 h 747"/>
                  <a:gd name="GluePoint4X" fmla="*/ 0 w 373"/>
                  <a:gd name="GluePoint4Y" fmla="*/ 0 h 747"/>
                  <a:gd name="GluePoint5X" fmla="*/ 1754823.79624665 w 373"/>
                  <a:gd name="GluePoint5Y" fmla="*/ 0 h 747"/>
                  <a:gd name="GluePoint6X" fmla="*/ 3606306.91689008 w 373"/>
                  <a:gd name="GluePoint6Y" fmla="*/ 0 h 747"/>
                  <a:gd name="GluePoint7X" fmla="*/ 3349647.6997319 w 373"/>
                  <a:gd name="GluePoint7Y" fmla="*/ 0 h 747"/>
                  <a:gd name="GluePoint8X" fmla="*/ 6844578.75603217 w 373"/>
                  <a:gd name="GluePoint8Y" fmla="*/ 0 h 747"/>
                  <a:gd name="GluePoint9X" fmla="*/ 11338207.0455764 w 373"/>
                  <a:gd name="GluePoint9Y" fmla="*/ 0 h 747"/>
                  <a:gd name="GluePoint10X" fmla="*/ 11565005.3726542 w 373"/>
                  <a:gd name="GluePoint10Y" fmla="*/ 0 h 747"/>
                  <a:gd name="GluePoint11X" fmla="*/ 9891539.54959786 w 373"/>
                  <a:gd name="GluePoint11Y" fmla="*/ 0 h 747"/>
                  <a:gd name="GluePoint12X" fmla="*/ 9268511.38873995 w 373"/>
                  <a:gd name="GluePoint12Y" fmla="*/ 0 h 747"/>
                  <a:gd name="GluePoint13X" fmla="*/ 8610561.13672922 w 373"/>
                  <a:gd name="GluePoint13Y" fmla="*/ 0 h 747"/>
                  <a:gd name="GluePoint14X" fmla="*/ 7301019.02412869 w 373"/>
                  <a:gd name="GluePoint14Y" fmla="*/ 0 h 747"/>
                  <a:gd name="GluePoint15X" fmla="*/ 7757586.85254692 w 373"/>
                  <a:gd name="GluePoint15Y" fmla="*/ 0 h 747"/>
                  <a:gd name="GluePoint16X" fmla="*/ 8067364.15013405 w 373"/>
                  <a:gd name="GluePoint16Y" fmla="*/ 0 h 747"/>
                  <a:gd name="GluePoint17X" fmla="*/ 6533588.6541555 w 373"/>
                  <a:gd name="GluePoint17Y" fmla="*/ 0 h 747"/>
                  <a:gd name="GluePoint18X" fmla="*/ 5591231.87131367 w 373"/>
                  <a:gd name="GluePoint18Y" fmla="*/ 0 h 747"/>
                  <a:gd name="GluePoint19X" fmla="*/ 6305029.99463807 w 373"/>
                  <a:gd name="GluePoint19Y" fmla="*/ 0 h 747"/>
                  <a:gd name="GluePoint20X" fmla="*/ 8297255.32439678 w 373"/>
                  <a:gd name="GluePoint20Y" fmla="*/ 0 h 747"/>
                  <a:gd name="GluePoint21X" fmla="*/ 10463614.230563 w 373"/>
                  <a:gd name="GluePoint21Y" fmla="*/ 0 h 747"/>
                  <a:gd name="GluePoint22X" fmla="*/ 11651632.5683646 w 373"/>
                  <a:gd name="GluePoint22Y" fmla="*/ 0 h 747"/>
                  <a:gd name="GluePoint23X" fmla="*/ 14529405.2010724 w 373"/>
                  <a:gd name="GluePoint23Y" fmla="*/ 0 h 747"/>
                  <a:gd name="GluePoint24X" fmla="*/ 19132545.0080429 w 373"/>
                  <a:gd name="GluePoint24Y" fmla="*/ 0 h 747"/>
                  <a:gd name="GluePoint25X" fmla="*/ 20956704.7077748 w 373"/>
                  <a:gd name="GluePoint25Y" fmla="*/ 0 h 747"/>
                  <a:gd name="GluePoint26X" fmla="*/ 17480175.6997319 w 373"/>
                  <a:gd name="GluePoint26Y" fmla="*/ 0 h 747"/>
                  <a:gd name="GluePoint27X" fmla="*/ 10007026.7774799 w 373"/>
                  <a:gd name="GluePoint27Y" fmla="*/ 0 h 747"/>
                  <a:gd name="GluePoint28X" fmla="*/ 4803207.37801609 w 373"/>
                  <a:gd name="GluePoint28Y" fmla="*/ 0 h 747"/>
                  <a:gd name="GluePoint29X" fmla="*/ 3206350.35924933 w 373"/>
                  <a:gd name="GluePoint29Y" fmla="*/ 0 h 747"/>
                  <a:gd name="GluePoint30X" fmla="*/ 3206350.35924933 w 373"/>
                  <a:gd name="GluePoint30Y" fmla="*/ 0 h 747"/>
                  <a:gd name="GluePoint31X" fmla="*/ 10577949.4906166 w 373"/>
                  <a:gd name="GluePoint31Y" fmla="*/ 0 h 747"/>
                  <a:gd name="GluePoint32X" fmla="*/ 10063657.6729223 w 373"/>
                  <a:gd name="GluePoint32Y" fmla="*/ 0 h 747"/>
                  <a:gd name="GluePoint33X" fmla="*/ 12647862.9812332 w 373"/>
                  <a:gd name="GluePoint33Y" fmla="*/ 0 h 747"/>
                  <a:gd name="GluePoint34X" fmla="*/ 12704493.8766756 w 373"/>
                  <a:gd name="GluePoint34Y" fmla="*/ 0 h 747"/>
                  <a:gd name="GluePoint35X" fmla="*/ 12133633.9624665 w 373"/>
                  <a:gd name="GluePoint35Y" fmla="*/ 0 h 747"/>
                  <a:gd name="GluePoint36X" fmla="*/ 14723924.8793566 w 373"/>
                  <a:gd name="GluePoint36Y" fmla="*/ 0 h 747"/>
                  <a:gd name="GluePoint37X" fmla="*/ 18538143.3458445 w 373"/>
                  <a:gd name="GluePoint37Y" fmla="*/ 0 h 747"/>
                  <a:gd name="GluePoint38X" fmla="*/ 15917852.2037534 w 373"/>
                  <a:gd name="GluePoint38Y" fmla="*/ 0 h 747"/>
                  <a:gd name="GluePoint39X" fmla="*/ 12903582.1769437 w 373"/>
                  <a:gd name="GluePoint39Y" fmla="*/ 0 h 747"/>
                  <a:gd name="GluePoint40X" fmla="*/ 11880672.0321716 w 373"/>
                  <a:gd name="GluePoint40Y" fmla="*/ 0 h 747"/>
                  <a:gd name="GluePoint41X" fmla="*/ 10577949.4906166 w 373"/>
                  <a:gd name="GluePoint41Y" fmla="*/ 0 h 74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Lst>
                <a:rect l="textAreaLeft" t="textAreaTop" r="textAreaRight" b="textAreaBottom"/>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solidFill>
                <a:srgbClr val="0a0a0a"/>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279" name="îślïḍê"/>
              <p:cNvSpPr/>
              <p:nvPr/>
            </p:nvSpPr>
            <p:spPr>
              <a:xfrm>
                <a:off x="10811880" y="434880"/>
                <a:ext cx="150120" cy="233640"/>
              </a:xfrm>
              <a:custGeom>
                <a:avLst/>
                <a:gdLst>
                  <a:gd name="textAreaLeft" fmla="*/ 0 w 150120"/>
                  <a:gd name="textAreaRight" fmla="*/ 155880 w 150120"/>
                  <a:gd name="textAreaTop" fmla="*/ 0 h 233640"/>
                  <a:gd name="textAreaBottom" fmla="*/ 239400 h 233640"/>
                  <a:gd name="GluePoint1X" fmla="*/ 0 w 665"/>
                  <a:gd name="GluePoint1Y" fmla="*/ 82179.2147806005 h 433"/>
                  <a:gd name="GluePoint2X" fmla="*/ 0 w 665"/>
                  <a:gd name="GluePoint2Y" fmla="*/ 107228.983833718 h 433"/>
                  <a:gd name="GluePoint3X" fmla="*/ 0 w 665"/>
                  <a:gd name="GluePoint3Y" fmla="*/ 157675.288683603 h 433"/>
                  <a:gd name="GluePoint4X" fmla="*/ 0 w 665"/>
                  <a:gd name="GluePoint4Y" fmla="*/ 259322.979214781 h 433"/>
                  <a:gd name="GluePoint5X" fmla="*/ 0 w 665"/>
                  <a:gd name="GluePoint5Y" fmla="*/ 290560.508083141 h 433"/>
                  <a:gd name="GluePoint6X" fmla="*/ 0 w 665"/>
                  <a:gd name="GluePoint6Y" fmla="*/ 321580.369515012 h 433"/>
                  <a:gd name="GluePoint7X" fmla="*/ 0 w 665"/>
                  <a:gd name="GluePoint7Y" fmla="*/ 295542.840646651 h 433"/>
                  <a:gd name="GluePoint8X" fmla="*/ 0 w 665"/>
                  <a:gd name="GluePoint8Y" fmla="*/ 194753.810623557 h 433"/>
                  <a:gd name="GluePoint9X" fmla="*/ 0 w 665"/>
                  <a:gd name="GluePoint9Y" fmla="*/ 141128.060046189 h 433"/>
                  <a:gd name="GluePoint10X" fmla="*/ 0 w 665"/>
                  <a:gd name="GluePoint10Y" fmla="*/ 107508.198614319 h 433"/>
                  <a:gd name="GluePoint11X" fmla="*/ 0 w 665"/>
                  <a:gd name="GluePoint11Y" fmla="*/ 82179.2147806005 h 433"/>
                  <a:gd name="GluePoint12X" fmla="*/ 0 w 665"/>
                  <a:gd name="GluePoint12Y" fmla="*/ 82179.2147806005 h 433"/>
                  <a:gd name="GluePoint13X" fmla="*/ 0 w 665"/>
                  <a:gd name="GluePoint13Y" fmla="*/ 96275.0577367206 h 433"/>
                  <a:gd name="GluePoint14X" fmla="*/ 0 w 665"/>
                  <a:gd name="GluePoint14Y" fmla="*/ 103174.364896074 h 433"/>
                  <a:gd name="GluePoint15X" fmla="*/ 0 w 665"/>
                  <a:gd name="GluePoint15Y" fmla="*/ 134755.658198614 h 433"/>
                  <a:gd name="GluePoint16X" fmla="*/ 0 w 665"/>
                  <a:gd name="GluePoint16Y" fmla="*/ 162072.170900693 h 433"/>
                  <a:gd name="GluePoint17X" fmla="*/ 0 w 665"/>
                  <a:gd name="GluePoint17Y" fmla="*/ 233645.727482679 h 433"/>
                  <a:gd name="GluePoint18X" fmla="*/ 0 w 665"/>
                  <a:gd name="GluePoint18Y" fmla="*/ 220325.981524249 h 433"/>
                  <a:gd name="GluePoint19X" fmla="*/ 0 w 665"/>
                  <a:gd name="GluePoint19Y" fmla="*/ 181226.905311778 h 433"/>
                  <a:gd name="GluePoint20X" fmla="*/ 0 w 665"/>
                  <a:gd name="GluePoint20Y" fmla="*/ 152407.736720554 h 433"/>
                  <a:gd name="GluePoint21X" fmla="*/ 0 w 665"/>
                  <a:gd name="GluePoint21Y" fmla="*/ 112978.406466513 h 433"/>
                  <a:gd name="GluePoint22X" fmla="*/ 0 w 665"/>
                  <a:gd name="GluePoint22Y" fmla="*/ 96275.0577367206 h 433"/>
                  <a:gd name="GluePoint23X" fmla="*/ 0 w 665"/>
                  <a:gd name="GluePoint23Y" fmla="*/ 96275.0577367206 h 433"/>
                  <a:gd name="GluePoint24X" fmla="*/ 0 w 665"/>
                  <a:gd name="GluePoint24Y" fmla="*/ 1098.84526558891 h 433"/>
                  <a:gd name="GluePoint25X" fmla="*/ 0 w 665"/>
                  <a:gd name="GluePoint25Y" fmla="*/ 4095.15011547344 h 433"/>
                  <a:gd name="GluePoint26X" fmla="*/ 0 w 665"/>
                  <a:gd name="GluePoint26Y" fmla="*/ 30794.688221709 h 433"/>
                  <a:gd name="GluePoint27X" fmla="*/ 0 w 665"/>
                  <a:gd name="GluePoint27Y" fmla="*/ 61394.2263279446 h 433"/>
                  <a:gd name="GluePoint28X" fmla="*/ 0 w 665"/>
                  <a:gd name="GluePoint28Y" fmla="*/ 164852.309468822 h 433"/>
                  <a:gd name="GluePoint29X" fmla="*/ 0 w 665"/>
                  <a:gd name="GluePoint29Y" fmla="*/ 248460.623556582 h 433"/>
                  <a:gd name="GluePoint30X" fmla="*/ 0 w 665"/>
                  <a:gd name="GluePoint30Y" fmla="*/ 332652.886836028 h 433"/>
                  <a:gd name="GluePoint31X" fmla="*/ 0 w 665"/>
                  <a:gd name="GluePoint31Y" fmla="*/ 313672.286374134 h 433"/>
                  <a:gd name="GluePoint32X" fmla="*/ 0 w 665"/>
                  <a:gd name="GluePoint32Y" fmla="*/ 281493.533487298 h 433"/>
                  <a:gd name="GluePoint33X" fmla="*/ 0 w 665"/>
                  <a:gd name="GluePoint33Y" fmla="*/ 121077.136258661 h 433"/>
                  <a:gd name="GluePoint34X" fmla="*/ 0 w 665"/>
                  <a:gd name="GluePoint34Y" fmla="*/ 64064.7806004619 h 433"/>
                  <a:gd name="GluePoint35X" fmla="*/ 0 w 665"/>
                  <a:gd name="GluePoint35Y" fmla="*/ 29449.6535796767 h 433"/>
                  <a:gd name="GluePoint36X" fmla="*/ 0 w 665"/>
                  <a:gd name="GluePoint36Y" fmla="*/ 1098.84526558891 h 43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Lst>
                <a:rect l="textAreaLeft" t="textAreaTop" r="textAreaRight" b="textAreaBottom"/>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solidFill>
                <a:srgbClr val="0a0a0a"/>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280" name="iśḷiḍê"/>
              <p:cNvSpPr/>
              <p:nvPr/>
            </p:nvSpPr>
            <p:spPr>
              <a:xfrm>
                <a:off x="11063520" y="438120"/>
                <a:ext cx="155160" cy="203040"/>
              </a:xfrm>
              <a:custGeom>
                <a:avLst/>
                <a:gdLst>
                  <a:gd name="textAreaLeft" fmla="*/ 0 w 155160"/>
                  <a:gd name="textAreaRight" fmla="*/ 160920 w 155160"/>
                  <a:gd name="textAreaTop" fmla="*/ 0 h 203040"/>
                  <a:gd name="textAreaBottom" fmla="*/ 208800 h 203040"/>
                  <a:gd name="GluePoint1X" fmla="*/ 2.23448275862069 w 580"/>
                  <a:gd name="GluePoint1Y" fmla="*/ 17652.774049217 h 447"/>
                  <a:gd name="GluePoint2X" fmla="*/ 4.46896551724138 w 580"/>
                  <a:gd name="GluePoint2Y" fmla="*/ 21919.9776286353 h 447"/>
                  <a:gd name="GluePoint3X" fmla="*/ 4.46896551724138 w 580"/>
                  <a:gd name="GluePoint3Y" fmla="*/ 18168.4787472036 h 447"/>
                  <a:gd name="GluePoint4X" fmla="*/ 2.97931034482759 w 580"/>
                  <a:gd name="GluePoint4Y" fmla="*/ 15736.5771812081 h 447"/>
                  <a:gd name="GluePoint5X" fmla="*/ 2.23448275862069 w 580"/>
                  <a:gd name="GluePoint5Y" fmla="*/ 17652.774049217 h 447"/>
                  <a:gd name="GluePoint6X" fmla="*/ 2.23448275862069 w 580"/>
                  <a:gd name="GluePoint6Y" fmla="*/ 17652.774049217 h 447"/>
                  <a:gd name="GluePoint7X" fmla="*/ 1.48965517241379 w 580"/>
                  <a:gd name="GluePoint7Y" fmla="*/ 4245.7158836689 h 447"/>
                  <a:gd name="GluePoint8X" fmla="*/ 1.48965517241379 w 580"/>
                  <a:gd name="GluePoint8Y" fmla="*/ 1375.21252796421 h 447"/>
                  <a:gd name="GluePoint9X" fmla="*/ 1.48965517241379 w 580"/>
                  <a:gd name="GluePoint9Y" fmla="*/ 3.79194630872483 h 447"/>
                  <a:gd name="GluePoint10X" fmla="*/ 2.97931034482759 w 580"/>
                  <a:gd name="GluePoint10Y" fmla="*/ 2272.63982102908 h 447"/>
                  <a:gd name="GluePoint11X" fmla="*/ 2.23448275862069 w 580"/>
                  <a:gd name="GluePoint11Y" fmla="*/ 4138.2774049217 h 447"/>
                  <a:gd name="GluePoint12X" fmla="*/ 2.23448275862069 w 580"/>
                  <a:gd name="GluePoint12Y" fmla="*/ 5359.2841163311 h 447"/>
                  <a:gd name="GluePoint13X" fmla="*/ 1.48965517241379 w 580"/>
                  <a:gd name="GluePoint13Y" fmla="*/ 7136.44295302013 h 447"/>
                  <a:gd name="GluePoint14X" fmla="*/ 2.97931034482759 w 580"/>
                  <a:gd name="GluePoint14Y" fmla="*/ 6663.71364653244 h 447"/>
                  <a:gd name="GluePoint15X" fmla="*/ 3.72413793103448 w 580"/>
                  <a:gd name="GluePoint15Y" fmla="*/ 5557.7293064877 h 447"/>
                  <a:gd name="GluePoint16X" fmla="*/ 3.72413793103448 w 580"/>
                  <a:gd name="GluePoint16Y" fmla="*/ 5978.63534675615 h 447"/>
                  <a:gd name="GluePoint17X" fmla="*/ 3.72413793103448 w 580"/>
                  <a:gd name="GluePoint17Y" fmla="*/ 7534.59731543624 h 447"/>
                  <a:gd name="GluePoint18X" fmla="*/ 2.97931034482759 w 580"/>
                  <a:gd name="GluePoint18Y" fmla="*/ 7963.08724832215 h 447"/>
                  <a:gd name="GluePoint19X" fmla="*/ 1.48965517241379 w 580"/>
                  <a:gd name="GluePoint19Y" fmla="*/ 9679.57494407159 h 447"/>
                  <a:gd name="GluePoint20X" fmla="*/ 1.48965517241379 w 580"/>
                  <a:gd name="GluePoint20Y" fmla="*/ 14906.1409395973 h 447"/>
                  <a:gd name="GluePoint21X" fmla="*/ 0.744827586206897 w 580"/>
                  <a:gd name="GluePoint21Y" fmla="*/ 19362.9418344519 h 447"/>
                  <a:gd name="GluePoint22X" fmla="*/ 0 w 580"/>
                  <a:gd name="GluePoint22Y" fmla="*/ 22660.6711409396 h 447"/>
                  <a:gd name="GluePoint23X" fmla="*/ 0 w 580"/>
                  <a:gd name="GluePoint23Y" fmla="*/ 22318.1319910515 h 447"/>
                  <a:gd name="GluePoint24X" fmla="*/ 0 w 580"/>
                  <a:gd name="GluePoint24Y" fmla="*/ 20237.6174496644 h 447"/>
                  <a:gd name="GluePoint25X" fmla="*/ 0 w 580"/>
                  <a:gd name="GluePoint25Y" fmla="*/ 19362.9418344519 h 447"/>
                  <a:gd name="GluePoint26X" fmla="*/ 0 w 580"/>
                  <a:gd name="GluePoint26Y" fmla="*/ 19651.129753915 h 447"/>
                  <a:gd name="GluePoint27X" fmla="*/ 0.744827586206897 w 580"/>
                  <a:gd name="GluePoint27Y" fmla="*/ 16307.8970917226 h 447"/>
                  <a:gd name="GluePoint28X" fmla="*/ 0.744827586206897 w 580"/>
                  <a:gd name="GluePoint28Y" fmla="*/ 12092.5167785235 h 447"/>
                  <a:gd name="GluePoint29X" fmla="*/ 0.744827586206897 w 580"/>
                  <a:gd name="GluePoint29Y" fmla="*/ 10831.062639821 h 447"/>
                  <a:gd name="GluePoint30X" fmla="*/ 0.744827586206897 w 580"/>
                  <a:gd name="GluePoint30Y" fmla="*/ 11707.0022371365 h 447"/>
                  <a:gd name="GluePoint31X" fmla="*/ 0 w 580"/>
                  <a:gd name="GluePoint31Y" fmla="*/ 11993.9261744966 h 447"/>
                  <a:gd name="GluePoint32X" fmla="*/ 0 w 580"/>
                  <a:gd name="GluePoint32Y" fmla="*/ 9818.6129753915 h 447"/>
                  <a:gd name="GluePoint33X" fmla="*/ 0 w 580"/>
                  <a:gd name="GluePoint33Y" fmla="*/ 8416.85682326622 h 447"/>
                  <a:gd name="GluePoint34X" fmla="*/ 0.744827586206897 w 580"/>
                  <a:gd name="GluePoint34Y" fmla="*/ 8715.15659955257 h 447"/>
                  <a:gd name="GluePoint35X" fmla="*/ 1.48965517241379 w 580"/>
                  <a:gd name="GluePoint35Y" fmla="*/ 7698.91498881432 h 447"/>
                  <a:gd name="GluePoint36X" fmla="*/ 1.48965517241379 w 580"/>
                  <a:gd name="GluePoint36Y" fmla="*/ 7691.33109619687 h 447"/>
                  <a:gd name="GluePoint37X" fmla="*/ 1.48965517241379 w 580"/>
                  <a:gd name="GluePoint37Y" fmla="*/ 4245.7158836689 h 44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Lst>
                <a:rect l="textAreaLeft" t="textAreaTop" r="textAreaRight" b="textAreaBottom"/>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solidFill>
                <a:srgbClr val="0a0a0a"/>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281" name="iṧľíḑe"/>
              <p:cNvSpPr/>
              <p:nvPr/>
            </p:nvSpPr>
            <p:spPr>
              <a:xfrm>
                <a:off x="11305800" y="403920"/>
                <a:ext cx="150840" cy="250560"/>
              </a:xfrm>
              <a:custGeom>
                <a:avLst/>
                <a:gdLst>
                  <a:gd name="textAreaLeft" fmla="*/ 0 w 150840"/>
                  <a:gd name="textAreaRight" fmla="*/ 156600 w 150840"/>
                  <a:gd name="textAreaTop" fmla="*/ 0 h 250560"/>
                  <a:gd name="textAreaBottom" fmla="*/ 256320 h 250560"/>
                  <a:gd name="GluePoint1X" fmla="*/ 0 w 712"/>
                  <a:gd name="GluePoint1Y" fmla="*/ 254111.779310345 h 435"/>
                  <a:gd name="GluePoint2X" fmla="*/ 0 w 712"/>
                  <a:gd name="GluePoint2Y" fmla="*/ 373481.44137931 h 435"/>
                  <a:gd name="GluePoint3X" fmla="*/ 0 w 712"/>
                  <a:gd name="GluePoint3Y" fmla="*/ 476403.505747126 h 435"/>
                  <a:gd name="GluePoint4X" fmla="*/ 0 w 712"/>
                  <a:gd name="GluePoint4Y" fmla="*/ 454389.52183908 h 435"/>
                  <a:gd name="GluePoint5X" fmla="*/ 0 w 712"/>
                  <a:gd name="GluePoint5Y" fmla="*/ 493987.133333333 h 435"/>
                  <a:gd name="GluePoint6X" fmla="*/ 0 w 712"/>
                  <a:gd name="GluePoint6Y" fmla="*/ 591083.23908046 h 435"/>
                  <a:gd name="GluePoint7X" fmla="*/ 0 w 712"/>
                  <a:gd name="GluePoint7Y" fmla="*/ 662159.613793104 h 435"/>
                  <a:gd name="GluePoint8X" fmla="*/ 0 w 712"/>
                  <a:gd name="GluePoint8Y" fmla="*/ 586912.455172414 h 435"/>
                  <a:gd name="GluePoint9X" fmla="*/ 0 w 712"/>
                  <a:gd name="GluePoint9Y" fmla="*/ 448685.337931035 h 435"/>
                  <a:gd name="GluePoint10X" fmla="*/ 0 w 712"/>
                  <a:gd name="GluePoint10Y" fmla="*/ 511367.268965517 h 435"/>
                  <a:gd name="GluePoint11X" fmla="*/ 0 w 712"/>
                  <a:gd name="GluePoint11Y" fmla="*/ 521823.871264368 h 435"/>
                  <a:gd name="GluePoint12X" fmla="*/ 0 w 712"/>
                  <a:gd name="GluePoint12Y" fmla="*/ 409366.526436782 h 435"/>
                  <a:gd name="GluePoint13X" fmla="*/ 0 w 712"/>
                  <a:gd name="GluePoint13Y" fmla="*/ 401198.006896552 h 435"/>
                  <a:gd name="GluePoint14X" fmla="*/ 0 w 712"/>
                  <a:gd name="GluePoint14Y" fmla="*/ 273797.622988506 h 435"/>
                  <a:gd name="GluePoint15X" fmla="*/ 0 w 712"/>
                  <a:gd name="GluePoint15Y" fmla="*/ 190479.685057471 h 435"/>
                  <a:gd name="GluePoint16X" fmla="*/ 0 w 712"/>
                  <a:gd name="GluePoint16Y" fmla="*/ 105802.997701149 h 435"/>
                  <a:gd name="GluePoint17X" fmla="*/ 0 w 712"/>
                  <a:gd name="GluePoint17Y" fmla="*/ 53826.0252873563 h 435"/>
                  <a:gd name="GluePoint18X" fmla="*/ 0 w 712"/>
                  <a:gd name="GluePoint18Y" fmla="*/ 10738.6068965517 h 435"/>
                  <a:gd name="GluePoint19X" fmla="*/ 0 w 712"/>
                  <a:gd name="GluePoint19Y" fmla="*/ 103316.229885057 h 435"/>
                  <a:gd name="GluePoint20X" fmla="*/ 0 w 712"/>
                  <a:gd name="GluePoint20Y" fmla="*/ 160226.68045977 h 435"/>
                  <a:gd name="GluePoint21X" fmla="*/ 0 w 712"/>
                  <a:gd name="GluePoint21Y" fmla="*/ 238641.583908046 h 435"/>
                  <a:gd name="GluePoint22X" fmla="*/ 0 w 712"/>
                  <a:gd name="GluePoint22Y" fmla="*/ 361457.790804598 h 435"/>
                  <a:gd name="GluePoint23X" fmla="*/ 0 w 712"/>
                  <a:gd name="GluePoint23Y" fmla="*/ 429039.551724138 h 435"/>
                  <a:gd name="GluePoint24X" fmla="*/ 0 w 712"/>
                  <a:gd name="GluePoint24Y" fmla="*/ 429039.551724138 h 435"/>
                  <a:gd name="GluePoint25X" fmla="*/ 0 w 712"/>
                  <a:gd name="GluePoint25Y" fmla="*/ 316559.774712644 h 435"/>
                  <a:gd name="GluePoint26X" fmla="*/ 0 w 712"/>
                  <a:gd name="GluePoint26Y" fmla="*/ 291317.15862069 h 435"/>
                  <a:gd name="GluePoint27X" fmla="*/ 0 w 712"/>
                  <a:gd name="GluePoint27Y" fmla="*/ 96733.9862068965 h 435"/>
                  <a:gd name="GluePoint28X" fmla="*/ 0 w 712"/>
                  <a:gd name="GluePoint28Y" fmla="*/ 180986.064367816 h 435"/>
                  <a:gd name="GluePoint29X" fmla="*/ 0 w 712"/>
                  <a:gd name="GluePoint29Y" fmla="*/ 333901.455172414 h 435"/>
                  <a:gd name="GluePoint30X" fmla="*/ 0 w 712"/>
                  <a:gd name="GluePoint30Y" fmla="*/ 238641.583908046 h 435"/>
                  <a:gd name="GluePoint31X" fmla="*/ 0 w 712"/>
                  <a:gd name="GluePoint31Y" fmla="*/ 219596.659770115 h 435"/>
                  <a:gd name="GluePoint32X" fmla="*/ 0 w 712"/>
                  <a:gd name="GluePoint32Y" fmla="*/ 609048.213793104 h 435"/>
                  <a:gd name="GluePoint33X" fmla="*/ 0 w 712"/>
                  <a:gd name="GluePoint33Y" fmla="*/ 539000.514942529 h 435"/>
                  <a:gd name="GluePoint34X" fmla="*/ 0 w 712"/>
                  <a:gd name="GluePoint34Y" fmla="*/ 653894.956321839 h 435"/>
                  <a:gd name="GluePoint35X" fmla="*/ 0 w 712"/>
                  <a:gd name="GluePoint35Y" fmla="*/ 662159.613793104 h 435"/>
                  <a:gd name="GluePoint36X" fmla="*/ 0 w 712"/>
                  <a:gd name="GluePoint36Y" fmla="*/ 741617.613793104 h 435"/>
                  <a:gd name="GluePoint37X" fmla="*/ 0 w 712"/>
                  <a:gd name="GluePoint37Y" fmla="*/ 871360.55862069 h 435"/>
                  <a:gd name="GluePoint38X" fmla="*/ 0 w 712"/>
                  <a:gd name="GluePoint38Y" fmla="*/ 929105.806896552 h 435"/>
                  <a:gd name="GluePoint39X" fmla="*/ 0 w 712"/>
                  <a:gd name="GluePoint39Y" fmla="*/ 886790.696551724 h 435"/>
                  <a:gd name="GluePoint40X" fmla="*/ 0 w 712"/>
                  <a:gd name="GluePoint40Y" fmla="*/ 796177.491954023 h 435"/>
                  <a:gd name="GluePoint41X" fmla="*/ 0 w 712"/>
                  <a:gd name="GluePoint41Y" fmla="*/ 780098.422988506 h 435"/>
                  <a:gd name="GluePoint42X" fmla="*/ 0 w 712"/>
                  <a:gd name="GluePoint42Y" fmla="*/ 771984.381609195 h 435"/>
                  <a:gd name="GluePoint43X" fmla="*/ 0 w 712"/>
                  <a:gd name="GluePoint43Y" fmla="*/ 699347.367816092 h 435"/>
                  <a:gd name="GluePoint44X" fmla="*/ 0 w 712"/>
                  <a:gd name="GluePoint44Y" fmla="*/ 647306.303448276 h 4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Lst>
                <a:rect l="textAreaLeft" t="textAreaTop" r="textAreaRight" b="textAreaBottom"/>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solidFill>
                <a:srgbClr val="0a0a0a"/>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grpSp>
      </p:grpSp>
      <p:pic>
        <p:nvPicPr>
          <p:cNvPr id="282" name="图片 27" descr=""/>
          <p:cNvPicPr/>
          <p:nvPr/>
        </p:nvPicPr>
        <p:blipFill>
          <a:blip r:embed="rId2"/>
          <a:srcRect l="55236" t="0" r="0" b="55111"/>
          <a:stretch/>
        </p:blipFill>
        <p:spPr>
          <a:xfrm>
            <a:off x="0" y="-111240"/>
            <a:ext cx="1514880" cy="1138320"/>
          </a:xfrm>
          <a:prstGeom prst="rect">
            <a:avLst/>
          </a:prstGeom>
          <a:noFill/>
          <a:ln w="0">
            <a:noFill/>
          </a:ln>
        </p:spPr>
      </p:pic>
      <p:pic>
        <p:nvPicPr>
          <p:cNvPr id="283" name="图片 28" descr=""/>
          <p:cNvPicPr/>
          <p:nvPr/>
        </p:nvPicPr>
        <p:blipFill>
          <a:blip r:embed="rId3">
            <a:extLst>
              <a:ext uri="{BEBA8EAE-BF5A-486C-A8C5-ECC9F3942E4B}">
                <a14:imgProps xmlns:a14="http://schemas.microsoft.com/office/drawing/2010/main">
                  <a14:imgLayer r:embed="">
                    <a14:imgEffect>
                      <a14:saturation sat="33000"/>
                    </a14:imgEffect>
                  </a14:imgLayer>
                </a14:imgProps>
              </a:ext>
            </a:extLst>
          </a:blip>
          <a:stretch/>
        </p:blipFill>
        <p:spPr>
          <a:xfrm>
            <a:off x="0" y="4531320"/>
            <a:ext cx="12186360" cy="2318040"/>
          </a:xfrm>
          <a:prstGeom prst="rect">
            <a:avLst/>
          </a:prstGeom>
          <a:noFill/>
          <a:ln w="0">
            <a:noFill/>
          </a:ln>
        </p:spPr>
      </p:pic>
      <p:sp>
        <p:nvSpPr>
          <p:cNvPr id="284" name="矩形 1"/>
          <p:cNvSpPr/>
          <p:nvPr/>
        </p:nvSpPr>
        <p:spPr>
          <a:xfrm>
            <a:off x="0" y="1028880"/>
            <a:ext cx="12186360" cy="5823720"/>
          </a:xfrm>
          <a:prstGeom prst="rect">
            <a:avLst/>
          </a:prstGeom>
          <a:gradFill rotWithShape="0">
            <a:gsLst>
              <a:gs pos="0">
                <a:srgbClr val="ffffff">
                  <a:alpha val="0"/>
                </a:srgbClr>
              </a:gs>
              <a:gs pos="50000">
                <a:srgbClr val="ffffff">
                  <a:alpha val="20000"/>
                </a:srgbClr>
              </a:gs>
              <a:gs pos="100000">
                <a:srgbClr val="ffffff">
                  <a:alpha val="90000"/>
                </a:srgbClr>
              </a:gs>
            </a:gsLst>
            <a:lin ang="54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rial"/>
              <a:ea typeface="微软雅黑"/>
            </a:endParaRPr>
          </a:p>
        </p:txBody>
      </p:sp>
      <p:sp>
        <p:nvSpPr>
          <p:cNvPr id="285" name="PlaceHolder 2"/>
          <p:cNvSpPr>
            <a:spLocks noGrp="1"/>
          </p:cNvSpPr>
          <p:nvPr>
            <p:ph type="body"/>
          </p:nvPr>
        </p:nvSpPr>
        <p:spPr>
          <a:xfrm>
            <a:off x="0" y="1130400"/>
            <a:ext cx="12186360" cy="239688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800" strike="noStrike" u="none">
                <a:solidFill>
                  <a:schemeClr val="dk1"/>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1800" strike="noStrike" u="none">
                <a:solidFill>
                  <a:schemeClr val="dk1"/>
                </a:solidFill>
                <a:effectLst/>
                <a:uFillTx/>
                <a:latin typeface="Arial"/>
              </a:rPr>
              <a:t>Second Outline Level</a:t>
            </a:r>
            <a:endParaRPr b="0" lang="en-US" sz="18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effectLst/>
                <a:uFillTx/>
                <a:latin typeface="Arial"/>
              </a:rPr>
              <a:t>Third Outline Level</a:t>
            </a:r>
            <a:endParaRPr b="0" lang="en-US" sz="18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effectLst/>
                <a:uFillTx/>
                <a:latin typeface="Arial"/>
              </a:rPr>
              <a:t>Fourth Outline Level</a:t>
            </a:r>
            <a:endParaRPr b="0" lang="en-US" sz="18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1800" strike="noStrike" u="none">
                <a:solidFill>
                  <a:schemeClr val="dk1"/>
                </a:solidFill>
                <a:effectLst/>
                <a:uFillTx/>
                <a:latin typeface="Arial"/>
              </a:rPr>
              <a:t>Fifth Outline Level</a:t>
            </a:r>
            <a:endParaRPr b="0" lang="en-US" sz="18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1800" strike="noStrike" u="none">
                <a:solidFill>
                  <a:schemeClr val="dk1"/>
                </a:solidFill>
                <a:effectLst/>
                <a:uFillTx/>
                <a:latin typeface="Arial"/>
              </a:rPr>
              <a:t>Sixth Outline Level</a:t>
            </a:r>
            <a:endParaRPr b="0" lang="en-US" sz="18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1800" strike="noStrike" u="none">
                <a:solidFill>
                  <a:schemeClr val="dk1"/>
                </a:solidFill>
                <a:effectLst/>
                <a:uFillTx/>
                <a:latin typeface="Arial"/>
              </a:rPr>
              <a:t>Seventh Outline Level</a:t>
            </a:r>
            <a:endParaRPr b="0" lang="en-US" sz="1800" strike="noStrike" u="none">
              <a:solidFill>
                <a:srgbClr val="000000"/>
              </a:solidFill>
              <a:effectLst/>
              <a:uFillTx/>
              <a:latin typeface="Arial"/>
            </a:endParaRPr>
          </a:p>
        </p:txBody>
      </p:sp>
      <p:sp>
        <p:nvSpPr>
          <p:cNvPr id="286" name="PlaceHolder 3"/>
          <p:cNvSpPr>
            <a:spLocks noGrp="1"/>
          </p:cNvSpPr>
          <p:nvPr>
            <p:ph type="title"/>
          </p:nvPr>
        </p:nvSpPr>
        <p:spPr>
          <a:xfrm>
            <a:off x="609480" y="273600"/>
            <a:ext cx="10967040" cy="1139400"/>
          </a:xfrm>
          <a:prstGeom prst="rect">
            <a:avLst/>
          </a:prstGeom>
          <a:noFill/>
          <a:ln w="0">
            <a:noFill/>
          </a:ln>
        </p:spPr>
        <p:txBody>
          <a:bodyPr lIns="0" rIns="0" tIns="0" bIns="0" anchor="ctr">
            <a:noAutofit/>
          </a:bodyPr>
          <a:p>
            <a:pPr indent="0">
              <a:lnSpc>
                <a:spcPct val="100000"/>
              </a:lnSpc>
              <a:buNone/>
              <a:tabLst>
                <a:tab algn="l" pos="0"/>
              </a:tabLst>
            </a:pPr>
            <a:r>
              <a:rPr b="0" lang="en-US" sz="1800" strike="noStrike" u="none">
                <a:solidFill>
                  <a:schemeClr val="dk1"/>
                </a:solidFill>
                <a:effectLst/>
                <a:uFillTx/>
                <a:latin typeface="Arial"/>
              </a:rPr>
              <a:t>Click to edit the title text format</a:t>
            </a:r>
            <a:endParaRPr b="0" lang="en-US" sz="1800" strike="noStrike" u="none">
              <a:solidFill>
                <a:srgbClr val="000000"/>
              </a:solidFill>
              <a:effectLst/>
              <a:uFillTx/>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节标题">
    <p:spTree>
      <p:nvGrpSpPr>
        <p:cNvPr id="1" name=""/>
        <p:cNvGrpSpPr/>
        <p:nvPr/>
      </p:nvGrpSpPr>
      <p:grpSpPr>
        <a:xfrm>
          <a:off x="0" y="0"/>
          <a:ext cx="0" cy="0"/>
          <a:chOff x="0" y="0"/>
          <a:chExt cx="0" cy="0"/>
        </a:xfrm>
      </p:grpSpPr>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标题和内容_">
    <p:bg>
      <p:bgPr>
        <a:solidFill>
          <a:srgbClr val="ffffff"/>
        </a:solidFill>
      </p:bgPr>
    </p:bg>
    <p:spTree>
      <p:nvGrpSpPr>
        <p:cNvPr id="1" name=""/>
        <p:cNvGrpSpPr/>
        <p:nvPr/>
      </p:nvGrpSpPr>
      <p:grpSpPr>
        <a:xfrm>
          <a:off x="0" y="0"/>
          <a:ext cx="0" cy="0"/>
          <a:chOff x="0" y="0"/>
          <a:chExt cx="0" cy="0"/>
        </a:xfrm>
      </p:grpSpPr>
      <p:sp>
        <p:nvSpPr>
          <p:cNvPr id="308" name="PlaceHolder 1"/>
          <p:cNvSpPr>
            <a:spLocks noGrp="1"/>
          </p:cNvSpPr>
          <p:nvPr>
            <p:ph type="body"/>
          </p:nvPr>
        </p:nvSpPr>
        <p:spPr>
          <a:xfrm>
            <a:off x="1587240" y="340200"/>
            <a:ext cx="3939120" cy="524520"/>
          </a:xfrm>
          <a:prstGeom prst="rect">
            <a:avLst/>
          </a:prstGeom>
          <a:noFill/>
          <a:ln w="0">
            <a:noFill/>
          </a:ln>
        </p:spPr>
        <p:txBody>
          <a:bodyPr lIns="0" rIns="0" tIns="45720" bIns="45720" anchor="t">
            <a:noAutofit/>
          </a:bodyPr>
          <a:p>
            <a:pPr indent="0" defTabSz="914400">
              <a:lnSpc>
                <a:spcPct val="90000"/>
              </a:lnSpc>
              <a:spcBef>
                <a:spcPts val="1001"/>
              </a:spcBef>
              <a:buNone/>
              <a:tabLst>
                <a:tab algn="l" pos="0"/>
              </a:tabLst>
            </a:pPr>
            <a:r>
              <a:rPr b="1" lang="zh-CN" sz="3600" strike="noStrike" u="none">
                <a:solidFill>
                  <a:schemeClr val="dk1"/>
                </a:solidFill>
                <a:effectLst/>
                <a:uFillTx/>
                <a:latin typeface="Arial"/>
                <a:ea typeface="微软雅黑"/>
              </a:rPr>
              <a:t>请输入你的标题</a:t>
            </a:r>
            <a:endParaRPr b="0" lang="en-US" sz="3600" strike="noStrike" u="none">
              <a:solidFill>
                <a:srgbClr val="000000"/>
              </a:solidFill>
              <a:effectLst/>
              <a:uFillTx/>
              <a:latin typeface="Arial"/>
            </a:endParaRPr>
          </a:p>
        </p:txBody>
      </p:sp>
      <p:cxnSp>
        <p:nvCxnSpPr>
          <p:cNvPr id="309" name="直接连接符 3"/>
          <p:cNvCxnSpPr/>
          <p:nvPr/>
        </p:nvCxnSpPr>
        <p:spPr>
          <a:xfrm>
            <a:off x="1083600" y="1028520"/>
            <a:ext cx="11113920" cy="5760"/>
          </a:xfrm>
          <a:prstGeom prst="straightConnector1">
            <a:avLst/>
          </a:prstGeom>
          <a:ln w="0">
            <a:solidFill>
              <a:srgbClr val="b92917"/>
            </a:solidFill>
          </a:ln>
        </p:spPr>
      </p:cxnSp>
      <p:grpSp>
        <p:nvGrpSpPr>
          <p:cNvPr id="310" name="组合 2"/>
          <p:cNvGrpSpPr/>
          <p:nvPr/>
        </p:nvGrpSpPr>
        <p:grpSpPr>
          <a:xfrm>
            <a:off x="9778320" y="337320"/>
            <a:ext cx="1734840" cy="527400"/>
            <a:chOff x="9778320" y="337320"/>
            <a:chExt cx="1734840" cy="527400"/>
          </a:xfrm>
        </p:grpSpPr>
        <p:grpSp>
          <p:nvGrpSpPr>
            <p:cNvPr id="311" name="íślïdé"/>
            <p:cNvGrpSpPr/>
            <p:nvPr/>
          </p:nvGrpSpPr>
          <p:grpSpPr>
            <a:xfrm>
              <a:off x="9778320" y="337320"/>
              <a:ext cx="526680" cy="527400"/>
              <a:chOff x="9778320" y="337320"/>
              <a:chExt cx="526680" cy="527400"/>
            </a:xfrm>
          </p:grpSpPr>
          <p:sp>
            <p:nvSpPr>
              <p:cNvPr id="312" name="ïṡḻïḍê"/>
              <p:cNvSpPr/>
              <p:nvPr/>
            </p:nvSpPr>
            <p:spPr>
              <a:xfrm>
                <a:off x="10013760" y="565560"/>
                <a:ext cx="57960" cy="146520"/>
              </a:xfrm>
              <a:custGeom>
                <a:avLst/>
                <a:gdLst>
                  <a:gd name="textAreaLeft" fmla="*/ 0 w 57960"/>
                  <a:gd name="textAreaRight" fmla="*/ 63720 w 57960"/>
                  <a:gd name="textAreaTop" fmla="*/ 0 h 146520"/>
                  <a:gd name="textAreaBottom" fmla="*/ 152280 h 146520"/>
                  <a:gd name="GluePoint1X" fmla="*/ 0 w 423"/>
                  <a:gd name="GluePoint1Y" fmla="*/ 125329580.610169 h 177"/>
                  <a:gd name="GluePoint2X" fmla="*/ 0 w 423"/>
                  <a:gd name="GluePoint2Y" fmla="*/ 125329580.610169 h 177"/>
                  <a:gd name="GluePoint3X" fmla="*/ 0 w 423"/>
                  <a:gd name="GluePoint3Y" fmla="*/ 14064428.4745763 h 177"/>
                  <a:gd name="GluePoint4X" fmla="*/ 0 w 423"/>
                  <a:gd name="GluePoint4Y" fmla="*/ 0 h 177"/>
                  <a:gd name="GluePoint5X" fmla="*/ 0 w 423"/>
                  <a:gd name="GluePoint5Y" fmla="*/ 14064428.4745763 h 177"/>
                  <a:gd name="GluePoint6X" fmla="*/ 0 w 423"/>
                  <a:gd name="GluePoint6Y" fmla="*/ 113545159.864407 h 177"/>
                  <a:gd name="GluePoint7X" fmla="*/ 0 w 423"/>
                  <a:gd name="GluePoint7Y" fmla="*/ 150211255.457627 h 177"/>
                  <a:gd name="GluePoint8X" fmla="*/ 0 w 423"/>
                  <a:gd name="GluePoint8Y" fmla="*/ 113545159.864407 h 177"/>
                  <a:gd name="GluePoint9X" fmla="*/ 0 w 423"/>
                  <a:gd name="GluePoint9Y" fmla="*/ 14064428.4745763 h 177"/>
                  <a:gd name="GluePoint10X" fmla="*/ 0 w 423"/>
                  <a:gd name="GluePoint10Y" fmla="*/ 0 h 177"/>
                  <a:gd name="GluePoint11X" fmla="*/ 0 w 423"/>
                  <a:gd name="GluePoint11Y" fmla="*/ 14064428.4745763 h 177"/>
                  <a:gd name="GluePoint12X" fmla="*/ 0 w 423"/>
                  <a:gd name="GluePoint12Y" fmla="*/ 125329580.610169 h 17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Lst>
                <a:rect l="textAreaLeft" t="textAreaTop" r="textAreaRight" b="textAreaBottom"/>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solidFill>
                <a:schemeClr val="accent1"/>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313" name="ï$lîḍè"/>
              <p:cNvSpPr/>
              <p:nvPr/>
            </p:nvSpPr>
            <p:spPr>
              <a:xfrm>
                <a:off x="9833040" y="460800"/>
                <a:ext cx="45720" cy="62640"/>
              </a:xfrm>
              <a:custGeom>
                <a:avLst/>
                <a:gdLst>
                  <a:gd name="textAreaLeft" fmla="*/ 0 w 45720"/>
                  <a:gd name="textAreaRight" fmla="*/ 51480 w 45720"/>
                  <a:gd name="textAreaTop" fmla="*/ 0 h 62640"/>
                  <a:gd name="textAreaBottom" fmla="*/ 68400 h 62640"/>
                  <a:gd name="GluePoint1X" fmla="*/ 0 w 190"/>
                  <a:gd name="GluePoint1Y" fmla="*/ 5336.88811188811 h 143"/>
                  <a:gd name="GluePoint2X" fmla="*/ 0 w 190"/>
                  <a:gd name="GluePoint2Y" fmla="*/ 5336.88811188811 h 143"/>
                  <a:gd name="GluePoint3X" fmla="*/ 0 w 190"/>
                  <a:gd name="GluePoint3Y" fmla="*/ 5681.99300699301 h 143"/>
                  <a:gd name="GluePoint4X" fmla="*/ 0 w 190"/>
                  <a:gd name="GluePoint4Y" fmla="*/ 6441.95804195804 h 143"/>
                  <a:gd name="GluePoint5X" fmla="*/ 0 w 190"/>
                  <a:gd name="GluePoint5Y" fmla="*/ 6931.46853146853 h 143"/>
                  <a:gd name="GluePoint6X" fmla="*/ 0 w 190"/>
                  <a:gd name="GluePoint6Y" fmla="*/ 6306.11888111888 h 143"/>
                  <a:gd name="GluePoint7X" fmla="*/ 0 w 190"/>
                  <a:gd name="GluePoint7Y" fmla="*/ 5805.59440559441 h 143"/>
                  <a:gd name="GluePoint8X" fmla="*/ 0 w 190"/>
                  <a:gd name="GluePoint8Y" fmla="*/ 4129.02097902098 h 143"/>
                  <a:gd name="GluePoint9X" fmla="*/ 0 w 190"/>
                  <a:gd name="GluePoint9Y" fmla="*/ 2506.29370629371 h 143"/>
                  <a:gd name="GluePoint10X" fmla="*/ 0 w 190"/>
                  <a:gd name="GluePoint10Y" fmla="*/ 2647.02797202797 h 143"/>
                  <a:gd name="GluePoint11X" fmla="*/ 0 w 190"/>
                  <a:gd name="GluePoint11Y" fmla="*/ 3586.88811188811 h 143"/>
                  <a:gd name="GluePoint12X" fmla="*/ 0 w 190"/>
                  <a:gd name="GluePoint12Y" fmla="*/ 3721.5034965035 h 143"/>
                  <a:gd name="GluePoint13X" fmla="*/ 0 w 190"/>
                  <a:gd name="GluePoint13Y" fmla="*/ 3721.5034965035 h 143"/>
                  <a:gd name="GluePoint14X" fmla="*/ 0 w 190"/>
                  <a:gd name="GluePoint14Y" fmla="*/ 4186.53846153846 h 143"/>
                  <a:gd name="GluePoint15X" fmla="*/ 0 w 190"/>
                  <a:gd name="GluePoint15Y" fmla="*/ 4302.7972027972 h 143"/>
                  <a:gd name="GluePoint16X" fmla="*/ 0 w 190"/>
                  <a:gd name="GluePoint16Y" fmla="*/ 4302.7972027972 h 143"/>
                  <a:gd name="GluePoint17X" fmla="*/ 0 w 190"/>
                  <a:gd name="GluePoint17Y" fmla="*/ 4967.30769230769 h 143"/>
                  <a:gd name="GluePoint18X" fmla="*/ 0 w 190"/>
                  <a:gd name="GluePoint18Y" fmla="*/ 5336.88811188811 h 143"/>
                  <a:gd name="GluePoint19X" fmla="*/ 0 w 190"/>
                  <a:gd name="GluePoint19Y" fmla="*/ 5336.88811188811 h 143"/>
                  <a:gd name="GluePoint20X" fmla="*/ 0 w 190"/>
                  <a:gd name="GluePoint20Y" fmla="*/ 4526.74825174825 h 143"/>
                  <a:gd name="GluePoint21X" fmla="*/ 0 w 190"/>
                  <a:gd name="GluePoint21Y" fmla="*/ 3802.27272727273 h 143"/>
                  <a:gd name="GluePoint22X" fmla="*/ 0 w 190"/>
                  <a:gd name="GluePoint22Y" fmla="*/ 3659.09090909091 h 143"/>
                  <a:gd name="GluePoint23X" fmla="*/ 0 w 190"/>
                  <a:gd name="GluePoint23Y" fmla="*/ 2770.62937062937 h 143"/>
                  <a:gd name="GluePoint24X" fmla="*/ 0 w 190"/>
                  <a:gd name="GluePoint24Y" fmla="*/ 1079.37062937063 h 143"/>
                  <a:gd name="GluePoint25X" fmla="*/ 0 w 190"/>
                  <a:gd name="GluePoint25Y" fmla="*/ 372.027972027972 h 143"/>
                  <a:gd name="GluePoint26X" fmla="*/ 0 w 190"/>
                  <a:gd name="GluePoint26Y" fmla="*/ 471.153846153846 h 143"/>
                  <a:gd name="GluePoint27X" fmla="*/ 0 w 190"/>
                  <a:gd name="GluePoint27Y" fmla="*/ 2647.02797202797 h 143"/>
                  <a:gd name="GluePoint28X" fmla="*/ 0 w 190"/>
                  <a:gd name="GluePoint28Y" fmla="*/ 4628.32167832168 h 143"/>
                  <a:gd name="GluePoint29X" fmla="*/ 0 w 190"/>
                  <a:gd name="GluePoint29Y" fmla="*/ 5336.88811188811 h 143"/>
                  <a:gd name="GluePoint30X" fmla="*/ 0 w 190"/>
                  <a:gd name="GluePoint30Y" fmla="*/ 5336.88811188811 h 143"/>
                  <a:gd name="GluePoint31X" fmla="*/ 0 w 190"/>
                  <a:gd name="GluePoint31Y" fmla="*/ 3586.88811188811 h 143"/>
                  <a:gd name="GluePoint32X" fmla="*/ 0 w 190"/>
                  <a:gd name="GluePoint32Y" fmla="*/ 3721.5034965035 h 143"/>
                  <a:gd name="GluePoint33X" fmla="*/ 0 w 190"/>
                  <a:gd name="GluePoint33Y" fmla="*/ 2565.03496503497 h 143"/>
                  <a:gd name="GluePoint34X" fmla="*/ 0 w 190"/>
                  <a:gd name="GluePoint34Y" fmla="*/ 2294.58041958042 h 143"/>
                  <a:gd name="GluePoint35X" fmla="*/ 0 w 190"/>
                  <a:gd name="GluePoint35Y" fmla="*/ 2294.58041958042 h 143"/>
                  <a:gd name="GluePoint36X" fmla="*/ 0 w 190"/>
                  <a:gd name="GluePoint36Y" fmla="*/ 1512.58741258741 h 143"/>
                  <a:gd name="GluePoint37X" fmla="*/ 0 w 190"/>
                  <a:gd name="GluePoint37Y" fmla="*/ 693.881118881119 h 143"/>
                  <a:gd name="GluePoint38X" fmla="*/ 0 w 190"/>
                  <a:gd name="GluePoint38Y" fmla="*/ 1851.57342657343 h 143"/>
                  <a:gd name="GluePoint39X" fmla="*/ 0 w 190"/>
                  <a:gd name="GluePoint39Y" fmla="*/ 2981.11888111888 h 143"/>
                  <a:gd name="GluePoint40X" fmla="*/ 0 w 190"/>
                  <a:gd name="GluePoint40Y" fmla="*/ 3152.44755244755 h 143"/>
                  <a:gd name="GluePoint41X" fmla="*/ 0 w 190"/>
                  <a:gd name="GluePoint41Y" fmla="*/ 3586.88811188811 h 14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Lst>
                <a:rect l="textAreaLeft" t="textAreaTop" r="textAreaRight" b="textAreaBottom"/>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solidFill>
                <a:schemeClr val="accent1"/>
              </a:solidFill>
              <a:ln w="0">
                <a:noFill/>
              </a:ln>
            </p:spPr>
            <p:style>
              <a:lnRef idx="0"/>
              <a:fillRef idx="0"/>
              <a:effectRef idx="0"/>
              <a:fontRef idx="minor"/>
            </p:style>
            <p:txBody>
              <a:bodyPr lIns="90000" rIns="90000" tIns="23400" bIns="2340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314" name="îSļiḋé"/>
              <p:cNvSpPr/>
              <p:nvPr/>
            </p:nvSpPr>
            <p:spPr>
              <a:xfrm>
                <a:off x="9939240" y="396000"/>
                <a:ext cx="14040" cy="39240"/>
              </a:xfrm>
              <a:custGeom>
                <a:avLst/>
                <a:gdLst>
                  <a:gd name="textAreaLeft" fmla="*/ 0 w 14040"/>
                  <a:gd name="textAreaRight" fmla="*/ 19800 w 14040"/>
                  <a:gd name="textAreaTop" fmla="*/ 0 h 39240"/>
                  <a:gd name="textAreaBottom" fmla="*/ 45000 h 39240"/>
                  <a:gd name="GluePoint1X" fmla="*/ 0 w 125"/>
                  <a:gd name="GluePoint1Y" fmla="*/ 201810 h 55"/>
                  <a:gd name="GluePoint2X" fmla="*/ 0 w 125"/>
                  <a:gd name="GluePoint2Y" fmla="*/ 1438386 h 55"/>
                  <a:gd name="GluePoint3X" fmla="*/ 0 w 125"/>
                  <a:gd name="GluePoint3Y" fmla="*/ 3255218 h 55"/>
                  <a:gd name="GluePoint4X" fmla="*/ 0 w 125"/>
                  <a:gd name="GluePoint4Y" fmla="*/ 7425916 h 55"/>
                  <a:gd name="GluePoint5X" fmla="*/ 0 w 125"/>
                  <a:gd name="GluePoint5Y" fmla="*/ 8981934 h 55"/>
                  <a:gd name="GluePoint6X" fmla="*/ 0 w 125"/>
                  <a:gd name="GluePoint6Y" fmla="*/ 10042868 h 55"/>
                  <a:gd name="GluePoint7X" fmla="*/ 0 w 125"/>
                  <a:gd name="GluePoint7Y" fmla="*/ 8632704 h 55"/>
                  <a:gd name="GluePoint8X" fmla="*/ 0 w 125"/>
                  <a:gd name="GluePoint8Y" fmla="*/ 4487902 h 55"/>
                  <a:gd name="GluePoint9X" fmla="*/ 0 w 125"/>
                  <a:gd name="GluePoint9Y" fmla="*/ 2170340 h 55"/>
                  <a:gd name="GluePoint10X" fmla="*/ 0 w 125"/>
                  <a:gd name="GluePoint10Y" fmla="*/ 852902 h 55"/>
                  <a:gd name="GluePoint11X" fmla="*/ 0 w 125"/>
                  <a:gd name="GluePoint11Y" fmla="*/ 201810 h 5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solidFill>
                <a:schemeClr val="accent1"/>
              </a:solidFill>
              <a:ln w="0">
                <a:noFill/>
              </a:ln>
            </p:spPr>
            <p:style>
              <a:lnRef idx="0"/>
              <a:fillRef idx="0"/>
              <a:effectRef idx="0"/>
              <a:fontRef idx="minor"/>
            </p:style>
            <p:txBody>
              <a:bodyPr lIns="90000" rIns="90000" tIns="0" bIns="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315" name="îŝļîḍé"/>
              <p:cNvSpPr/>
              <p:nvPr/>
            </p:nvSpPr>
            <p:spPr>
              <a:xfrm>
                <a:off x="9952920" y="393480"/>
                <a:ext cx="8280" cy="19800"/>
              </a:xfrm>
              <a:custGeom>
                <a:avLst/>
                <a:gdLst>
                  <a:gd name="textAreaLeft" fmla="*/ 0 w 8280"/>
                  <a:gd name="textAreaRight" fmla="*/ 14040 w 8280"/>
                  <a:gd name="textAreaTop" fmla="*/ 0 h 19800"/>
                  <a:gd name="textAreaBottom" fmla="*/ 25560 h 19800"/>
                  <a:gd name="GluePoint1X" fmla="*/ 0 w 71"/>
                  <a:gd name="GluePoint1Y" fmla="*/ 1.43589743589744 h 39"/>
                  <a:gd name="GluePoint2X" fmla="*/ 0 w 71"/>
                  <a:gd name="GluePoint2Y" fmla="*/ 10994.6666666667 h 39"/>
                  <a:gd name="GluePoint3X" fmla="*/ 0 w 71"/>
                  <a:gd name="GluePoint3Y" fmla="*/ 28828.5128205128 h 39"/>
                  <a:gd name="GluePoint4X" fmla="*/ 0 w 71"/>
                  <a:gd name="GluePoint4Y" fmla="*/ 42962.0512820513 h 39"/>
                  <a:gd name="GluePoint5X" fmla="*/ 0 w 71"/>
                  <a:gd name="GluePoint5Y" fmla="*/ 87595.4871794872 h 39"/>
                  <a:gd name="GluePoint6X" fmla="*/ 0 w 71"/>
                  <a:gd name="GluePoint6Y" fmla="*/ 74090.8717948718 h 39"/>
                  <a:gd name="GluePoint7X" fmla="*/ 0 w 71"/>
                  <a:gd name="GluePoint7Y" fmla="*/ 48363.8974358974 h 39"/>
                  <a:gd name="GluePoint8X" fmla="*/ 0 w 71"/>
                  <a:gd name="GluePoint8Y" fmla="*/ 30999.5897435897 h 39"/>
                  <a:gd name="GluePoint9X" fmla="*/ 0 w 71"/>
                  <a:gd name="GluePoint9Y" fmla="*/ 5453.53846153846 h 39"/>
                  <a:gd name="GluePoint10X" fmla="*/ 0 w 71"/>
                  <a:gd name="GluePoint10Y" fmla="*/ 1.43589743589744 h 3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Lst>
                <a:rect l="textAreaLeft" t="textAreaTop" r="textAreaRight" b="textAreaBottom"/>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solidFill>
                <a:schemeClr val="accent1"/>
              </a:solidFill>
              <a:ln w="0">
                <a:noFill/>
              </a:ln>
            </p:spPr>
            <p:style>
              <a:lnRef idx="0"/>
              <a:fillRef idx="0"/>
              <a:effectRef idx="0"/>
              <a:fontRef idx="minor"/>
            </p:style>
            <p:txBody>
              <a:bodyPr lIns="90000" rIns="90000" tIns="-19440" bIns="-1944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316" name="ïṩḻiďé"/>
              <p:cNvSpPr/>
              <p:nvPr/>
            </p:nvSpPr>
            <p:spPr>
              <a:xfrm>
                <a:off x="9960120" y="371160"/>
                <a:ext cx="25200" cy="54000"/>
              </a:xfrm>
              <a:custGeom>
                <a:avLst/>
                <a:gdLst>
                  <a:gd name="textAreaLeft" fmla="*/ 0 w 25200"/>
                  <a:gd name="textAreaRight" fmla="*/ 30960 w 25200"/>
                  <a:gd name="textAreaTop" fmla="*/ 0 h 54000"/>
                  <a:gd name="textAreaBottom" fmla="*/ 59760 h 54000"/>
                  <a:gd name="GluePoint1X" fmla="*/ 0 w 166"/>
                  <a:gd name="GluePoint1Y" fmla="*/ 0 h 86"/>
                  <a:gd name="GluePoint2X" fmla="*/ 0 w 166"/>
                  <a:gd name="GluePoint2Y" fmla="*/ 41577.6744186047 h 86"/>
                  <a:gd name="GluePoint3X" fmla="*/ 0 w 166"/>
                  <a:gd name="GluePoint3Y" fmla="*/ 157733.546511628 h 86"/>
                  <a:gd name="GluePoint4X" fmla="*/ 0 w 166"/>
                  <a:gd name="GluePoint4Y" fmla="*/ 287330.174418605 h 86"/>
                  <a:gd name="GluePoint5X" fmla="*/ 0 w 166"/>
                  <a:gd name="GluePoint5Y" fmla="*/ 743741.720930233 h 86"/>
                  <a:gd name="GluePoint6X" fmla="*/ 0 w 166"/>
                  <a:gd name="GluePoint6Y" fmla="*/ 1110250.3255814 h 86"/>
                  <a:gd name="GluePoint7X" fmla="*/ 0 w 166"/>
                  <a:gd name="GluePoint7Y" fmla="*/ 1471993.65116279 h 86"/>
                  <a:gd name="GluePoint8X" fmla="*/ 0 w 166"/>
                  <a:gd name="GluePoint8Y" fmla="*/ 1336469.39534884 h 86"/>
                  <a:gd name="GluePoint9X" fmla="*/ 0 w 166"/>
                  <a:gd name="GluePoint9Y" fmla="*/ 1210307.13953488 h 86"/>
                  <a:gd name="GluePoint10X" fmla="*/ 0 w 166"/>
                  <a:gd name="GluePoint10Y" fmla="*/ 523655.709302326 h 86"/>
                  <a:gd name="GluePoint11X" fmla="*/ 0 w 166"/>
                  <a:gd name="GluePoint11Y" fmla="*/ 258594.523255814 h 86"/>
                  <a:gd name="GluePoint12X" fmla="*/ 0 w 166"/>
                  <a:gd name="GluePoint12Y" fmla="*/ 78463.8139534884 h 86"/>
                  <a:gd name="GluePoint13X" fmla="*/ 0 w 166"/>
                  <a:gd name="GluePoint13Y" fmla="*/ 0 h 86"/>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Lst>
                <a:rect l="textAreaLeft" t="textAreaTop" r="textAreaRight" b="textAreaBottom"/>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solidFill>
                <a:schemeClr val="accent1"/>
              </a:solidFill>
              <a:ln w="0">
                <a:noFill/>
              </a:ln>
            </p:spPr>
            <p:style>
              <a:lnRef idx="0"/>
              <a:fillRef idx="0"/>
              <a:effectRef idx="0"/>
              <a:fontRef idx="minor"/>
            </p:style>
            <p:txBody>
              <a:bodyPr lIns="90000" rIns="90000" tIns="14760" bIns="1476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317" name="ïṣ1ïḓè"/>
              <p:cNvSpPr/>
              <p:nvPr/>
            </p:nvSpPr>
            <p:spPr>
              <a:xfrm>
                <a:off x="10132560" y="417240"/>
                <a:ext cx="8280" cy="16560"/>
              </a:xfrm>
              <a:custGeom>
                <a:avLst/>
                <a:gdLst>
                  <a:gd name="textAreaLeft" fmla="*/ 0 w 8280"/>
                  <a:gd name="textAreaRight" fmla="*/ 14040 w 8280"/>
                  <a:gd name="textAreaTop" fmla="*/ 0 h 16560"/>
                  <a:gd name="textAreaBottom" fmla="*/ 22320 h 16560"/>
                  <a:gd name="GluePoint1X" fmla="*/ 0 w 62"/>
                  <a:gd name="GluePoint1Y" fmla="*/ 2400.61538461538 h 39"/>
                  <a:gd name="GluePoint2X" fmla="*/ 0 w 62"/>
                  <a:gd name="GluePoint2Y" fmla="*/ 7432.02564102564 h 39"/>
                  <a:gd name="GluePoint3X" fmla="*/ 0 w 62"/>
                  <a:gd name="GluePoint3Y" fmla="*/ 4662.64102564103 h 39"/>
                  <a:gd name="GluePoint4X" fmla="*/ 0 w 62"/>
                  <a:gd name="GluePoint4Y" fmla="*/ 1046.05128205128 h 39"/>
                  <a:gd name="GluePoint5X" fmla="*/ 0 w 62"/>
                  <a:gd name="GluePoint5Y" fmla="*/ 2400.61538461538 h 39"/>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solidFill>
                <a:schemeClr val="accent1"/>
              </a:solidFill>
              <a:ln w="0">
                <a:noFill/>
              </a:ln>
            </p:spPr>
            <p:style>
              <a:lnRef idx="0"/>
              <a:fillRef idx="0"/>
              <a:effectRef idx="0"/>
              <a:fontRef idx="minor"/>
            </p:style>
            <p:txBody>
              <a:bodyPr lIns="90000" rIns="90000" tIns="-22680" bIns="-2268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318" name="îsḻíḓê"/>
              <p:cNvSpPr/>
              <p:nvPr/>
            </p:nvSpPr>
            <p:spPr>
              <a:xfrm>
                <a:off x="10224000" y="495720"/>
                <a:ext cx="48960" cy="32760"/>
              </a:xfrm>
              <a:custGeom>
                <a:avLst/>
                <a:gdLst>
                  <a:gd name="textAreaLeft" fmla="*/ 0 w 48960"/>
                  <a:gd name="textAreaRight" fmla="*/ 54720 w 48960"/>
                  <a:gd name="textAreaTop" fmla="*/ 0 h 32760"/>
                  <a:gd name="textAreaBottom" fmla="*/ 38520 h 32760"/>
                  <a:gd name="GluePoint1X" fmla="*/ 7684.80373831776 w 107"/>
                  <a:gd name="GluePoint1Y" fmla="*/ 0 h 152"/>
                  <a:gd name="GluePoint2X" fmla="*/ 7253.31775700935 w 107"/>
                  <a:gd name="GluePoint2Y" fmla="*/ 0 h 152"/>
                  <a:gd name="GluePoint3X" fmla="*/ 6715.56074766355 w 107"/>
                  <a:gd name="GluePoint3Y" fmla="*/ 0 h 152"/>
                  <a:gd name="GluePoint4X" fmla="*/ 5400.61682242991 w 107"/>
                  <a:gd name="GluePoint4Y" fmla="*/ 0 h 152"/>
                  <a:gd name="GluePoint5X" fmla="*/ 4386.56074766355 w 107"/>
                  <a:gd name="GluePoint5Y" fmla="*/ 0 h 152"/>
                  <a:gd name="GluePoint6X" fmla="*/ 3725.88785046729 w 107"/>
                  <a:gd name="GluePoint6Y" fmla="*/ 0 h 152"/>
                  <a:gd name="GluePoint7X" fmla="*/ 4077.99065420561 w 107"/>
                  <a:gd name="GluePoint7Y" fmla="*/ 0 h 152"/>
                  <a:gd name="GluePoint8X" fmla="*/ 4386.56074766355 w 107"/>
                  <a:gd name="GluePoint8Y" fmla="*/ 0 h 152"/>
                  <a:gd name="GluePoint9X" fmla="*/ 4207.30841121495 w 107"/>
                  <a:gd name="GluePoint9Y" fmla="*/ 0 h 152"/>
                  <a:gd name="GluePoint10X" fmla="*/ 3725.88785046729 w 107"/>
                  <a:gd name="GluePoint10Y" fmla="*/ 0 h 152"/>
                  <a:gd name="GluePoint11X" fmla="*/ 1678.57009345794 w 107"/>
                  <a:gd name="GluePoint11Y" fmla="*/ 0 h 152"/>
                  <a:gd name="GluePoint12X" fmla="*/ 1072.95327102804 w 107"/>
                  <a:gd name="GluePoint12Y" fmla="*/ 0 h 152"/>
                  <a:gd name="GluePoint13X" fmla="*/ 641.467289719626 w 107"/>
                  <a:gd name="GluePoint13Y" fmla="*/ 0 h 152"/>
                  <a:gd name="GluePoint14X" fmla="*/ 0 w 107"/>
                  <a:gd name="GluePoint14Y" fmla="*/ 0 h 152"/>
                  <a:gd name="GluePoint15X" fmla="*/ 138.280373831776 w 107"/>
                  <a:gd name="GluePoint15Y" fmla="*/ 0 h 152"/>
                  <a:gd name="GluePoint16X" fmla="*/ 1850.14018691589 w 107"/>
                  <a:gd name="GluePoint16Y" fmla="*/ 0 h 152"/>
                  <a:gd name="GluePoint17X" fmla="*/ 3725.88785046729 w 107"/>
                  <a:gd name="GluePoint17Y" fmla="*/ 0 h 152"/>
                  <a:gd name="GluePoint18X" fmla="*/ 5597.79439252337 w 107"/>
                  <a:gd name="GluePoint18Y" fmla="*/ 0 h 152"/>
                  <a:gd name="GluePoint19X" fmla="*/ 5400.61682242991 w 107"/>
                  <a:gd name="GluePoint19Y" fmla="*/ 0 h 152"/>
                  <a:gd name="GluePoint20X" fmla="*/ 4518.43925233645 w 107"/>
                  <a:gd name="GluePoint20Y" fmla="*/ 0 h 152"/>
                  <a:gd name="GluePoint21X" fmla="*/ 4207.30841121495 w 107"/>
                  <a:gd name="GluePoint21Y" fmla="*/ 0 h 152"/>
                  <a:gd name="GluePoint22X" fmla="*/ 4695.1308411215 w 107"/>
                  <a:gd name="GluePoint22Y" fmla="*/ 0 h 152"/>
                  <a:gd name="GluePoint23X" fmla="*/ 5417.26168224299 w 107"/>
                  <a:gd name="GluePoint23Y" fmla="*/ 0 h 152"/>
                  <a:gd name="GluePoint24X" fmla="*/ 6606.72897196262 w 107"/>
                  <a:gd name="GluePoint24Y" fmla="*/ 0 h 152"/>
                  <a:gd name="GluePoint25X" fmla="*/ 5764.24299065421 w 107"/>
                  <a:gd name="GluePoint25Y" fmla="*/ 0 h 152"/>
                  <a:gd name="GluePoint26X" fmla="*/ 6170.1214953271 w 107"/>
                  <a:gd name="GluePoint26Y" fmla="*/ 0 h 152"/>
                  <a:gd name="GluePoint27X" fmla="*/ 7509.39252336449 w 107"/>
                  <a:gd name="GluePoint27Y" fmla="*/ 0 h 152"/>
                  <a:gd name="GluePoint28X" fmla="*/ 8454.30841121495 w 107"/>
                  <a:gd name="GluePoint28Y" fmla="*/ 0 h 152"/>
                  <a:gd name="GluePoint29X" fmla="*/ 9139.30841121495 w 107"/>
                  <a:gd name="GluePoint29Y" fmla="*/ 0 h 152"/>
                  <a:gd name="GluePoint30X" fmla="*/ 9908.81308411215 w 107"/>
                  <a:gd name="GluePoint30Y" fmla="*/ 0 h 152"/>
                  <a:gd name="GluePoint31X" fmla="*/ 11003.5327102804 w 107"/>
                  <a:gd name="GluePoint31Y" fmla="*/ 0 h 152"/>
                  <a:gd name="GluePoint32X" fmla="*/ 11025.2990654206 w 107"/>
                  <a:gd name="GluePoint32Y" fmla="*/ 0 h 152"/>
                  <a:gd name="GluePoint33X" fmla="*/ 11766.6355140187 w 107"/>
                  <a:gd name="GluePoint33Y" fmla="*/ 0 h 152"/>
                  <a:gd name="GluePoint34X" fmla="*/ 12226.2897196262 w 107"/>
                  <a:gd name="GluePoint34Y" fmla="*/ 0 h 152"/>
                  <a:gd name="GluePoint35X" fmla="*/ 12670.5794392523 w 107"/>
                  <a:gd name="GluePoint35Y" fmla="*/ 0 h 152"/>
                  <a:gd name="GluePoint36X" fmla="*/ 12534.8598130841 w 107"/>
                  <a:gd name="GluePoint36Y" fmla="*/ 0 h 152"/>
                  <a:gd name="GluePoint37X" fmla="*/ 11586.1028037383 w 107"/>
                  <a:gd name="GluePoint37Y" fmla="*/ 0 h 152"/>
                  <a:gd name="GluePoint38X" fmla="*/ 11003.5327102804 w 107"/>
                  <a:gd name="GluePoint38Y" fmla="*/ 0 h 152"/>
                  <a:gd name="GluePoint39X" fmla="*/ 10670.6355140187 w 107"/>
                  <a:gd name="GluePoint39Y" fmla="*/ 0 h 152"/>
                  <a:gd name="GluePoint40X" fmla="*/ 10038.1308411215 w 107"/>
                  <a:gd name="GluePoint40Y" fmla="*/ 0 h 152"/>
                  <a:gd name="GluePoint41X" fmla="*/ 9364.65420560748 w 107"/>
                  <a:gd name="GluePoint41Y" fmla="*/ 0 h 152"/>
                  <a:gd name="GluePoint42X" fmla="*/ 8582.34579439252 w 107"/>
                  <a:gd name="GluePoint42Y" fmla="*/ 0 h 152"/>
                  <a:gd name="GluePoint43X" fmla="*/ 8273.77570093458 w 107"/>
                  <a:gd name="GluePoint43Y" fmla="*/ 0 h 152"/>
                  <a:gd name="GluePoint44X" fmla="*/ 6408.27102803738 w 107"/>
                  <a:gd name="GluePoint44Y" fmla="*/ 0 h 152"/>
                  <a:gd name="GluePoint45X" fmla="*/ 6300.71962616823 w 107"/>
                  <a:gd name="GluePoint45Y" fmla="*/ 0 h 152"/>
                  <a:gd name="GluePoint46X" fmla="*/ 5417.26168224299 w 107"/>
                  <a:gd name="GluePoint46Y" fmla="*/ 0 h 152"/>
                  <a:gd name="GluePoint47X" fmla="*/ 4844.93457943925 w 107"/>
                  <a:gd name="GluePoint47Y" fmla="*/ 0 h 152"/>
                  <a:gd name="GluePoint48X" fmla="*/ 5161.18691588785 w 107"/>
                  <a:gd name="GluePoint48Y" fmla="*/ 0 h 152"/>
                  <a:gd name="GluePoint49X" fmla="*/ 6606.72897196262 w 107"/>
                  <a:gd name="GluePoint49Y" fmla="*/ 0 h 152"/>
                  <a:gd name="GluePoint50X" fmla="*/ 7071.5046728972 w 107"/>
                  <a:gd name="GluePoint50Y" fmla="*/ 0 h 152"/>
                  <a:gd name="GluePoint51X" fmla="*/ 7253.31775700935 w 107"/>
                  <a:gd name="GluePoint51Y" fmla="*/ 0 h 152"/>
                  <a:gd name="GluePoint52X" fmla="*/ 7253.31775700935 w 107"/>
                  <a:gd name="GluePoint52Y" fmla="*/ 0 h 152"/>
                  <a:gd name="GluePoint53X" fmla="*/ 9770.53271028037 w 107"/>
                  <a:gd name="GluePoint53Y" fmla="*/ 0 h 152"/>
                  <a:gd name="GluePoint54X" fmla="*/ 10440.1682242991 w 107"/>
                  <a:gd name="GluePoint54Y" fmla="*/ 0 h 152"/>
                  <a:gd name="GluePoint55X" fmla="*/ 9770.53271028037 w 107"/>
                  <a:gd name="GluePoint55Y" fmla="*/ 0 h 152"/>
                  <a:gd name="GluePoint56X" fmla="*/ 8917.80373831776 w 107"/>
                  <a:gd name="GluePoint56Y" fmla="*/ 0 h 152"/>
                  <a:gd name="GluePoint57X" fmla="*/ 7509.39252336449 w 107"/>
                  <a:gd name="GluePoint57Y" fmla="*/ 0 h 152"/>
                  <a:gd name="GluePoint58X" fmla="*/ 6408.27102803738 w 107"/>
                  <a:gd name="GluePoint58Y" fmla="*/ 0 h 152"/>
                  <a:gd name="GluePoint59X" fmla="*/ 6170.1214953271 w 107"/>
                  <a:gd name="GluePoint59Y" fmla="*/ 0 h 152"/>
                  <a:gd name="GluePoint60X" fmla="*/ 7844.85046728972 w 107"/>
                  <a:gd name="GluePoint60Y" fmla="*/ 0 h 152"/>
                  <a:gd name="GluePoint61X" fmla="*/ 8273.77570093458 w 107"/>
                  <a:gd name="GluePoint61Y" fmla="*/ 0 h 152"/>
                  <a:gd name="GluePoint62X" fmla="*/ 7684.80373831776 w 107"/>
                  <a:gd name="GluePoint62Y" fmla="*/ 0 h 15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 ang="0">
                    <a:pos x="GluePoint62X" y="GluePoint62Y"/>
                  </a:cxn>
                </a:cxnLst>
                <a:rect l="textAreaLeft" t="textAreaTop" r="textAreaRight" b="textAreaBottom"/>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solidFill>
                <a:schemeClr val="accent1"/>
              </a:solidFill>
              <a:ln w="0">
                <a:noFill/>
              </a:ln>
            </p:spPr>
            <p:style>
              <a:lnRef idx="0"/>
              <a:fillRef idx="0"/>
              <a:effectRef idx="0"/>
              <a:fontRef idx="minor"/>
            </p:style>
            <p:txBody>
              <a:bodyPr lIns="90000" rIns="90000" tIns="-6480" bIns="-648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319" name="ïşḷîďè"/>
              <p:cNvSpPr/>
              <p:nvPr/>
            </p:nvSpPr>
            <p:spPr>
              <a:xfrm>
                <a:off x="10208880" y="508320"/>
                <a:ext cx="26640" cy="19440"/>
              </a:xfrm>
              <a:custGeom>
                <a:avLst/>
                <a:gdLst>
                  <a:gd name="textAreaLeft" fmla="*/ 0 w 26640"/>
                  <a:gd name="textAreaRight" fmla="*/ 32400 w 26640"/>
                  <a:gd name="textAreaTop" fmla="*/ 0 h 19440"/>
                  <a:gd name="textAreaBottom" fmla="*/ 25200 h 19440"/>
                  <a:gd name="GluePoint1X" fmla="*/ 669.642857142857 w 70"/>
                  <a:gd name="GluePoint1Y" fmla="*/ 0 h 90"/>
                  <a:gd name="GluePoint2X" fmla="*/ 607.5 w 70"/>
                  <a:gd name="GluePoint2Y" fmla="*/ 0 h 90"/>
                  <a:gd name="GluePoint3X" fmla="*/ 681.428571428571 w 70"/>
                  <a:gd name="GluePoint3Y" fmla="*/ 0 h 90"/>
                  <a:gd name="GluePoint4X" fmla="*/ 547.5 w 70"/>
                  <a:gd name="GluePoint4Y" fmla="*/ 0 h 90"/>
                  <a:gd name="GluePoint5X" fmla="*/ 396.428571428571 w 70"/>
                  <a:gd name="GluePoint5Y" fmla="*/ 0 h 90"/>
                  <a:gd name="GluePoint6X" fmla="*/ 281.785714285714 w 70"/>
                  <a:gd name="GluePoint6Y" fmla="*/ 0 h 90"/>
                  <a:gd name="GluePoint7X" fmla="*/ 223.928571428571 w 70"/>
                  <a:gd name="GluePoint7Y" fmla="*/ 0 h 90"/>
                  <a:gd name="GluePoint8X" fmla="*/ 353.571428571429 w 70"/>
                  <a:gd name="GluePoint8Y" fmla="*/ 0 h 90"/>
                  <a:gd name="GluePoint9X" fmla="*/ 456.428571428571 w 70"/>
                  <a:gd name="GluePoint9Y" fmla="*/ 0 h 90"/>
                  <a:gd name="GluePoint10X" fmla="*/ 378.214285714286 w 70"/>
                  <a:gd name="GluePoint10Y" fmla="*/ 0 h 90"/>
                  <a:gd name="GluePoint11X" fmla="*/ 162.857142857143 w 70"/>
                  <a:gd name="GluePoint11Y" fmla="*/ 0 h 90"/>
                  <a:gd name="GluePoint12X" fmla="*/ 124.285714285714 w 70"/>
                  <a:gd name="GluePoint12Y" fmla="*/ 0 h 90"/>
                  <a:gd name="GluePoint13X" fmla="*/ 88.9285714285714 w 70"/>
                  <a:gd name="GluePoint13Y" fmla="*/ 0 h 90"/>
                  <a:gd name="GluePoint14X" fmla="*/ 30 w 70"/>
                  <a:gd name="GluePoint14Y" fmla="*/ 0 h 90"/>
                  <a:gd name="GluePoint15X" fmla="*/ 3.21428571428571 w 70"/>
                  <a:gd name="GluePoint15Y" fmla="*/ 0 h 90"/>
                  <a:gd name="GluePoint16X" fmla="*/ 236.785714285714 w 70"/>
                  <a:gd name="GluePoint16Y" fmla="*/ 0 h 90"/>
                  <a:gd name="GluePoint17X" fmla="*/ 422.142857142857 w 70"/>
                  <a:gd name="GluePoint17Y" fmla="*/ 0 h 90"/>
                  <a:gd name="GluePoint18X" fmla="*/ 513.214285714286 w 70"/>
                  <a:gd name="GluePoint18Y" fmla="*/ 0 h 90"/>
                  <a:gd name="GluePoint19X" fmla="*/ 583.928571428571 w 70"/>
                  <a:gd name="GluePoint19Y" fmla="*/ 0 h 90"/>
                  <a:gd name="GluePoint20X" fmla="*/ 702.857142857143 w 70"/>
                  <a:gd name="GluePoint20Y" fmla="*/ 0 h 90"/>
                  <a:gd name="GluePoint21X" fmla="*/ 626.785714285714 w 70"/>
                  <a:gd name="GluePoint21Y" fmla="*/ 0 h 90"/>
                  <a:gd name="GluePoint22X" fmla="*/ 652.5 w 70"/>
                  <a:gd name="GluePoint22Y" fmla="*/ 0 h 90"/>
                  <a:gd name="GluePoint23X" fmla="*/ 783.214285714286 w 70"/>
                  <a:gd name="GluePoint23Y" fmla="*/ 0 h 90"/>
                  <a:gd name="GluePoint24X" fmla="*/ 902.142857142857 w 70"/>
                  <a:gd name="GluePoint24Y" fmla="*/ 0 h 90"/>
                  <a:gd name="GluePoint25X" fmla="*/ 763.928571428571 w 70"/>
                  <a:gd name="GluePoint25Y" fmla="*/ 0 h 90"/>
                  <a:gd name="GluePoint26X" fmla="*/ 669.642857142857 w 70"/>
                  <a:gd name="GluePoint26Y" fmla="*/ 0 h 9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Lst>
                <a:rect l="textAreaLeft" t="textAreaTop" r="textAreaRight" b="textAreaBottom"/>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solidFill>
                <a:schemeClr val="accent1"/>
              </a:solidFill>
              <a:ln w="0">
                <a:noFill/>
              </a:ln>
            </p:spPr>
            <p:style>
              <a:lnRef idx="0"/>
              <a:fillRef idx="0"/>
              <a:effectRef idx="0"/>
              <a:fontRef idx="minor"/>
            </p:style>
            <p:txBody>
              <a:bodyPr lIns="90000" rIns="90000" tIns="-19800" bIns="-1980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320" name="îṡlïḋe"/>
              <p:cNvSpPr/>
              <p:nvPr/>
            </p:nvSpPr>
            <p:spPr>
              <a:xfrm>
                <a:off x="10105560" y="383040"/>
                <a:ext cx="45000" cy="38880"/>
              </a:xfrm>
              <a:custGeom>
                <a:avLst/>
                <a:gdLst>
                  <a:gd name="textAreaLeft" fmla="*/ 0 w 45000"/>
                  <a:gd name="textAreaRight" fmla="*/ 50760 w 45000"/>
                  <a:gd name="textAreaTop" fmla="*/ 0 h 38880"/>
                  <a:gd name="textAreaBottom" fmla="*/ 44640 h 38880"/>
                  <a:gd name="GluePoint1X" fmla="*/ 268.258064516129 w 124"/>
                  <a:gd name="GluePoint1Y" fmla="*/ 0 h 141"/>
                  <a:gd name="GluePoint2X" fmla="*/ 233.709677419355 w 124"/>
                  <a:gd name="GluePoint2Y" fmla="*/ 0.773049645390071 h 141"/>
                  <a:gd name="GluePoint3X" fmla="*/ 227.612903225806 w 124"/>
                  <a:gd name="GluePoint3Y" fmla="*/ 0.773049645390071 h 141"/>
                  <a:gd name="GluePoint4X" fmla="*/ 174.774193548387 w 124"/>
                  <a:gd name="GluePoint4Y" fmla="*/ 0.773049645390071 h 141"/>
                  <a:gd name="GluePoint5X" fmla="*/ 130.064516129032 w 124"/>
                  <a:gd name="GluePoint5Y" fmla="*/ 0 h 141"/>
                  <a:gd name="GluePoint6X" fmla="*/ 102.629032258065 w 124"/>
                  <a:gd name="GluePoint6Y" fmla="*/ 0 h 141"/>
                  <a:gd name="GluePoint7X" fmla="*/ 116.854838709677 w 124"/>
                  <a:gd name="GluePoint7Y" fmla="*/ 1.54609929078014 h 141"/>
                  <a:gd name="GluePoint8X" fmla="*/ 168.677419354839 w 124"/>
                  <a:gd name="GluePoint8Y" fmla="*/ 1.54609929078014 h 141"/>
                  <a:gd name="GluePoint9X" fmla="*/ 196.112903225806 w 124"/>
                  <a:gd name="GluePoint9Y" fmla="*/ 1.54609929078014 h 141"/>
                  <a:gd name="GluePoint10X" fmla="*/ 178.838709677419 w 124"/>
                  <a:gd name="GluePoint10Y" fmla="*/ 2.31914893617021 h 141"/>
                  <a:gd name="GluePoint11X" fmla="*/ 116.854838709677 w 124"/>
                  <a:gd name="GluePoint11Y" fmla="*/ 3.09219858156028 h 141"/>
                  <a:gd name="GluePoint12X" fmla="*/ 44.7096774193548 w 124"/>
                  <a:gd name="GluePoint12Y" fmla="*/ 3.86524822695035 h 141"/>
                  <a:gd name="GluePoint13X" fmla="*/ 38.6129032258065 w 124"/>
                  <a:gd name="GluePoint13Y" fmla="*/ 3.86524822695035 h 141"/>
                  <a:gd name="GluePoint14X" fmla="*/ 5.08064516129032 w 124"/>
                  <a:gd name="GluePoint14Y" fmla="*/ 3.86524822695035 h 141"/>
                  <a:gd name="GluePoint15X" fmla="*/ 3.04838709677419 w 124"/>
                  <a:gd name="GluePoint15Y" fmla="*/ 3.86524822695035 h 141"/>
                  <a:gd name="GluePoint16X" fmla="*/ 20.3225806451613 w 124"/>
                  <a:gd name="GluePoint16Y" fmla="*/ 5.4113475177305 h 141"/>
                  <a:gd name="GluePoint17X" fmla="*/ 83.3225806451613 w 124"/>
                  <a:gd name="GluePoint17Y" fmla="*/ 3.86524822695035 h 141"/>
                  <a:gd name="GluePoint18X" fmla="*/ 175.790322580645 w 124"/>
                  <a:gd name="GluePoint18Y" fmla="*/ 2.31914893617021 h 141"/>
                  <a:gd name="GluePoint19X" fmla="*/ 234.725806451613 w 124"/>
                  <a:gd name="GluePoint19Y" fmla="*/ 1.54609929078014 h 141"/>
                  <a:gd name="GluePoint20X" fmla="*/ 316.016129032258 w 124"/>
                  <a:gd name="GluePoint20Y" fmla="*/ 1.54609929078014 h 141"/>
                  <a:gd name="GluePoint21X" fmla="*/ 353.612903225806 w 124"/>
                  <a:gd name="GluePoint21Y" fmla="*/ 1.54609929078014 h 141"/>
                  <a:gd name="GluePoint22X" fmla="*/ 378 w 124"/>
                  <a:gd name="GluePoint22Y" fmla="*/ 0.773049645390071 h 141"/>
                  <a:gd name="GluePoint23X" fmla="*/ 341.41935483871 w 124"/>
                  <a:gd name="GluePoint23Y" fmla="*/ 0.773049645390071 h 141"/>
                  <a:gd name="GluePoint24X" fmla="*/ 292.645161290323 w 124"/>
                  <a:gd name="GluePoint24Y" fmla="*/ 0.773049645390071 h 141"/>
                  <a:gd name="GluePoint25X" fmla="*/ 268.258064516129 w 124"/>
                  <a:gd name="GluePoint25Y" fmla="*/ 0.773049645390071 h 141"/>
                  <a:gd name="GluePoint26X" fmla="*/ 285.532258064516 w 124"/>
                  <a:gd name="GluePoint26Y" fmla="*/ 0 h 141"/>
                  <a:gd name="GluePoint27X" fmla="*/ 306.870967741936 w 124"/>
                  <a:gd name="GluePoint27Y" fmla="*/ 0 h 141"/>
                  <a:gd name="GluePoint28X" fmla="*/ 329.225806451613 w 124"/>
                  <a:gd name="GluePoint28Y" fmla="*/ 0 h 141"/>
                  <a:gd name="GluePoint29X" fmla="*/ 326.177419354839 w 124"/>
                  <a:gd name="GluePoint29Y" fmla="*/ 0 h 141"/>
                  <a:gd name="GluePoint30X" fmla="*/ 290.612903225806 w 124"/>
                  <a:gd name="GluePoint30Y" fmla="*/ 0 h 141"/>
                  <a:gd name="GluePoint31X" fmla="*/ 268.258064516129 w 124"/>
                  <a:gd name="GluePoint31Y" fmla="*/ 0 h 14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Lst>
                <a:rect l="textAreaLeft" t="textAreaTop" r="textAreaRight" b="textAreaBottom"/>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solidFill>
                <a:schemeClr val="accent1"/>
              </a:solidFill>
              <a:ln w="0">
                <a:noFill/>
              </a:ln>
            </p:spPr>
            <p:style>
              <a:lnRef idx="0"/>
              <a:fillRef idx="0"/>
              <a:effectRef idx="0"/>
              <a:fontRef idx="minor"/>
            </p:style>
            <p:txBody>
              <a:bodyPr lIns="90000" rIns="90000" tIns="-360" bIns="-36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321" name="í$ḻíde"/>
              <p:cNvSpPr/>
              <p:nvPr/>
            </p:nvSpPr>
            <p:spPr>
              <a:xfrm>
                <a:off x="9956160" y="463320"/>
                <a:ext cx="172080" cy="249480"/>
              </a:xfrm>
              <a:custGeom>
                <a:avLst/>
                <a:gdLst>
                  <a:gd name="textAreaLeft" fmla="*/ 0 w 172080"/>
                  <a:gd name="textAreaRight" fmla="*/ 177840 w 172080"/>
                  <a:gd name="textAreaTop" fmla="*/ 0 h 249480"/>
                  <a:gd name="textAreaBottom" fmla="*/ 255240 h 249480"/>
                  <a:gd name="GluePoint1X" fmla="*/ 0 w 709"/>
                  <a:gd name="GluePoint1Y" fmla="*/ 7399.38866396761 h 494"/>
                  <a:gd name="GluePoint2X" fmla="*/ 0 w 709"/>
                  <a:gd name="GluePoint2Y" fmla="*/ 7399.38866396761 h 494"/>
                  <a:gd name="GluePoint3X" fmla="*/ 0 w 709"/>
                  <a:gd name="GluePoint3Y" fmla="*/ 1725.16599190283 h 494"/>
                  <a:gd name="GluePoint4X" fmla="*/ 0 w 709"/>
                  <a:gd name="GluePoint4Y" fmla="*/ 1725.16599190283 h 494"/>
                  <a:gd name="GluePoint5X" fmla="*/ 0 w 709"/>
                  <a:gd name="GluePoint5Y" fmla="*/ 0 h 494"/>
                  <a:gd name="GluePoint6X" fmla="*/ 0 w 709"/>
                  <a:gd name="GluePoint6Y" fmla="*/ 6559.28340080972 h 494"/>
                  <a:gd name="GluePoint7X" fmla="*/ 0 w 709"/>
                  <a:gd name="GluePoint7Y" fmla="*/ 6559.28340080972 h 494"/>
                  <a:gd name="GluePoint8X" fmla="*/ 0 w 709"/>
                  <a:gd name="GluePoint8Y" fmla="*/ 7794.15384615385 h 494"/>
                  <a:gd name="GluePoint9X" fmla="*/ 0 w 709"/>
                  <a:gd name="GluePoint9Y" fmla="*/ 15394.4372469636 h 494"/>
                  <a:gd name="GluePoint10X" fmla="*/ 0 w 709"/>
                  <a:gd name="GluePoint10Y" fmla="*/ 37270.8906882591 h 494"/>
                  <a:gd name="GluePoint11X" fmla="*/ 0 w 709"/>
                  <a:gd name="GluePoint11Y" fmla="*/ 37270.8906882591 h 494"/>
                  <a:gd name="GluePoint12X" fmla="*/ 0 w 709"/>
                  <a:gd name="GluePoint12Y" fmla="*/ 49297.8825910931 h 494"/>
                  <a:gd name="GluePoint13X" fmla="*/ 0 w 709"/>
                  <a:gd name="GluePoint13Y" fmla="*/ 107537.688259109 h 494"/>
                  <a:gd name="GluePoint14X" fmla="*/ 0 w 709"/>
                  <a:gd name="GluePoint14Y" fmla="*/ 134881.850202429 h 494"/>
                  <a:gd name="GluePoint15X" fmla="*/ 0 w 709"/>
                  <a:gd name="GluePoint15Y" fmla="*/ 134881.850202429 h 494"/>
                  <a:gd name="GluePoint16X" fmla="*/ 0 w 709"/>
                  <a:gd name="GluePoint16Y" fmla="*/ 127871.607287449 h 494"/>
                  <a:gd name="GluePoint17X" fmla="*/ 0 w 709"/>
                  <a:gd name="GluePoint17Y" fmla="*/ 134881.850202429 h 494"/>
                  <a:gd name="GluePoint18X" fmla="*/ 0 w 709"/>
                  <a:gd name="GluePoint18Y" fmla="*/ 134881.850202429 h 494"/>
                  <a:gd name="GluePoint19X" fmla="*/ 0 w 709"/>
                  <a:gd name="GluePoint19Y" fmla="*/ 122703.133603239 h 494"/>
                  <a:gd name="GluePoint20X" fmla="*/ 0 w 709"/>
                  <a:gd name="GluePoint20Y" fmla="*/ 57929.3319838057 h 494"/>
                  <a:gd name="GluePoint21X" fmla="*/ 0 w 709"/>
                  <a:gd name="GluePoint21Y" fmla="*/ 52347.8299595142 h 494"/>
                  <a:gd name="GluePoint22X" fmla="*/ 0 w 709"/>
                  <a:gd name="GluePoint22Y" fmla="*/ 52347.8299595142 h 494"/>
                  <a:gd name="GluePoint23X" fmla="*/ 0 w 709"/>
                  <a:gd name="GluePoint23Y" fmla="*/ 23780.036437247 h 494"/>
                  <a:gd name="GluePoint24X" fmla="*/ 0 w 709"/>
                  <a:gd name="GluePoint24Y" fmla="*/ 16293.5465587045 h 494"/>
                  <a:gd name="GluePoint25X" fmla="*/ 0 w 709"/>
                  <a:gd name="GluePoint25Y" fmla="*/ 9128.76923076923 h 494"/>
                  <a:gd name="GluePoint26X" fmla="*/ 0 w 709"/>
                  <a:gd name="GluePoint26Y" fmla="*/ 16293.5465587045 h 494"/>
                  <a:gd name="GluePoint27X" fmla="*/ 0 w 709"/>
                  <a:gd name="GluePoint27Y" fmla="*/ 23780.036437247 h 494"/>
                  <a:gd name="GluePoint28X" fmla="*/ 0 w 709"/>
                  <a:gd name="GluePoint28Y" fmla="*/ 52347.8299595142 h 494"/>
                  <a:gd name="GluePoint29X" fmla="*/ 0 w 709"/>
                  <a:gd name="GluePoint29Y" fmla="*/ 52347.8299595142 h 494"/>
                  <a:gd name="GluePoint30X" fmla="*/ 0 w 709"/>
                  <a:gd name="GluePoint30Y" fmla="*/ 57929.3319838057 h 494"/>
                  <a:gd name="GluePoint31X" fmla="*/ 0 w 709"/>
                  <a:gd name="GluePoint31Y" fmla="*/ 122703.133603239 h 494"/>
                  <a:gd name="GluePoint32X" fmla="*/ 0.675599435825106 w 709"/>
                  <a:gd name="GluePoint32Y" fmla="*/ 134881.850202429 h 494"/>
                  <a:gd name="GluePoint33X" fmla="*/ 0.675599435825106 w 709"/>
                  <a:gd name="GluePoint33Y" fmla="*/ 134881.850202429 h 494"/>
                  <a:gd name="GluePoint34X" fmla="*/ 0.675599435825106 w 709"/>
                  <a:gd name="GluePoint34Y" fmla="*/ 127871.607287449 h 494"/>
                  <a:gd name="GluePoint35X" fmla="*/ 0.675599435825106 w 709"/>
                  <a:gd name="GluePoint35Y" fmla="*/ 134881.850202429 h 494"/>
                  <a:gd name="GluePoint36X" fmla="*/ 0.675599435825106 w 709"/>
                  <a:gd name="GluePoint36Y" fmla="*/ 134881.850202429 h 494"/>
                  <a:gd name="GluePoint37X" fmla="*/ 0.675599435825106 w 709"/>
                  <a:gd name="GluePoint37Y" fmla="*/ 107537.688259109 h 494"/>
                  <a:gd name="GluePoint38X" fmla="*/ 0.675599435825106 w 709"/>
                  <a:gd name="GluePoint38Y" fmla="*/ 49297.8825910931 h 494"/>
                  <a:gd name="GluePoint39X" fmla="*/ 0.675599435825106 w 709"/>
                  <a:gd name="GluePoint39Y" fmla="*/ 37270.8906882591 h 494"/>
                  <a:gd name="GluePoint40X" fmla="*/ 0 w 709"/>
                  <a:gd name="GluePoint40Y" fmla="*/ 37270.8906882591 h 494"/>
                  <a:gd name="GluePoint41X" fmla="*/ 0 w 709"/>
                  <a:gd name="GluePoint41Y" fmla="*/ 15394.4372469636 h 494"/>
                  <a:gd name="GluePoint42X" fmla="*/ 0 w 709"/>
                  <a:gd name="GluePoint42Y" fmla="*/ 7794.15384615385 h 494"/>
                  <a:gd name="GluePoint43X" fmla="*/ 0 w 709"/>
                  <a:gd name="GluePoint43Y" fmla="*/ 6559.28340080972 h 494"/>
                  <a:gd name="GluePoint44X" fmla="*/ 0 w 709"/>
                  <a:gd name="GluePoint44Y" fmla="*/ 6559.28340080972 h 494"/>
                  <a:gd name="GluePoint45X" fmla="*/ 0 w 709"/>
                  <a:gd name="GluePoint45Y" fmla="*/ 0 h 494"/>
                  <a:gd name="GluePoint46X" fmla="*/ 0 w 709"/>
                  <a:gd name="GluePoint46Y" fmla="*/ 1725.16599190283 h 494"/>
                  <a:gd name="GluePoint47X" fmla="*/ 0 w 709"/>
                  <a:gd name="GluePoint47Y" fmla="*/ 1725.16599190283 h 494"/>
                  <a:gd name="GluePoint48X" fmla="*/ 0 w 709"/>
                  <a:gd name="GluePoint48Y" fmla="*/ 7399.38866396761 h 494"/>
                  <a:gd name="GluePoint49X" fmla="*/ 0 w 709"/>
                  <a:gd name="GluePoint49Y" fmla="*/ 7399.38866396761 h 49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Lst>
                <a:rect l="textAreaLeft" t="textAreaTop" r="textAreaRight" b="textAreaBottom"/>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solidFill>
                <a:schemeClr val="accent1"/>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322" name="ïŝľîḑê"/>
              <p:cNvSpPr/>
              <p:nvPr/>
            </p:nvSpPr>
            <p:spPr>
              <a:xfrm>
                <a:off x="9778320" y="337320"/>
                <a:ext cx="526680" cy="527400"/>
              </a:xfrm>
              <a:custGeom>
                <a:avLst/>
                <a:gdLst>
                  <a:gd name="textAreaLeft" fmla="*/ 0 w 526680"/>
                  <a:gd name="textAreaRight" fmla="*/ 532440 w 526680"/>
                  <a:gd name="textAreaTop" fmla="*/ 0 h 527400"/>
                  <a:gd name="textAreaBottom" fmla="*/ 533160 h 527400"/>
                  <a:gd name="GluePoint1X" fmla="*/ 661.320729237002 w 1481"/>
                  <a:gd name="GluePoint1Y" fmla="*/ 0 h 1479"/>
                  <a:gd name="GluePoint2X" fmla="*/ 1332.52667116813 w 1481"/>
                  <a:gd name="GluePoint2Y" fmla="*/ 690.873563218391 h 1479"/>
                  <a:gd name="GluePoint3X" fmla="*/ 661.320729237002 w 1481"/>
                  <a:gd name="GluePoint3Y" fmla="*/ 1389.6768086545 h 1479"/>
                  <a:gd name="GluePoint4X" fmla="*/ 0 w 1481"/>
                  <a:gd name="GluePoint4Y" fmla="*/ 690.873563218391 h 1479"/>
                  <a:gd name="GluePoint5X" fmla="*/ 661.320729237002 w 1481"/>
                  <a:gd name="GluePoint5Y" fmla="*/ 0 h 1479"/>
                  <a:gd name="GluePoint6X" fmla="*/ 661.320729237002 w 1481"/>
                  <a:gd name="GluePoint6Y" fmla="*/ 0 h 1479"/>
                  <a:gd name="GluePoint7X" fmla="*/ 661.320729237002 w 1481"/>
                  <a:gd name="GluePoint7Y" fmla="*/ 12.8857336037863 h 1479"/>
                  <a:gd name="GluePoint8X" fmla="*/ 10.8737339635382 w 1481"/>
                  <a:gd name="GluePoint8Y" fmla="*/ 690.873563218391 h 1479"/>
                  <a:gd name="GluePoint9X" fmla="*/ 661.320729237002 w 1481"/>
                  <a:gd name="GluePoint9Y" fmla="*/ 1364.89655172414 h 1479"/>
                  <a:gd name="GluePoint10X" fmla="*/ 1307.81363943282 w 1481"/>
                  <a:gd name="GluePoint10Y" fmla="*/ 690.873563218391 h 1479"/>
                  <a:gd name="GluePoint11X" fmla="*/ 661.320729237002 w 1481"/>
                  <a:gd name="GluePoint11Y" fmla="*/ 12.8857336037863 h 147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solidFill>
                <a:schemeClr val="accent1"/>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323" name="išlíḑe"/>
              <p:cNvSpPr/>
              <p:nvPr/>
            </p:nvSpPr>
            <p:spPr>
              <a:xfrm>
                <a:off x="9810720" y="592560"/>
                <a:ext cx="460080" cy="239040"/>
              </a:xfrm>
              <a:custGeom>
                <a:avLst/>
                <a:gdLst>
                  <a:gd name="textAreaLeft" fmla="*/ 0 w 460080"/>
                  <a:gd name="textAreaRight" fmla="*/ 465840 w 460080"/>
                  <a:gd name="textAreaTop" fmla="*/ 0 h 239040"/>
                  <a:gd name="textAreaBottom" fmla="*/ 244800 h 239040"/>
                  <a:gd name="GluePoint1X" fmla="*/ 531014.467647059 w 680"/>
                  <a:gd name="GluePoint1Y" fmla="*/ 0 h 1294"/>
                  <a:gd name="GluePoint2X" fmla="*/ 1348566.31470588 w 680"/>
                  <a:gd name="GluePoint2Y" fmla="*/ 0 h 1294"/>
                  <a:gd name="GluePoint3X" fmla="*/ 1306948.03088235 w 680"/>
                  <a:gd name="GluePoint3Y" fmla="*/ 0 h 1294"/>
                  <a:gd name="GluePoint4X" fmla="*/ 444330.242647059 w 680"/>
                  <a:gd name="GluePoint4Y" fmla="*/ 0 h 1294"/>
                  <a:gd name="GluePoint5X" fmla="*/ 444330.242647059 w 680"/>
                  <a:gd name="GluePoint5Y" fmla="*/ 0 h 1294"/>
                  <a:gd name="GluePoint6X" fmla="*/ 1224651.90441176 w 680"/>
                  <a:gd name="GluePoint6Y" fmla="*/ 0 h 1294"/>
                  <a:gd name="GluePoint7X" fmla="*/ 444330.242647059 w 680"/>
                  <a:gd name="GluePoint7Y" fmla="*/ 0 h 1294"/>
                  <a:gd name="GluePoint8X" fmla="*/ 1587919.87941176 w 680"/>
                  <a:gd name="GluePoint8Y" fmla="*/ 0 h 1294"/>
                  <a:gd name="GluePoint9X" fmla="*/ 1635487.39411765 w 680"/>
                  <a:gd name="GluePoint9Y" fmla="*/ 0 h 1294"/>
                  <a:gd name="GluePoint10X" fmla="*/ 1067600.10882353 w 680"/>
                  <a:gd name="GluePoint10Y" fmla="*/ 0 h 1294"/>
                  <a:gd name="GluePoint11X" fmla="*/ 1463698.88529412 w 680"/>
                  <a:gd name="GluePoint11Y" fmla="*/ 0 h 1294"/>
                  <a:gd name="GluePoint12X" fmla="*/ 2995656.87205882 w 680"/>
                  <a:gd name="GluePoint12Y" fmla="*/ 0 h 1294"/>
                  <a:gd name="GluePoint13X" fmla="*/ 2385357.57058824 w 680"/>
                  <a:gd name="GluePoint13Y" fmla="*/ 0 h 1294"/>
                  <a:gd name="GluePoint14X" fmla="*/ 1181925.78088235 w 680"/>
                  <a:gd name="GluePoint14Y" fmla="*/ 0 h 1294"/>
                  <a:gd name="GluePoint15X" fmla="*/ 3317379.91764706 w 680"/>
                  <a:gd name="GluePoint15Y" fmla="*/ 0 h 1294"/>
                  <a:gd name="GluePoint16X" fmla="*/ 3846229.48970588 w 680"/>
                  <a:gd name="GluePoint16Y" fmla="*/ 0 h 1294"/>
                  <a:gd name="GluePoint17X" fmla="*/ 3125988.85294118 w 680"/>
                  <a:gd name="GluePoint17Y" fmla="*/ 0 h 1294"/>
                  <a:gd name="GluePoint18X" fmla="*/ 2855098.53382353 w 680"/>
                  <a:gd name="GluePoint18Y" fmla="*/ 0 h 1294"/>
                  <a:gd name="GluePoint19X" fmla="*/ 4226147.03529412 w 680"/>
                  <a:gd name="GluePoint19Y" fmla="*/ 0 h 1294"/>
                  <a:gd name="GluePoint20X" fmla="*/ 4509191.61617647 w 680"/>
                  <a:gd name="GluePoint20Y" fmla="*/ 0 h 1294"/>
                  <a:gd name="GluePoint21X" fmla="*/ 3406607.09558824 w 680"/>
                  <a:gd name="GluePoint21Y" fmla="*/ 0 h 1294"/>
                  <a:gd name="GluePoint22X" fmla="*/ 3754955.91176471 w 680"/>
                  <a:gd name="GluePoint22Y" fmla="*/ 0 h 1294"/>
                  <a:gd name="GluePoint23X" fmla="*/ 5443296.1 w 680"/>
                  <a:gd name="GluePoint23Y" fmla="*/ 0 h 1294"/>
                  <a:gd name="GluePoint24X" fmla="*/ 6716265.99117647 w 680"/>
                  <a:gd name="GluePoint24Y" fmla="*/ 0 h 1294"/>
                  <a:gd name="GluePoint25X" fmla="*/ 5289161.55294118 w 680"/>
                  <a:gd name="GluePoint25Y" fmla="*/ 0 h 1294"/>
                  <a:gd name="GluePoint26X" fmla="*/ 8840935.14852941 w 680"/>
                  <a:gd name="GluePoint26Y" fmla="*/ 0 h 1294"/>
                  <a:gd name="GluePoint27X" fmla="*/ 8883687.60441176 w 680"/>
                  <a:gd name="GluePoint27Y" fmla="*/ 0 h 1294"/>
                  <a:gd name="GluePoint28X" fmla="*/ 7818212.89264706 w 680"/>
                  <a:gd name="GluePoint28Y" fmla="*/ 0 h 1294"/>
                  <a:gd name="GluePoint29X" fmla="*/ 8260455.35588235 w 680"/>
                  <a:gd name="GluePoint29Y" fmla="*/ 0 h 1294"/>
                  <a:gd name="GluePoint30X" fmla="*/ 9296699.275 w 680"/>
                  <a:gd name="GluePoint30Y" fmla="*/ 0 h 1294"/>
                  <a:gd name="GluePoint31X" fmla="*/ 10753619.4602941 w 680"/>
                  <a:gd name="GluePoint31Y" fmla="*/ 0 h 1294"/>
                  <a:gd name="GluePoint32X" fmla="*/ 9911482.6 w 680"/>
                  <a:gd name="GluePoint32Y" fmla="*/ 0 h 1294"/>
                  <a:gd name="GluePoint33X" fmla="*/ 11995737.2382353 w 680"/>
                  <a:gd name="GluePoint33Y" fmla="*/ 0 h 1294"/>
                  <a:gd name="GluePoint34X" fmla="*/ 11192922.1044118 w 680"/>
                  <a:gd name="GluePoint34Y" fmla="*/ 0 h 1294"/>
                  <a:gd name="GluePoint35X" fmla="*/ 13127857.2544118 w 680"/>
                  <a:gd name="GluePoint35Y" fmla="*/ 0 h 1294"/>
                  <a:gd name="GluePoint36X" fmla="*/ 12920661.1352941 w 680"/>
                  <a:gd name="GluePoint36Y" fmla="*/ 0 h 1294"/>
                  <a:gd name="GluePoint37X" fmla="*/ 12481516.4852941 w 680"/>
                  <a:gd name="GluePoint37Y" fmla="*/ 0 h 1294"/>
                  <a:gd name="GluePoint38X" fmla="*/ 13127857.2544118 w 680"/>
                  <a:gd name="GluePoint38Y" fmla="*/ 0 h 1294"/>
                  <a:gd name="GluePoint39X" fmla="*/ 13316635.7735294 w 680"/>
                  <a:gd name="GluePoint39Y" fmla="*/ 0 h 1294"/>
                  <a:gd name="GluePoint40X" fmla="*/ 14163314.9647059 w 680"/>
                  <a:gd name="GluePoint40Y" fmla="*/ 0 h 1294"/>
                  <a:gd name="GluePoint41X" fmla="*/ 14216679.3588235 w 680"/>
                  <a:gd name="GluePoint41Y" fmla="*/ 0 h 1294"/>
                  <a:gd name="GluePoint42X" fmla="*/ 14133875.3941176 w 680"/>
                  <a:gd name="GluePoint42Y" fmla="*/ 0 h 1294"/>
                  <a:gd name="GluePoint43X" fmla="*/ 15750659.2941176 w 680"/>
                  <a:gd name="GluePoint43Y" fmla="*/ 0 h 1294"/>
                  <a:gd name="GluePoint44X" fmla="*/ 15718014.7 w 680"/>
                  <a:gd name="GluePoint44Y" fmla="*/ 0 h 1294"/>
                  <a:gd name="GluePoint45X" fmla="*/ 14813825.65 w 680"/>
                  <a:gd name="GluePoint45Y" fmla="*/ 0 h 1294"/>
                  <a:gd name="GluePoint46X" fmla="*/ 15750659.2941176 w 680"/>
                  <a:gd name="GluePoint46Y" fmla="*/ 0 h 1294"/>
                  <a:gd name="GluePoint47X" fmla="*/ 16949328.6897059 w 680"/>
                  <a:gd name="GluePoint47Y" fmla="*/ 0 h 1294"/>
                  <a:gd name="GluePoint48X" fmla="*/ 15847695.8955882 w 680"/>
                  <a:gd name="GluePoint48Y" fmla="*/ 0 h 1294"/>
                  <a:gd name="GluePoint49X" fmla="*/ 16157612.6426471 w 680"/>
                  <a:gd name="GluePoint49Y" fmla="*/ 0 h 1294"/>
                  <a:gd name="GluePoint50X" fmla="*/ 16799127.0676471 w 680"/>
                  <a:gd name="GluePoint50Y" fmla="*/ 0 h 1294"/>
                  <a:gd name="GluePoint51X" fmla="*/ 16823343.4279412 w 680"/>
                  <a:gd name="GluePoint51Y" fmla="*/ 0 h 1294"/>
                  <a:gd name="GluePoint52X" fmla="*/ 16410632.6985294 w 680"/>
                  <a:gd name="GluePoint52Y" fmla="*/ 0 h 1294"/>
                  <a:gd name="GluePoint53X" fmla="*/ 17661758.0220588 w 680"/>
                  <a:gd name="GluePoint53Y" fmla="*/ 0 h 1294"/>
                  <a:gd name="GluePoint54X" fmla="*/ 16940849.6720588 w 680"/>
                  <a:gd name="GluePoint54Y" fmla="*/ 0 h 1294"/>
                  <a:gd name="GluePoint55X" fmla="*/ 17841363.4779412 w 680"/>
                  <a:gd name="GluePoint55Y" fmla="*/ 0 h 1294"/>
                  <a:gd name="GluePoint56X" fmla="*/ 17683508.5455882 w 680"/>
                  <a:gd name="GluePoint56Y" fmla="*/ 0 h 1294"/>
                  <a:gd name="GluePoint57X" fmla="*/ 18041673.6867647 w 680"/>
                  <a:gd name="GluePoint57Y" fmla="*/ 0 h 1294"/>
                  <a:gd name="GluePoint58X" fmla="*/ 17038499.4411765 w 680"/>
                  <a:gd name="GluePoint58Y" fmla="*/ 0 h 1294"/>
                  <a:gd name="GluePoint59X" fmla="*/ 17038499.4411765 w 680"/>
                  <a:gd name="GluePoint59Y" fmla="*/ 0 h 1294"/>
                  <a:gd name="GluePoint60X" fmla="*/ 17133263.9367647 w 680"/>
                  <a:gd name="GluePoint60Y" fmla="*/ 0 h 129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Lst>
                <a:rect l="textAreaLeft" t="textAreaTop" r="textAreaRight" b="textAreaBottom"/>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solidFill>
                <a:schemeClr val="accent1"/>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324" name="îṩḻîḓè"/>
              <p:cNvSpPr/>
              <p:nvPr/>
            </p:nvSpPr>
            <p:spPr>
              <a:xfrm>
                <a:off x="9999000" y="741600"/>
                <a:ext cx="92880" cy="19800"/>
              </a:xfrm>
              <a:custGeom>
                <a:avLst/>
                <a:gdLst>
                  <a:gd name="textAreaLeft" fmla="*/ 0 w 92880"/>
                  <a:gd name="textAreaRight" fmla="*/ 98640 w 92880"/>
                  <a:gd name="textAreaTop" fmla="*/ 0 h 19800"/>
                  <a:gd name="textAreaBottom" fmla="*/ 25560 h 19800"/>
                  <a:gd name="GluePoint1X" fmla="*/ 0 w 71"/>
                  <a:gd name="GluePoint1Y" fmla="*/ 0 h 274"/>
                  <a:gd name="GluePoint2X" fmla="*/ 6343669373.40845 w 71"/>
                  <a:gd name="GluePoint2Y" fmla="*/ 0 h 274"/>
                  <a:gd name="GluePoint3X" fmla="*/ 5523744263.76056 w 71"/>
                  <a:gd name="GluePoint3Y" fmla="*/ 0 h 274"/>
                  <a:gd name="GluePoint4X" fmla="*/ 1953848216.32394 w 71"/>
                  <a:gd name="GluePoint4Y" fmla="*/ 0 h 274"/>
                  <a:gd name="GluePoint5X" fmla="*/ 290682506.957747 w 71"/>
                  <a:gd name="GluePoint5Y" fmla="*/ 0 h 274"/>
                  <a:gd name="GluePoint6X" fmla="*/ 0 w 71"/>
                  <a:gd name="GluePoint6Y" fmla="*/ 0 h 274"/>
                  <a:gd name="GluePoint7X" fmla="*/ 0 w 71"/>
                  <a:gd name="GluePoint7Y" fmla="*/ 0 h 274"/>
                  <a:gd name="GluePoint8X" fmla="*/ 0 w 71"/>
                  <a:gd name="GluePoint8Y" fmla="*/ 0 h 274"/>
                  <a:gd name="GluePoint9X" fmla="*/ 0 w 71"/>
                  <a:gd name="GluePoint9Y" fmla="*/ 0 h 274"/>
                  <a:gd name="GluePoint10X" fmla="*/ 3944867127.71831 w 71"/>
                  <a:gd name="GluePoint10Y" fmla="*/ 0 h 274"/>
                  <a:gd name="GluePoint11X" fmla="*/ 0 w 71"/>
                  <a:gd name="GluePoint11Y" fmla="*/ 0 h 274"/>
                  <a:gd name="GluePoint12X" fmla="*/ 0 w 71"/>
                  <a:gd name="GluePoint12Y" fmla="*/ 0 h 274"/>
                  <a:gd name="GluePoint13X" fmla="*/ 0 w 71"/>
                  <a:gd name="GluePoint13Y" fmla="*/ 0 h 274"/>
                  <a:gd name="GluePoint14X" fmla="*/ 0 w 71"/>
                  <a:gd name="GluePoint14Y" fmla="*/ 0 h 274"/>
                  <a:gd name="GluePoint15X" fmla="*/ 0 w 71"/>
                  <a:gd name="GluePoint15Y" fmla="*/ 0 h 274"/>
                  <a:gd name="GluePoint16X" fmla="*/ 0 w 71"/>
                  <a:gd name="GluePoint16Y" fmla="*/ 0 h 274"/>
                  <a:gd name="GluePoint17X" fmla="*/ 0 w 71"/>
                  <a:gd name="GluePoint17Y" fmla="*/ 0 h 274"/>
                  <a:gd name="GluePoint18X" fmla="*/ 0 w 71"/>
                  <a:gd name="GluePoint18Y" fmla="*/ 0 h 274"/>
                  <a:gd name="GluePoint19X" fmla="*/ 0 w 71"/>
                  <a:gd name="GluePoint19Y" fmla="*/ 0 h 274"/>
                  <a:gd name="GluePoint20X" fmla="*/ 0 w 71"/>
                  <a:gd name="GluePoint20Y" fmla="*/ 0 h 274"/>
                  <a:gd name="GluePoint21X" fmla="*/ 0 w 71"/>
                  <a:gd name="GluePoint21Y" fmla="*/ 0 h 274"/>
                  <a:gd name="GluePoint22X" fmla="*/ 0 w 71"/>
                  <a:gd name="GluePoint22Y" fmla="*/ 0 h 274"/>
                  <a:gd name="GluePoint23X" fmla="*/ 0 w 71"/>
                  <a:gd name="GluePoint23Y" fmla="*/ 0 h 274"/>
                  <a:gd name="GluePoint24X" fmla="*/ 0 w 71"/>
                  <a:gd name="GluePoint24Y" fmla="*/ 0 h 274"/>
                  <a:gd name="GluePoint25X" fmla="*/ 0 w 71"/>
                  <a:gd name="GluePoint25Y" fmla="*/ 0 h 274"/>
                  <a:gd name="GluePoint26X" fmla="*/ 0 w 71"/>
                  <a:gd name="GluePoint26Y" fmla="*/ 0 h 274"/>
                  <a:gd name="GluePoint27X" fmla="*/ 0 w 71"/>
                  <a:gd name="GluePoint27Y" fmla="*/ 0 h 274"/>
                  <a:gd name="GluePoint28X" fmla="*/ 0 w 71"/>
                  <a:gd name="GluePoint28Y" fmla="*/ 0 h 274"/>
                  <a:gd name="GluePoint29X" fmla="*/ 0 w 71"/>
                  <a:gd name="GluePoint29Y" fmla="*/ 0 h 274"/>
                  <a:gd name="GluePoint30X" fmla="*/ 0 w 71"/>
                  <a:gd name="GluePoint30Y" fmla="*/ 0 h 274"/>
                  <a:gd name="GluePoint31X" fmla="*/ 0 w 71"/>
                  <a:gd name="GluePoint31Y" fmla="*/ 0 h 274"/>
                  <a:gd name="GluePoint32X" fmla="*/ 0 w 71"/>
                  <a:gd name="GluePoint32Y" fmla="*/ 0 h 274"/>
                  <a:gd name="GluePoint33X" fmla="*/ 0 w 71"/>
                  <a:gd name="GluePoint33Y" fmla="*/ 0 h 274"/>
                  <a:gd name="GluePoint34X" fmla="*/ 0 w 71"/>
                  <a:gd name="GluePoint34Y" fmla="*/ 0 h 274"/>
                  <a:gd name="GluePoint35X" fmla="*/ 0 w 71"/>
                  <a:gd name="GluePoint35Y" fmla="*/ 0 h 274"/>
                  <a:gd name="GluePoint36X" fmla="*/ 0 w 71"/>
                  <a:gd name="GluePoint36Y" fmla="*/ 0 h 274"/>
                  <a:gd name="GluePoint37X" fmla="*/ 0 w 71"/>
                  <a:gd name="GluePoint37Y" fmla="*/ 0 h 274"/>
                  <a:gd name="GluePoint38X" fmla="*/ 0 w 71"/>
                  <a:gd name="GluePoint38Y" fmla="*/ 0 h 274"/>
                  <a:gd name="GluePoint39X" fmla="*/ 0 w 71"/>
                  <a:gd name="GluePoint39Y" fmla="*/ 0 h 274"/>
                  <a:gd name="GluePoint40X" fmla="*/ 0 w 71"/>
                  <a:gd name="GluePoint40Y" fmla="*/ 0 h 274"/>
                  <a:gd name="GluePoint41X" fmla="*/ 0 w 71"/>
                  <a:gd name="GluePoint41Y" fmla="*/ 0 h 274"/>
                  <a:gd name="GluePoint42X" fmla="*/ 0 w 71"/>
                  <a:gd name="GluePoint42Y" fmla="*/ 0 h 274"/>
                  <a:gd name="GluePoint43X" fmla="*/ 0 w 71"/>
                  <a:gd name="GluePoint43Y" fmla="*/ 0 h 274"/>
                  <a:gd name="GluePoint44X" fmla="*/ 0 w 71"/>
                  <a:gd name="GluePoint44Y" fmla="*/ 0 h 274"/>
                  <a:gd name="GluePoint45X" fmla="*/ 0 w 71"/>
                  <a:gd name="GluePoint45Y" fmla="*/ 0 h 274"/>
                  <a:gd name="GluePoint46X" fmla="*/ 0 w 71"/>
                  <a:gd name="GluePoint46Y" fmla="*/ 0 h 274"/>
                  <a:gd name="GluePoint47X" fmla="*/ 0 w 71"/>
                  <a:gd name="GluePoint47Y" fmla="*/ 0 h 274"/>
                  <a:gd name="GluePoint48X" fmla="*/ 0 w 71"/>
                  <a:gd name="GluePoint48Y" fmla="*/ 0 h 274"/>
                  <a:gd name="GluePoint49X" fmla="*/ 0 w 71"/>
                  <a:gd name="GluePoint49Y" fmla="*/ 0 h 274"/>
                  <a:gd name="GluePoint50X" fmla="*/ 0 w 71"/>
                  <a:gd name="GluePoint50Y" fmla="*/ 0 h 274"/>
                  <a:gd name="GluePoint51X" fmla="*/ 0 w 71"/>
                  <a:gd name="GluePoint51Y" fmla="*/ 0 h 274"/>
                  <a:gd name="GluePoint52X" fmla="*/ 0 w 71"/>
                  <a:gd name="GluePoint52Y" fmla="*/ 0 h 274"/>
                  <a:gd name="GluePoint53X" fmla="*/ 0 w 71"/>
                  <a:gd name="GluePoint53Y" fmla="*/ 0 h 274"/>
                  <a:gd name="GluePoint54X" fmla="*/ 0 w 71"/>
                  <a:gd name="GluePoint54Y" fmla="*/ 0 h 274"/>
                  <a:gd name="GluePoint55X" fmla="*/ 0 w 71"/>
                  <a:gd name="GluePoint55Y" fmla="*/ 0 h 274"/>
                  <a:gd name="GluePoint56X" fmla="*/ 0 w 71"/>
                  <a:gd name="GluePoint56Y" fmla="*/ 0 h 274"/>
                  <a:gd name="GluePoint57X" fmla="*/ 0 w 71"/>
                  <a:gd name="GluePoint57Y" fmla="*/ 0 h 274"/>
                  <a:gd name="GluePoint58X" fmla="*/ 0 w 71"/>
                  <a:gd name="GluePoint58Y" fmla="*/ 0 h 274"/>
                  <a:gd name="GluePoint59X" fmla="*/ 0 w 71"/>
                  <a:gd name="GluePoint59Y" fmla="*/ 0 h 274"/>
                  <a:gd name="GluePoint60X" fmla="*/ 0 w 71"/>
                  <a:gd name="GluePoint60Y" fmla="*/ 0 h 274"/>
                  <a:gd name="GluePoint61X" fmla="*/ 0 w 71"/>
                  <a:gd name="GluePoint61Y" fmla="*/ 0 h 27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Lst>
                <a:rect l="textAreaLeft" t="textAreaTop" r="textAreaRight" b="textAreaBottom"/>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solidFill>
                <a:schemeClr val="accent1"/>
              </a:solidFill>
              <a:ln w="0">
                <a:noFill/>
              </a:ln>
            </p:spPr>
            <p:style>
              <a:lnRef idx="0"/>
              <a:fillRef idx="0"/>
              <a:effectRef idx="0"/>
              <a:fontRef idx="minor"/>
            </p:style>
            <p:txBody>
              <a:bodyPr lIns="90000" rIns="90000" tIns="-19440" bIns="-1944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325" name="ïsļîḑè"/>
              <p:cNvSpPr/>
              <p:nvPr/>
            </p:nvSpPr>
            <p:spPr>
              <a:xfrm>
                <a:off x="9869400" y="428400"/>
                <a:ext cx="344520" cy="323640"/>
              </a:xfrm>
              <a:custGeom>
                <a:avLst/>
                <a:gdLst>
                  <a:gd name="textAreaLeft" fmla="*/ 0 w 344520"/>
                  <a:gd name="textAreaRight" fmla="*/ 350280 w 344520"/>
                  <a:gd name="textAreaTop" fmla="*/ 0 h 323640"/>
                  <a:gd name="textAreaBottom" fmla="*/ 329400 h 323640"/>
                  <a:gd name="GluePoint1X" fmla="*/ 1068.98142076503 w 915"/>
                  <a:gd name="GluePoint1Y" fmla="*/ 0 h 973"/>
                  <a:gd name="GluePoint2X" fmla="*/ 2149.47978142077 w 915"/>
                  <a:gd name="GluePoint2Y" fmla="*/ 164.64542651593 h 973"/>
                  <a:gd name="GluePoint3X" fmla="*/ 1589.33770491803 w 915"/>
                  <a:gd name="GluePoint3Y" fmla="*/ 315.416238437821 h 973"/>
                  <a:gd name="GluePoint4X" fmla="*/ 1571.53879781421 w 915"/>
                  <a:gd name="GluePoint4Y" fmla="*/ 307.091469681398 h 973"/>
                  <a:gd name="GluePoint5X" fmla="*/ 2104.45901639344 w 915"/>
                  <a:gd name="GluePoint5Y" fmla="*/ 164.64542651593 h 973"/>
                  <a:gd name="GluePoint6X" fmla="*/ 1068.98142076503 w 915"/>
                  <a:gd name="GluePoint6Y" fmla="*/ 3.69989722507708 h 973"/>
                  <a:gd name="GluePoint7X" fmla="*/ 35.5978142076503 w 915"/>
                  <a:gd name="GluePoint7Y" fmla="*/ 164.64542651593 h 973"/>
                  <a:gd name="GluePoint8X" fmla="*/ 573.753005464481 w 915"/>
                  <a:gd name="GluePoint8Y" fmla="*/ 307.091469681398 h 973"/>
                  <a:gd name="GluePoint9X" fmla="*/ 553.860109289618 w 915"/>
                  <a:gd name="GluePoint9Y" fmla="*/ 315.416238437821 h 973"/>
                  <a:gd name="GluePoint10X" fmla="*/ 0 w 915"/>
                  <a:gd name="GluePoint10Y" fmla="*/ 164.64542651593 h 973"/>
                  <a:gd name="GluePoint11X" fmla="*/ 1068.98142076503 w 915"/>
                  <a:gd name="GluePoint11Y" fmla="*/ 0 h 97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solidFill>
                <a:schemeClr val="accent1"/>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chemeClr val="dk1"/>
                  </a:solidFill>
                  <a:effectLst/>
                  <a:uFillTx/>
                  <a:latin typeface="Arial"/>
                  <a:ea typeface="微软雅黑"/>
                </a:endParaRPr>
              </a:p>
            </p:txBody>
          </p:sp>
        </p:grpSp>
        <p:sp>
          <p:nvSpPr>
            <p:cNvPr id="326" name="íšľïḋé"/>
            <p:cNvSpPr/>
            <p:nvPr/>
          </p:nvSpPr>
          <p:spPr>
            <a:xfrm>
              <a:off x="10398600" y="734760"/>
              <a:ext cx="1114560" cy="60840"/>
            </a:xfrm>
            <a:custGeom>
              <a:avLst/>
              <a:gdLst>
                <a:gd name="textAreaLeft" fmla="*/ 0 w 1114560"/>
                <a:gd name="textAreaRight" fmla="*/ 1120320 w 1114560"/>
                <a:gd name="textAreaTop" fmla="*/ 0 h 60840"/>
                <a:gd name="textAreaBottom" fmla="*/ 66600 h 60840"/>
                <a:gd name="GluePoint1X" fmla="*/ 0 w 185"/>
                <a:gd name="GluePoint1Y" fmla="*/ 0 h 3112"/>
                <a:gd name="GluePoint2X" fmla="*/ 0 w 185"/>
                <a:gd name="GluePoint2Y" fmla="*/ 0 h 3112"/>
                <a:gd name="GluePoint3X" fmla="*/ 0 w 185"/>
                <a:gd name="GluePoint3Y" fmla="*/ 0 h 3112"/>
                <a:gd name="GluePoint4X" fmla="*/ 0 w 185"/>
                <a:gd name="GluePoint4Y" fmla="*/ 0 h 3112"/>
                <a:gd name="GluePoint5X" fmla="*/ 0 w 185"/>
                <a:gd name="GluePoint5Y" fmla="*/ 0 h 3112"/>
                <a:gd name="GluePoint6X" fmla="*/ 0 w 185"/>
                <a:gd name="GluePoint6Y" fmla="*/ 0 h 3112"/>
                <a:gd name="GluePoint7X" fmla="*/ 0 w 185"/>
                <a:gd name="GluePoint7Y" fmla="*/ 0 h 3112"/>
                <a:gd name="GluePoint8X" fmla="*/ 0 w 185"/>
                <a:gd name="GluePoint8Y" fmla="*/ 0 h 3112"/>
                <a:gd name="GluePoint9X" fmla="*/ 0 w 185"/>
                <a:gd name="GluePoint9Y" fmla="*/ 0 h 3112"/>
                <a:gd name="GluePoint10X" fmla="*/ 0 w 185"/>
                <a:gd name="GluePoint10Y" fmla="*/ 0 h 3112"/>
                <a:gd name="GluePoint11X" fmla="*/ 0 w 185"/>
                <a:gd name="GluePoint11Y" fmla="*/ 0 h 3112"/>
                <a:gd name="GluePoint12X" fmla="*/ 0 w 185"/>
                <a:gd name="GluePoint12Y" fmla="*/ 0 h 3112"/>
                <a:gd name="GluePoint13X" fmla="*/ 0 w 185"/>
                <a:gd name="GluePoint13Y" fmla="*/ 0 h 3112"/>
                <a:gd name="GluePoint14X" fmla="*/ 0 w 185"/>
                <a:gd name="GluePoint14Y" fmla="*/ 0 h 3112"/>
                <a:gd name="GluePoint15X" fmla="*/ 0 w 185"/>
                <a:gd name="GluePoint15Y" fmla="*/ 0 h 3112"/>
                <a:gd name="GluePoint16X" fmla="*/ 0 w 185"/>
                <a:gd name="GluePoint16Y" fmla="*/ 0 h 3112"/>
                <a:gd name="GluePoint17X" fmla="*/ 0 w 185"/>
                <a:gd name="GluePoint17Y" fmla="*/ 0 h 3112"/>
                <a:gd name="GluePoint18X" fmla="*/ 0 w 185"/>
                <a:gd name="GluePoint18Y" fmla="*/ 0 h 3112"/>
                <a:gd name="GluePoint19X" fmla="*/ 0 w 185"/>
                <a:gd name="GluePoint19Y" fmla="*/ 0 h 3112"/>
                <a:gd name="GluePoint20X" fmla="*/ 0 w 185"/>
                <a:gd name="GluePoint20Y" fmla="*/ 0 h 3112"/>
                <a:gd name="GluePoint21X" fmla="*/ 0 w 185"/>
                <a:gd name="GluePoint21Y" fmla="*/ 0 h 3112"/>
                <a:gd name="GluePoint22X" fmla="*/ 0 w 185"/>
                <a:gd name="GluePoint22Y" fmla="*/ 0 h 3112"/>
                <a:gd name="GluePoint23X" fmla="*/ 0 w 185"/>
                <a:gd name="GluePoint23Y" fmla="*/ 0 h 3112"/>
                <a:gd name="GluePoint24X" fmla="*/ 0 w 185"/>
                <a:gd name="GluePoint24Y" fmla="*/ 0 h 3112"/>
                <a:gd name="GluePoint25X" fmla="*/ 0 w 185"/>
                <a:gd name="GluePoint25Y" fmla="*/ 0 h 3112"/>
                <a:gd name="GluePoint26X" fmla="*/ 0 w 185"/>
                <a:gd name="GluePoint26Y" fmla="*/ 0 h 3112"/>
                <a:gd name="GluePoint27X" fmla="*/ 0 w 185"/>
                <a:gd name="GluePoint27Y" fmla="*/ 0 h 3112"/>
                <a:gd name="GluePoint28X" fmla="*/ 0 w 185"/>
                <a:gd name="GluePoint28Y" fmla="*/ 0 h 3112"/>
                <a:gd name="GluePoint29X" fmla="*/ 0 w 185"/>
                <a:gd name="GluePoint29Y" fmla="*/ 0 h 3112"/>
                <a:gd name="GluePoint30X" fmla="*/ 0 w 185"/>
                <a:gd name="GluePoint30Y" fmla="*/ 0 h 3112"/>
                <a:gd name="GluePoint31X" fmla="*/ 0 w 185"/>
                <a:gd name="GluePoint31Y" fmla="*/ 0 h 3112"/>
                <a:gd name="GluePoint32X" fmla="*/ 0 w 185"/>
                <a:gd name="GluePoint32Y" fmla="*/ 0 h 3112"/>
                <a:gd name="GluePoint33X" fmla="*/ 0 w 185"/>
                <a:gd name="GluePoint33Y" fmla="*/ 0 h 3112"/>
                <a:gd name="GluePoint34X" fmla="*/ 0 w 185"/>
                <a:gd name="GluePoint34Y" fmla="*/ 0 h 3112"/>
                <a:gd name="GluePoint35X" fmla="*/ 0 w 185"/>
                <a:gd name="GluePoint35Y" fmla="*/ 0 h 3112"/>
                <a:gd name="GluePoint36X" fmla="*/ 0 w 185"/>
                <a:gd name="GluePoint36Y" fmla="*/ 0 h 3112"/>
                <a:gd name="GluePoint37X" fmla="*/ 0 w 185"/>
                <a:gd name="GluePoint37Y" fmla="*/ 0 h 3112"/>
                <a:gd name="GluePoint38X" fmla="*/ 0 w 185"/>
                <a:gd name="GluePoint38Y" fmla="*/ 0 h 3112"/>
                <a:gd name="GluePoint39X" fmla="*/ 0 w 185"/>
                <a:gd name="GluePoint39Y" fmla="*/ 0 h 3112"/>
                <a:gd name="GluePoint40X" fmla="*/ 0 w 185"/>
                <a:gd name="GluePoint40Y" fmla="*/ 0 h 3112"/>
                <a:gd name="GluePoint41X" fmla="*/ 0 w 185"/>
                <a:gd name="GluePoint41Y" fmla="*/ 0 h 3112"/>
                <a:gd name="GluePoint42X" fmla="*/ 0 w 185"/>
                <a:gd name="GluePoint42Y" fmla="*/ 0 h 3112"/>
                <a:gd name="GluePoint43X" fmla="*/ 0 w 185"/>
                <a:gd name="GluePoint43Y" fmla="*/ 0 h 3112"/>
                <a:gd name="GluePoint44X" fmla="*/ 0 w 185"/>
                <a:gd name="GluePoint44Y" fmla="*/ 0 h 3112"/>
                <a:gd name="GluePoint45X" fmla="*/ 0 w 185"/>
                <a:gd name="GluePoint45Y" fmla="*/ 0 h 3112"/>
                <a:gd name="GluePoint46X" fmla="*/ 0 w 185"/>
                <a:gd name="GluePoint46Y" fmla="*/ 0 h 3112"/>
                <a:gd name="GluePoint47X" fmla="*/ 0 w 185"/>
                <a:gd name="GluePoint47Y" fmla="*/ 0 h 3112"/>
                <a:gd name="GluePoint48X" fmla="*/ 0 w 185"/>
                <a:gd name="GluePoint48Y" fmla="*/ 0 h 3112"/>
                <a:gd name="GluePoint49X" fmla="*/ 0 w 185"/>
                <a:gd name="GluePoint49Y" fmla="*/ 0 h 3112"/>
                <a:gd name="GluePoint50X" fmla="*/ 0 w 185"/>
                <a:gd name="GluePoint50Y" fmla="*/ 0 h 3112"/>
                <a:gd name="GluePoint51X" fmla="*/ 0 w 185"/>
                <a:gd name="GluePoint51Y" fmla="*/ 0 h 3112"/>
                <a:gd name="GluePoint52X" fmla="*/ 0 w 185"/>
                <a:gd name="GluePoint52Y" fmla="*/ 0 h 3112"/>
                <a:gd name="GluePoint53X" fmla="*/ 0 w 185"/>
                <a:gd name="GluePoint53Y" fmla="*/ 0 h 3112"/>
                <a:gd name="GluePoint54X" fmla="*/ 0 w 185"/>
                <a:gd name="GluePoint54Y" fmla="*/ 0 h 3112"/>
                <a:gd name="GluePoint55X" fmla="*/ 0 w 185"/>
                <a:gd name="GluePoint55Y" fmla="*/ 0 h 3112"/>
                <a:gd name="GluePoint56X" fmla="*/ 0 w 185"/>
                <a:gd name="GluePoint56Y" fmla="*/ 0 h 3112"/>
                <a:gd name="GluePoint57X" fmla="*/ 0 w 185"/>
                <a:gd name="GluePoint57Y" fmla="*/ 0 h 3112"/>
                <a:gd name="GluePoint58X" fmla="*/ 0 w 185"/>
                <a:gd name="GluePoint58Y" fmla="*/ 0 h 3112"/>
                <a:gd name="GluePoint59X" fmla="*/ 0 w 185"/>
                <a:gd name="GluePoint59Y" fmla="*/ 0 h 3112"/>
                <a:gd name="GluePoint60X" fmla="*/ 0 w 185"/>
                <a:gd name="GluePoint60Y" fmla="*/ 0 h 3112"/>
                <a:gd name="GluePoint61X" fmla="*/ 0 w 185"/>
                <a:gd name="GluePoint61Y" fmla="*/ 0 h 3112"/>
                <a:gd name="GluePoint62X" fmla="*/ 0 w 185"/>
                <a:gd name="GluePoint62Y" fmla="*/ 0 h 311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 ang="0">
                  <a:pos x="GluePoint62X" y="GluePoint62Y"/>
                </a:cxn>
              </a:cxnLst>
              <a:rect l="textAreaLeft" t="textAreaTop" r="textAreaRight" b="textAreaBottom"/>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w="0">
              <a:noFill/>
            </a:ln>
          </p:spPr>
          <p:style>
            <a:lnRef idx="0"/>
            <a:fillRef idx="0"/>
            <a:effectRef idx="0"/>
            <a:fontRef idx="minor"/>
          </p:style>
          <p:txBody>
            <a:bodyPr lIns="90000" rIns="90000" tIns="21600" bIns="21600" anchor="ctr">
              <a:noAutofit/>
            </a:bodyPr>
            <a:p>
              <a:pPr>
                <a:lnSpc>
                  <a:spcPct val="100000"/>
                </a:lnSpc>
              </a:pPr>
              <a:endParaRPr b="0" lang="en-US" sz="1800" strike="noStrike" u="none">
                <a:solidFill>
                  <a:schemeClr val="dk1"/>
                </a:solidFill>
                <a:effectLst/>
                <a:uFillTx/>
                <a:latin typeface="Arial"/>
                <a:ea typeface="微软雅黑"/>
              </a:endParaRPr>
            </a:p>
          </p:txBody>
        </p:sp>
        <p:grpSp>
          <p:nvGrpSpPr>
            <p:cNvPr id="327" name="í$ļîdé"/>
            <p:cNvGrpSpPr/>
            <p:nvPr/>
          </p:nvGrpSpPr>
          <p:grpSpPr>
            <a:xfrm>
              <a:off x="10450800" y="403920"/>
              <a:ext cx="1005840" cy="264600"/>
              <a:chOff x="10450800" y="403920"/>
              <a:chExt cx="1005840" cy="264600"/>
            </a:xfrm>
          </p:grpSpPr>
          <p:sp>
            <p:nvSpPr>
              <p:cNvPr id="328" name="ís1ïḋe"/>
              <p:cNvSpPr/>
              <p:nvPr/>
            </p:nvSpPr>
            <p:spPr>
              <a:xfrm>
                <a:off x="10450800" y="495000"/>
                <a:ext cx="263160" cy="128520"/>
              </a:xfrm>
              <a:custGeom>
                <a:avLst/>
                <a:gdLst>
                  <a:gd name="textAreaLeft" fmla="*/ 0 w 263160"/>
                  <a:gd name="textAreaRight" fmla="*/ 268920 w 263160"/>
                  <a:gd name="textAreaTop" fmla="*/ 0 h 128520"/>
                  <a:gd name="textAreaBottom" fmla="*/ 134280 h 128520"/>
                  <a:gd name="GluePoint1X" fmla="*/ 3206350.35924933 w 373"/>
                  <a:gd name="GluePoint1Y" fmla="*/ 0 h 747"/>
                  <a:gd name="GluePoint2X" fmla="*/ 2411105.95174263 w 373"/>
                  <a:gd name="GluePoint2Y" fmla="*/ 0 h 747"/>
                  <a:gd name="GluePoint3X" fmla="*/ 1186713.29758713 w 373"/>
                  <a:gd name="GluePoint3Y" fmla="*/ 0 h 747"/>
                  <a:gd name="GluePoint4X" fmla="*/ 0 w 373"/>
                  <a:gd name="GluePoint4Y" fmla="*/ 0 h 747"/>
                  <a:gd name="GluePoint5X" fmla="*/ 1754823.79624665 w 373"/>
                  <a:gd name="GluePoint5Y" fmla="*/ 0 h 747"/>
                  <a:gd name="GluePoint6X" fmla="*/ 3606306.91689008 w 373"/>
                  <a:gd name="GluePoint6Y" fmla="*/ 0 h 747"/>
                  <a:gd name="GluePoint7X" fmla="*/ 3349647.6997319 w 373"/>
                  <a:gd name="GluePoint7Y" fmla="*/ 0 h 747"/>
                  <a:gd name="GluePoint8X" fmla="*/ 6844578.75603217 w 373"/>
                  <a:gd name="GluePoint8Y" fmla="*/ 0 h 747"/>
                  <a:gd name="GluePoint9X" fmla="*/ 11338207.0455764 w 373"/>
                  <a:gd name="GluePoint9Y" fmla="*/ 0 h 747"/>
                  <a:gd name="GluePoint10X" fmla="*/ 11565005.3726542 w 373"/>
                  <a:gd name="GluePoint10Y" fmla="*/ 0 h 747"/>
                  <a:gd name="GluePoint11X" fmla="*/ 9891539.54959786 w 373"/>
                  <a:gd name="GluePoint11Y" fmla="*/ 0 h 747"/>
                  <a:gd name="GluePoint12X" fmla="*/ 9268511.38873995 w 373"/>
                  <a:gd name="GluePoint12Y" fmla="*/ 0 h 747"/>
                  <a:gd name="GluePoint13X" fmla="*/ 8610561.13672922 w 373"/>
                  <a:gd name="GluePoint13Y" fmla="*/ 0 h 747"/>
                  <a:gd name="GluePoint14X" fmla="*/ 7301019.02412869 w 373"/>
                  <a:gd name="GluePoint14Y" fmla="*/ 0 h 747"/>
                  <a:gd name="GluePoint15X" fmla="*/ 7757586.85254692 w 373"/>
                  <a:gd name="GluePoint15Y" fmla="*/ 0 h 747"/>
                  <a:gd name="GluePoint16X" fmla="*/ 8067364.15013405 w 373"/>
                  <a:gd name="GluePoint16Y" fmla="*/ 0 h 747"/>
                  <a:gd name="GluePoint17X" fmla="*/ 6533588.6541555 w 373"/>
                  <a:gd name="GluePoint17Y" fmla="*/ 0 h 747"/>
                  <a:gd name="GluePoint18X" fmla="*/ 5591231.87131367 w 373"/>
                  <a:gd name="GluePoint18Y" fmla="*/ 0 h 747"/>
                  <a:gd name="GluePoint19X" fmla="*/ 6305029.99463807 w 373"/>
                  <a:gd name="GluePoint19Y" fmla="*/ 0 h 747"/>
                  <a:gd name="GluePoint20X" fmla="*/ 8297255.32439678 w 373"/>
                  <a:gd name="GluePoint20Y" fmla="*/ 0 h 747"/>
                  <a:gd name="GluePoint21X" fmla="*/ 10463614.230563 w 373"/>
                  <a:gd name="GluePoint21Y" fmla="*/ 0 h 747"/>
                  <a:gd name="GluePoint22X" fmla="*/ 11651632.5683646 w 373"/>
                  <a:gd name="GluePoint22Y" fmla="*/ 0 h 747"/>
                  <a:gd name="GluePoint23X" fmla="*/ 14529405.2010724 w 373"/>
                  <a:gd name="GluePoint23Y" fmla="*/ 0 h 747"/>
                  <a:gd name="GluePoint24X" fmla="*/ 19132545.0080429 w 373"/>
                  <a:gd name="GluePoint24Y" fmla="*/ 0 h 747"/>
                  <a:gd name="GluePoint25X" fmla="*/ 20956704.7077748 w 373"/>
                  <a:gd name="GluePoint25Y" fmla="*/ 0 h 747"/>
                  <a:gd name="GluePoint26X" fmla="*/ 17480175.6997319 w 373"/>
                  <a:gd name="GluePoint26Y" fmla="*/ 0 h 747"/>
                  <a:gd name="GluePoint27X" fmla="*/ 10007026.7774799 w 373"/>
                  <a:gd name="GluePoint27Y" fmla="*/ 0 h 747"/>
                  <a:gd name="GluePoint28X" fmla="*/ 4803207.37801609 w 373"/>
                  <a:gd name="GluePoint28Y" fmla="*/ 0 h 747"/>
                  <a:gd name="GluePoint29X" fmla="*/ 3206350.35924933 w 373"/>
                  <a:gd name="GluePoint29Y" fmla="*/ 0 h 747"/>
                  <a:gd name="GluePoint30X" fmla="*/ 3206350.35924933 w 373"/>
                  <a:gd name="GluePoint30Y" fmla="*/ 0 h 747"/>
                  <a:gd name="GluePoint31X" fmla="*/ 10577949.4906166 w 373"/>
                  <a:gd name="GluePoint31Y" fmla="*/ 0 h 747"/>
                  <a:gd name="GluePoint32X" fmla="*/ 10063657.6729223 w 373"/>
                  <a:gd name="GluePoint32Y" fmla="*/ 0 h 747"/>
                  <a:gd name="GluePoint33X" fmla="*/ 12647862.9812332 w 373"/>
                  <a:gd name="GluePoint33Y" fmla="*/ 0 h 747"/>
                  <a:gd name="GluePoint34X" fmla="*/ 12704493.8766756 w 373"/>
                  <a:gd name="GluePoint34Y" fmla="*/ 0 h 747"/>
                  <a:gd name="GluePoint35X" fmla="*/ 12133633.9624665 w 373"/>
                  <a:gd name="GluePoint35Y" fmla="*/ 0 h 747"/>
                  <a:gd name="GluePoint36X" fmla="*/ 14723924.8793566 w 373"/>
                  <a:gd name="GluePoint36Y" fmla="*/ 0 h 747"/>
                  <a:gd name="GluePoint37X" fmla="*/ 18538143.3458445 w 373"/>
                  <a:gd name="GluePoint37Y" fmla="*/ 0 h 747"/>
                  <a:gd name="GluePoint38X" fmla="*/ 15917852.2037534 w 373"/>
                  <a:gd name="GluePoint38Y" fmla="*/ 0 h 747"/>
                  <a:gd name="GluePoint39X" fmla="*/ 12903582.1769437 w 373"/>
                  <a:gd name="GluePoint39Y" fmla="*/ 0 h 747"/>
                  <a:gd name="GluePoint40X" fmla="*/ 11880672.0321716 w 373"/>
                  <a:gd name="GluePoint40Y" fmla="*/ 0 h 747"/>
                  <a:gd name="GluePoint41X" fmla="*/ 10577949.4906166 w 373"/>
                  <a:gd name="GluePoint41Y" fmla="*/ 0 h 74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Lst>
                <a:rect l="textAreaLeft" t="textAreaTop" r="textAreaRight" b="textAreaBottom"/>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solidFill>
                <a:srgbClr val="0a0a0a"/>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329" name="îślïḍê"/>
              <p:cNvSpPr/>
              <p:nvPr/>
            </p:nvSpPr>
            <p:spPr>
              <a:xfrm>
                <a:off x="10811880" y="434880"/>
                <a:ext cx="150120" cy="233640"/>
              </a:xfrm>
              <a:custGeom>
                <a:avLst/>
                <a:gdLst>
                  <a:gd name="textAreaLeft" fmla="*/ 0 w 150120"/>
                  <a:gd name="textAreaRight" fmla="*/ 155880 w 150120"/>
                  <a:gd name="textAreaTop" fmla="*/ 0 h 233640"/>
                  <a:gd name="textAreaBottom" fmla="*/ 239400 h 233640"/>
                  <a:gd name="GluePoint1X" fmla="*/ 0 w 665"/>
                  <a:gd name="GluePoint1Y" fmla="*/ 82179.2147806005 h 433"/>
                  <a:gd name="GluePoint2X" fmla="*/ 0 w 665"/>
                  <a:gd name="GluePoint2Y" fmla="*/ 107228.983833718 h 433"/>
                  <a:gd name="GluePoint3X" fmla="*/ 0 w 665"/>
                  <a:gd name="GluePoint3Y" fmla="*/ 157675.288683603 h 433"/>
                  <a:gd name="GluePoint4X" fmla="*/ 0 w 665"/>
                  <a:gd name="GluePoint4Y" fmla="*/ 259322.979214781 h 433"/>
                  <a:gd name="GluePoint5X" fmla="*/ 0 w 665"/>
                  <a:gd name="GluePoint5Y" fmla="*/ 290560.508083141 h 433"/>
                  <a:gd name="GluePoint6X" fmla="*/ 0 w 665"/>
                  <a:gd name="GluePoint6Y" fmla="*/ 321580.369515012 h 433"/>
                  <a:gd name="GluePoint7X" fmla="*/ 0 w 665"/>
                  <a:gd name="GluePoint7Y" fmla="*/ 295542.840646651 h 433"/>
                  <a:gd name="GluePoint8X" fmla="*/ 0 w 665"/>
                  <a:gd name="GluePoint8Y" fmla="*/ 194753.810623557 h 433"/>
                  <a:gd name="GluePoint9X" fmla="*/ 0 w 665"/>
                  <a:gd name="GluePoint9Y" fmla="*/ 141128.060046189 h 433"/>
                  <a:gd name="GluePoint10X" fmla="*/ 0 w 665"/>
                  <a:gd name="GluePoint10Y" fmla="*/ 107508.198614319 h 433"/>
                  <a:gd name="GluePoint11X" fmla="*/ 0 w 665"/>
                  <a:gd name="GluePoint11Y" fmla="*/ 82179.2147806005 h 433"/>
                  <a:gd name="GluePoint12X" fmla="*/ 0 w 665"/>
                  <a:gd name="GluePoint12Y" fmla="*/ 82179.2147806005 h 433"/>
                  <a:gd name="GluePoint13X" fmla="*/ 0 w 665"/>
                  <a:gd name="GluePoint13Y" fmla="*/ 96275.0577367206 h 433"/>
                  <a:gd name="GluePoint14X" fmla="*/ 0 w 665"/>
                  <a:gd name="GluePoint14Y" fmla="*/ 103174.364896074 h 433"/>
                  <a:gd name="GluePoint15X" fmla="*/ 0 w 665"/>
                  <a:gd name="GluePoint15Y" fmla="*/ 134755.658198614 h 433"/>
                  <a:gd name="GluePoint16X" fmla="*/ 0 w 665"/>
                  <a:gd name="GluePoint16Y" fmla="*/ 162072.170900693 h 433"/>
                  <a:gd name="GluePoint17X" fmla="*/ 0 w 665"/>
                  <a:gd name="GluePoint17Y" fmla="*/ 233645.727482679 h 433"/>
                  <a:gd name="GluePoint18X" fmla="*/ 0 w 665"/>
                  <a:gd name="GluePoint18Y" fmla="*/ 220325.981524249 h 433"/>
                  <a:gd name="GluePoint19X" fmla="*/ 0 w 665"/>
                  <a:gd name="GluePoint19Y" fmla="*/ 181226.905311778 h 433"/>
                  <a:gd name="GluePoint20X" fmla="*/ 0 w 665"/>
                  <a:gd name="GluePoint20Y" fmla="*/ 152407.736720554 h 433"/>
                  <a:gd name="GluePoint21X" fmla="*/ 0 w 665"/>
                  <a:gd name="GluePoint21Y" fmla="*/ 112978.406466513 h 433"/>
                  <a:gd name="GluePoint22X" fmla="*/ 0 w 665"/>
                  <a:gd name="GluePoint22Y" fmla="*/ 96275.0577367206 h 433"/>
                  <a:gd name="GluePoint23X" fmla="*/ 0 w 665"/>
                  <a:gd name="GluePoint23Y" fmla="*/ 96275.0577367206 h 433"/>
                  <a:gd name="GluePoint24X" fmla="*/ 0 w 665"/>
                  <a:gd name="GluePoint24Y" fmla="*/ 1098.84526558891 h 433"/>
                  <a:gd name="GluePoint25X" fmla="*/ 0 w 665"/>
                  <a:gd name="GluePoint25Y" fmla="*/ 4095.15011547344 h 433"/>
                  <a:gd name="GluePoint26X" fmla="*/ 0 w 665"/>
                  <a:gd name="GluePoint26Y" fmla="*/ 30794.688221709 h 433"/>
                  <a:gd name="GluePoint27X" fmla="*/ 0 w 665"/>
                  <a:gd name="GluePoint27Y" fmla="*/ 61394.2263279446 h 433"/>
                  <a:gd name="GluePoint28X" fmla="*/ 0 w 665"/>
                  <a:gd name="GluePoint28Y" fmla="*/ 164852.309468822 h 433"/>
                  <a:gd name="GluePoint29X" fmla="*/ 0 w 665"/>
                  <a:gd name="GluePoint29Y" fmla="*/ 248460.623556582 h 433"/>
                  <a:gd name="GluePoint30X" fmla="*/ 0 w 665"/>
                  <a:gd name="GluePoint30Y" fmla="*/ 332652.886836028 h 433"/>
                  <a:gd name="GluePoint31X" fmla="*/ 0 w 665"/>
                  <a:gd name="GluePoint31Y" fmla="*/ 313672.286374134 h 433"/>
                  <a:gd name="GluePoint32X" fmla="*/ 0 w 665"/>
                  <a:gd name="GluePoint32Y" fmla="*/ 281493.533487298 h 433"/>
                  <a:gd name="GluePoint33X" fmla="*/ 0 w 665"/>
                  <a:gd name="GluePoint33Y" fmla="*/ 121077.136258661 h 433"/>
                  <a:gd name="GluePoint34X" fmla="*/ 0 w 665"/>
                  <a:gd name="GluePoint34Y" fmla="*/ 64064.7806004619 h 433"/>
                  <a:gd name="GluePoint35X" fmla="*/ 0 w 665"/>
                  <a:gd name="GluePoint35Y" fmla="*/ 29449.6535796767 h 433"/>
                  <a:gd name="GluePoint36X" fmla="*/ 0 w 665"/>
                  <a:gd name="GluePoint36Y" fmla="*/ 1098.84526558891 h 43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Lst>
                <a:rect l="textAreaLeft" t="textAreaTop" r="textAreaRight" b="textAreaBottom"/>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solidFill>
                <a:srgbClr val="0a0a0a"/>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330" name="iśḷiḍê"/>
              <p:cNvSpPr/>
              <p:nvPr/>
            </p:nvSpPr>
            <p:spPr>
              <a:xfrm>
                <a:off x="11063520" y="438120"/>
                <a:ext cx="155160" cy="203040"/>
              </a:xfrm>
              <a:custGeom>
                <a:avLst/>
                <a:gdLst>
                  <a:gd name="textAreaLeft" fmla="*/ 0 w 155160"/>
                  <a:gd name="textAreaRight" fmla="*/ 160920 w 155160"/>
                  <a:gd name="textAreaTop" fmla="*/ 0 h 203040"/>
                  <a:gd name="textAreaBottom" fmla="*/ 208800 h 203040"/>
                  <a:gd name="GluePoint1X" fmla="*/ 2.23448275862069 w 580"/>
                  <a:gd name="GluePoint1Y" fmla="*/ 17652.774049217 h 447"/>
                  <a:gd name="GluePoint2X" fmla="*/ 4.46896551724138 w 580"/>
                  <a:gd name="GluePoint2Y" fmla="*/ 21919.9776286353 h 447"/>
                  <a:gd name="GluePoint3X" fmla="*/ 4.46896551724138 w 580"/>
                  <a:gd name="GluePoint3Y" fmla="*/ 18168.4787472036 h 447"/>
                  <a:gd name="GluePoint4X" fmla="*/ 2.97931034482759 w 580"/>
                  <a:gd name="GluePoint4Y" fmla="*/ 15736.5771812081 h 447"/>
                  <a:gd name="GluePoint5X" fmla="*/ 2.23448275862069 w 580"/>
                  <a:gd name="GluePoint5Y" fmla="*/ 17652.774049217 h 447"/>
                  <a:gd name="GluePoint6X" fmla="*/ 2.23448275862069 w 580"/>
                  <a:gd name="GluePoint6Y" fmla="*/ 17652.774049217 h 447"/>
                  <a:gd name="GluePoint7X" fmla="*/ 1.48965517241379 w 580"/>
                  <a:gd name="GluePoint7Y" fmla="*/ 4245.7158836689 h 447"/>
                  <a:gd name="GluePoint8X" fmla="*/ 1.48965517241379 w 580"/>
                  <a:gd name="GluePoint8Y" fmla="*/ 1375.21252796421 h 447"/>
                  <a:gd name="GluePoint9X" fmla="*/ 1.48965517241379 w 580"/>
                  <a:gd name="GluePoint9Y" fmla="*/ 3.79194630872483 h 447"/>
                  <a:gd name="GluePoint10X" fmla="*/ 2.97931034482759 w 580"/>
                  <a:gd name="GluePoint10Y" fmla="*/ 2272.63982102908 h 447"/>
                  <a:gd name="GluePoint11X" fmla="*/ 2.23448275862069 w 580"/>
                  <a:gd name="GluePoint11Y" fmla="*/ 4138.2774049217 h 447"/>
                  <a:gd name="GluePoint12X" fmla="*/ 2.23448275862069 w 580"/>
                  <a:gd name="GluePoint12Y" fmla="*/ 5359.2841163311 h 447"/>
                  <a:gd name="GluePoint13X" fmla="*/ 1.48965517241379 w 580"/>
                  <a:gd name="GluePoint13Y" fmla="*/ 7136.44295302013 h 447"/>
                  <a:gd name="GluePoint14X" fmla="*/ 2.97931034482759 w 580"/>
                  <a:gd name="GluePoint14Y" fmla="*/ 6663.71364653244 h 447"/>
                  <a:gd name="GluePoint15X" fmla="*/ 3.72413793103448 w 580"/>
                  <a:gd name="GluePoint15Y" fmla="*/ 5557.7293064877 h 447"/>
                  <a:gd name="GluePoint16X" fmla="*/ 3.72413793103448 w 580"/>
                  <a:gd name="GluePoint16Y" fmla="*/ 5978.63534675615 h 447"/>
                  <a:gd name="GluePoint17X" fmla="*/ 3.72413793103448 w 580"/>
                  <a:gd name="GluePoint17Y" fmla="*/ 7534.59731543624 h 447"/>
                  <a:gd name="GluePoint18X" fmla="*/ 2.97931034482759 w 580"/>
                  <a:gd name="GluePoint18Y" fmla="*/ 7963.08724832215 h 447"/>
                  <a:gd name="GluePoint19X" fmla="*/ 1.48965517241379 w 580"/>
                  <a:gd name="GluePoint19Y" fmla="*/ 9679.57494407159 h 447"/>
                  <a:gd name="GluePoint20X" fmla="*/ 1.48965517241379 w 580"/>
                  <a:gd name="GluePoint20Y" fmla="*/ 14906.1409395973 h 447"/>
                  <a:gd name="GluePoint21X" fmla="*/ 0.744827586206897 w 580"/>
                  <a:gd name="GluePoint21Y" fmla="*/ 19362.9418344519 h 447"/>
                  <a:gd name="GluePoint22X" fmla="*/ 0 w 580"/>
                  <a:gd name="GluePoint22Y" fmla="*/ 22660.6711409396 h 447"/>
                  <a:gd name="GluePoint23X" fmla="*/ 0 w 580"/>
                  <a:gd name="GluePoint23Y" fmla="*/ 22318.1319910515 h 447"/>
                  <a:gd name="GluePoint24X" fmla="*/ 0 w 580"/>
                  <a:gd name="GluePoint24Y" fmla="*/ 20237.6174496644 h 447"/>
                  <a:gd name="GluePoint25X" fmla="*/ 0 w 580"/>
                  <a:gd name="GluePoint25Y" fmla="*/ 19362.9418344519 h 447"/>
                  <a:gd name="GluePoint26X" fmla="*/ 0 w 580"/>
                  <a:gd name="GluePoint26Y" fmla="*/ 19651.129753915 h 447"/>
                  <a:gd name="GluePoint27X" fmla="*/ 0.744827586206897 w 580"/>
                  <a:gd name="GluePoint27Y" fmla="*/ 16307.8970917226 h 447"/>
                  <a:gd name="GluePoint28X" fmla="*/ 0.744827586206897 w 580"/>
                  <a:gd name="GluePoint28Y" fmla="*/ 12092.5167785235 h 447"/>
                  <a:gd name="GluePoint29X" fmla="*/ 0.744827586206897 w 580"/>
                  <a:gd name="GluePoint29Y" fmla="*/ 10831.062639821 h 447"/>
                  <a:gd name="GluePoint30X" fmla="*/ 0.744827586206897 w 580"/>
                  <a:gd name="GluePoint30Y" fmla="*/ 11707.0022371365 h 447"/>
                  <a:gd name="GluePoint31X" fmla="*/ 0 w 580"/>
                  <a:gd name="GluePoint31Y" fmla="*/ 11993.9261744966 h 447"/>
                  <a:gd name="GluePoint32X" fmla="*/ 0 w 580"/>
                  <a:gd name="GluePoint32Y" fmla="*/ 9818.6129753915 h 447"/>
                  <a:gd name="GluePoint33X" fmla="*/ 0 w 580"/>
                  <a:gd name="GluePoint33Y" fmla="*/ 8416.85682326622 h 447"/>
                  <a:gd name="GluePoint34X" fmla="*/ 0.744827586206897 w 580"/>
                  <a:gd name="GluePoint34Y" fmla="*/ 8715.15659955257 h 447"/>
                  <a:gd name="GluePoint35X" fmla="*/ 1.48965517241379 w 580"/>
                  <a:gd name="GluePoint35Y" fmla="*/ 7698.91498881432 h 447"/>
                  <a:gd name="GluePoint36X" fmla="*/ 1.48965517241379 w 580"/>
                  <a:gd name="GluePoint36Y" fmla="*/ 7691.33109619687 h 447"/>
                  <a:gd name="GluePoint37X" fmla="*/ 1.48965517241379 w 580"/>
                  <a:gd name="GluePoint37Y" fmla="*/ 4245.7158836689 h 44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Lst>
                <a:rect l="textAreaLeft" t="textAreaTop" r="textAreaRight" b="textAreaBottom"/>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solidFill>
                <a:srgbClr val="0a0a0a"/>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331" name="iṧľíḑe"/>
              <p:cNvSpPr/>
              <p:nvPr/>
            </p:nvSpPr>
            <p:spPr>
              <a:xfrm>
                <a:off x="11305800" y="403920"/>
                <a:ext cx="150840" cy="250560"/>
              </a:xfrm>
              <a:custGeom>
                <a:avLst/>
                <a:gdLst>
                  <a:gd name="textAreaLeft" fmla="*/ 0 w 150840"/>
                  <a:gd name="textAreaRight" fmla="*/ 156600 w 150840"/>
                  <a:gd name="textAreaTop" fmla="*/ 0 h 250560"/>
                  <a:gd name="textAreaBottom" fmla="*/ 256320 h 250560"/>
                  <a:gd name="GluePoint1X" fmla="*/ 0 w 712"/>
                  <a:gd name="GluePoint1Y" fmla="*/ 254111.779310345 h 435"/>
                  <a:gd name="GluePoint2X" fmla="*/ 0 w 712"/>
                  <a:gd name="GluePoint2Y" fmla="*/ 373481.44137931 h 435"/>
                  <a:gd name="GluePoint3X" fmla="*/ 0 w 712"/>
                  <a:gd name="GluePoint3Y" fmla="*/ 476403.505747126 h 435"/>
                  <a:gd name="GluePoint4X" fmla="*/ 0 w 712"/>
                  <a:gd name="GluePoint4Y" fmla="*/ 454389.52183908 h 435"/>
                  <a:gd name="GluePoint5X" fmla="*/ 0 w 712"/>
                  <a:gd name="GluePoint5Y" fmla="*/ 493987.133333333 h 435"/>
                  <a:gd name="GluePoint6X" fmla="*/ 0 w 712"/>
                  <a:gd name="GluePoint6Y" fmla="*/ 591083.23908046 h 435"/>
                  <a:gd name="GluePoint7X" fmla="*/ 0 w 712"/>
                  <a:gd name="GluePoint7Y" fmla="*/ 662159.613793104 h 435"/>
                  <a:gd name="GluePoint8X" fmla="*/ 0 w 712"/>
                  <a:gd name="GluePoint8Y" fmla="*/ 586912.455172414 h 435"/>
                  <a:gd name="GluePoint9X" fmla="*/ 0 w 712"/>
                  <a:gd name="GluePoint9Y" fmla="*/ 448685.337931035 h 435"/>
                  <a:gd name="GluePoint10X" fmla="*/ 0 w 712"/>
                  <a:gd name="GluePoint10Y" fmla="*/ 511367.268965517 h 435"/>
                  <a:gd name="GluePoint11X" fmla="*/ 0 w 712"/>
                  <a:gd name="GluePoint11Y" fmla="*/ 521823.871264368 h 435"/>
                  <a:gd name="GluePoint12X" fmla="*/ 0 w 712"/>
                  <a:gd name="GluePoint12Y" fmla="*/ 409366.526436782 h 435"/>
                  <a:gd name="GluePoint13X" fmla="*/ 0 w 712"/>
                  <a:gd name="GluePoint13Y" fmla="*/ 401198.006896552 h 435"/>
                  <a:gd name="GluePoint14X" fmla="*/ 0 w 712"/>
                  <a:gd name="GluePoint14Y" fmla="*/ 273797.622988506 h 435"/>
                  <a:gd name="GluePoint15X" fmla="*/ 0 w 712"/>
                  <a:gd name="GluePoint15Y" fmla="*/ 190479.685057471 h 435"/>
                  <a:gd name="GluePoint16X" fmla="*/ 0 w 712"/>
                  <a:gd name="GluePoint16Y" fmla="*/ 105802.997701149 h 435"/>
                  <a:gd name="GluePoint17X" fmla="*/ 0 w 712"/>
                  <a:gd name="GluePoint17Y" fmla="*/ 53826.0252873563 h 435"/>
                  <a:gd name="GluePoint18X" fmla="*/ 0 w 712"/>
                  <a:gd name="GluePoint18Y" fmla="*/ 10738.6068965517 h 435"/>
                  <a:gd name="GluePoint19X" fmla="*/ 0 w 712"/>
                  <a:gd name="GluePoint19Y" fmla="*/ 103316.229885057 h 435"/>
                  <a:gd name="GluePoint20X" fmla="*/ 0 w 712"/>
                  <a:gd name="GluePoint20Y" fmla="*/ 160226.68045977 h 435"/>
                  <a:gd name="GluePoint21X" fmla="*/ 0 w 712"/>
                  <a:gd name="GluePoint21Y" fmla="*/ 238641.583908046 h 435"/>
                  <a:gd name="GluePoint22X" fmla="*/ 0 w 712"/>
                  <a:gd name="GluePoint22Y" fmla="*/ 361457.790804598 h 435"/>
                  <a:gd name="GluePoint23X" fmla="*/ 0 w 712"/>
                  <a:gd name="GluePoint23Y" fmla="*/ 429039.551724138 h 435"/>
                  <a:gd name="GluePoint24X" fmla="*/ 0 w 712"/>
                  <a:gd name="GluePoint24Y" fmla="*/ 429039.551724138 h 435"/>
                  <a:gd name="GluePoint25X" fmla="*/ 0 w 712"/>
                  <a:gd name="GluePoint25Y" fmla="*/ 316559.774712644 h 435"/>
                  <a:gd name="GluePoint26X" fmla="*/ 0 w 712"/>
                  <a:gd name="GluePoint26Y" fmla="*/ 291317.15862069 h 435"/>
                  <a:gd name="GluePoint27X" fmla="*/ 0 w 712"/>
                  <a:gd name="GluePoint27Y" fmla="*/ 96733.9862068965 h 435"/>
                  <a:gd name="GluePoint28X" fmla="*/ 0 w 712"/>
                  <a:gd name="GluePoint28Y" fmla="*/ 180986.064367816 h 435"/>
                  <a:gd name="GluePoint29X" fmla="*/ 0 w 712"/>
                  <a:gd name="GluePoint29Y" fmla="*/ 333901.455172414 h 435"/>
                  <a:gd name="GluePoint30X" fmla="*/ 0 w 712"/>
                  <a:gd name="GluePoint30Y" fmla="*/ 238641.583908046 h 435"/>
                  <a:gd name="GluePoint31X" fmla="*/ 0 w 712"/>
                  <a:gd name="GluePoint31Y" fmla="*/ 219596.659770115 h 435"/>
                  <a:gd name="GluePoint32X" fmla="*/ 0 w 712"/>
                  <a:gd name="GluePoint32Y" fmla="*/ 609048.213793104 h 435"/>
                  <a:gd name="GluePoint33X" fmla="*/ 0 w 712"/>
                  <a:gd name="GluePoint33Y" fmla="*/ 539000.514942529 h 435"/>
                  <a:gd name="GluePoint34X" fmla="*/ 0 w 712"/>
                  <a:gd name="GluePoint34Y" fmla="*/ 653894.956321839 h 435"/>
                  <a:gd name="GluePoint35X" fmla="*/ 0 w 712"/>
                  <a:gd name="GluePoint35Y" fmla="*/ 662159.613793104 h 435"/>
                  <a:gd name="GluePoint36X" fmla="*/ 0 w 712"/>
                  <a:gd name="GluePoint36Y" fmla="*/ 741617.613793104 h 435"/>
                  <a:gd name="GluePoint37X" fmla="*/ 0 w 712"/>
                  <a:gd name="GluePoint37Y" fmla="*/ 871360.55862069 h 435"/>
                  <a:gd name="GluePoint38X" fmla="*/ 0 w 712"/>
                  <a:gd name="GluePoint38Y" fmla="*/ 929105.806896552 h 435"/>
                  <a:gd name="GluePoint39X" fmla="*/ 0 w 712"/>
                  <a:gd name="GluePoint39Y" fmla="*/ 886790.696551724 h 435"/>
                  <a:gd name="GluePoint40X" fmla="*/ 0 w 712"/>
                  <a:gd name="GluePoint40Y" fmla="*/ 796177.491954023 h 435"/>
                  <a:gd name="GluePoint41X" fmla="*/ 0 w 712"/>
                  <a:gd name="GluePoint41Y" fmla="*/ 780098.422988506 h 435"/>
                  <a:gd name="GluePoint42X" fmla="*/ 0 w 712"/>
                  <a:gd name="GluePoint42Y" fmla="*/ 771984.381609195 h 435"/>
                  <a:gd name="GluePoint43X" fmla="*/ 0 w 712"/>
                  <a:gd name="GluePoint43Y" fmla="*/ 699347.367816092 h 435"/>
                  <a:gd name="GluePoint44X" fmla="*/ 0 w 712"/>
                  <a:gd name="GluePoint44Y" fmla="*/ 647306.303448276 h 4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Lst>
                <a:rect l="textAreaLeft" t="textAreaTop" r="textAreaRight" b="textAreaBottom"/>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solidFill>
                <a:srgbClr val="0a0a0a"/>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chemeClr val="dk1"/>
                  </a:solidFill>
                  <a:effectLst/>
                  <a:uFillTx/>
                  <a:latin typeface="Arial"/>
                  <a:ea typeface="微软雅黑"/>
                </a:endParaRPr>
              </a:p>
            </p:txBody>
          </p:sp>
        </p:grpSp>
      </p:grpSp>
      <p:pic>
        <p:nvPicPr>
          <p:cNvPr id="332" name="图片 27" descr=""/>
          <p:cNvPicPr/>
          <p:nvPr/>
        </p:nvPicPr>
        <p:blipFill>
          <a:blip r:embed="rId2"/>
          <a:srcRect l="55236" t="0" r="0" b="55111"/>
          <a:stretch/>
        </p:blipFill>
        <p:spPr>
          <a:xfrm>
            <a:off x="0" y="-111240"/>
            <a:ext cx="1514880" cy="1138320"/>
          </a:xfrm>
          <a:prstGeom prst="rect">
            <a:avLst/>
          </a:prstGeom>
          <a:noFill/>
          <a:ln w="0">
            <a:noFill/>
          </a:ln>
        </p:spPr>
      </p:pic>
      <p:pic>
        <p:nvPicPr>
          <p:cNvPr id="333" name="图片 28" descr=""/>
          <p:cNvPicPr/>
          <p:nvPr/>
        </p:nvPicPr>
        <p:blipFill>
          <a:blip r:embed="rId3">
            <a:extLst>
              <a:ext uri="{BEBA8EAE-BF5A-486C-A8C5-ECC9F3942E4B}">
                <a14:imgProps xmlns:a14="http://schemas.microsoft.com/office/drawing/2010/main">
                  <a14:imgLayer r:embed="">
                    <a14:imgEffect>
                      <a14:saturation sat="33000"/>
                    </a14:imgEffect>
                  </a14:imgLayer>
                </a14:imgProps>
              </a:ext>
            </a:extLst>
          </a:blip>
          <a:stretch/>
        </p:blipFill>
        <p:spPr>
          <a:xfrm>
            <a:off x="0" y="4531320"/>
            <a:ext cx="12186360" cy="2318040"/>
          </a:xfrm>
          <a:prstGeom prst="rect">
            <a:avLst/>
          </a:prstGeom>
          <a:noFill/>
          <a:ln w="0">
            <a:noFill/>
          </a:ln>
        </p:spPr>
      </p:pic>
      <p:sp>
        <p:nvSpPr>
          <p:cNvPr id="334" name="矩形 1"/>
          <p:cNvSpPr/>
          <p:nvPr/>
        </p:nvSpPr>
        <p:spPr>
          <a:xfrm>
            <a:off x="0" y="1028880"/>
            <a:ext cx="12186360" cy="5823720"/>
          </a:xfrm>
          <a:prstGeom prst="rect">
            <a:avLst/>
          </a:prstGeom>
          <a:gradFill rotWithShape="0">
            <a:gsLst>
              <a:gs pos="0">
                <a:srgbClr val="ffffff">
                  <a:alpha val="0"/>
                </a:srgbClr>
              </a:gs>
              <a:gs pos="50000">
                <a:srgbClr val="ffffff">
                  <a:alpha val="20000"/>
                </a:srgbClr>
              </a:gs>
              <a:gs pos="100000">
                <a:srgbClr val="ffffff">
                  <a:alpha val="90000"/>
                </a:srgbClr>
              </a:gs>
            </a:gsLst>
            <a:lin ang="54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800" strike="noStrike" u="none">
              <a:solidFill>
                <a:schemeClr val="lt1"/>
              </a:solidFill>
              <a:effectLst/>
              <a:uFillTx/>
              <a:latin typeface="Arial"/>
              <a:ea typeface="微软雅黑"/>
            </a:endParaRPr>
          </a:p>
        </p:txBody>
      </p:sp>
      <p:sp>
        <p:nvSpPr>
          <p:cNvPr id="335" name="PlaceHolder 2"/>
          <p:cNvSpPr>
            <a:spLocks noGrp="1"/>
          </p:cNvSpPr>
          <p:nvPr>
            <p:ph type="title"/>
          </p:nvPr>
        </p:nvSpPr>
        <p:spPr>
          <a:xfrm>
            <a:off x="609480" y="273600"/>
            <a:ext cx="10967040" cy="1139400"/>
          </a:xfrm>
          <a:prstGeom prst="rect">
            <a:avLst/>
          </a:prstGeom>
          <a:noFill/>
          <a:ln w="0">
            <a:noFill/>
          </a:ln>
        </p:spPr>
        <p:txBody>
          <a:bodyPr lIns="0" rIns="0" tIns="0" bIns="0" anchor="ctr">
            <a:noAutofit/>
          </a:bodyPr>
          <a:p>
            <a:pPr indent="0">
              <a:lnSpc>
                <a:spcPct val="100000"/>
              </a:lnSpc>
              <a:buNone/>
              <a:tabLst>
                <a:tab algn="l" pos="0"/>
              </a:tabLst>
            </a:pPr>
            <a:r>
              <a:rPr b="0" lang="en-US" sz="1800" strike="noStrike" u="none">
                <a:solidFill>
                  <a:schemeClr val="dk1"/>
                </a:solidFill>
                <a:effectLst/>
                <a:uFillTx/>
                <a:latin typeface="Arial"/>
              </a:rPr>
              <a:t>Click to edit the title text format</a:t>
            </a:r>
            <a:endParaRPr b="0" lang="en-US" sz="1800" strike="noStrike" u="none">
              <a:solidFill>
                <a:srgbClr val="000000"/>
              </a:solidFill>
              <a:effectLst/>
              <a:uFillTx/>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标题和内容__">
    <p:bg>
      <p:bgPr>
        <a:solidFill>
          <a:srgbClr val="ffffff"/>
        </a:solidFill>
      </p:bgPr>
    </p:bg>
    <p:spTree>
      <p:nvGrpSpPr>
        <p:cNvPr id="1" name=""/>
        <p:cNvGrpSpPr/>
        <p:nvPr/>
      </p:nvGrpSpPr>
      <p:grpSpPr>
        <a:xfrm>
          <a:off x="0" y="0"/>
          <a:ext cx="0" cy="0"/>
          <a:chOff x="0" y="0"/>
          <a:chExt cx="0" cy="0"/>
        </a:xfrm>
      </p:grpSpPr>
      <p:sp>
        <p:nvSpPr>
          <p:cNvPr id="336" name="PlaceHolder 1"/>
          <p:cNvSpPr>
            <a:spLocks noGrp="1"/>
          </p:cNvSpPr>
          <p:nvPr>
            <p:ph type="body"/>
          </p:nvPr>
        </p:nvSpPr>
        <p:spPr>
          <a:xfrm>
            <a:off x="1587240" y="340200"/>
            <a:ext cx="3939120" cy="524520"/>
          </a:xfrm>
          <a:prstGeom prst="rect">
            <a:avLst/>
          </a:prstGeom>
          <a:noFill/>
          <a:ln w="0">
            <a:noFill/>
          </a:ln>
        </p:spPr>
        <p:txBody>
          <a:bodyPr lIns="0" rIns="0" tIns="45720" bIns="45720" anchor="t">
            <a:noAutofit/>
          </a:bodyPr>
          <a:p>
            <a:pPr indent="0" defTabSz="914400">
              <a:lnSpc>
                <a:spcPct val="90000"/>
              </a:lnSpc>
              <a:spcBef>
                <a:spcPts val="1001"/>
              </a:spcBef>
              <a:buNone/>
              <a:tabLst>
                <a:tab algn="l" pos="0"/>
              </a:tabLst>
            </a:pPr>
            <a:r>
              <a:rPr b="1" lang="zh-CN" sz="3600" strike="noStrike" u="none">
                <a:solidFill>
                  <a:schemeClr val="dk1"/>
                </a:solidFill>
                <a:effectLst/>
                <a:uFillTx/>
                <a:latin typeface="Arial"/>
                <a:ea typeface="微软雅黑"/>
              </a:rPr>
              <a:t>请输入你的标题</a:t>
            </a:r>
            <a:endParaRPr b="0" lang="en-US" sz="3600" strike="noStrike" u="none">
              <a:solidFill>
                <a:srgbClr val="000000"/>
              </a:solidFill>
              <a:effectLst/>
              <a:uFillTx/>
              <a:latin typeface="Arial"/>
            </a:endParaRPr>
          </a:p>
        </p:txBody>
      </p:sp>
      <p:cxnSp>
        <p:nvCxnSpPr>
          <p:cNvPr id="337" name="直接连接符 3"/>
          <p:cNvCxnSpPr/>
          <p:nvPr/>
        </p:nvCxnSpPr>
        <p:spPr>
          <a:xfrm>
            <a:off x="1083600" y="1028520"/>
            <a:ext cx="11113920" cy="5760"/>
          </a:xfrm>
          <a:prstGeom prst="straightConnector1">
            <a:avLst/>
          </a:prstGeom>
          <a:ln w="0">
            <a:solidFill>
              <a:srgbClr val="b92917"/>
            </a:solidFill>
          </a:ln>
        </p:spPr>
      </p:cxnSp>
      <p:grpSp>
        <p:nvGrpSpPr>
          <p:cNvPr id="338" name="组合 2"/>
          <p:cNvGrpSpPr/>
          <p:nvPr/>
        </p:nvGrpSpPr>
        <p:grpSpPr>
          <a:xfrm>
            <a:off x="9778320" y="337320"/>
            <a:ext cx="1734840" cy="527400"/>
            <a:chOff x="9778320" y="337320"/>
            <a:chExt cx="1734840" cy="527400"/>
          </a:xfrm>
        </p:grpSpPr>
        <p:grpSp>
          <p:nvGrpSpPr>
            <p:cNvPr id="339" name="íślïdé"/>
            <p:cNvGrpSpPr/>
            <p:nvPr/>
          </p:nvGrpSpPr>
          <p:grpSpPr>
            <a:xfrm>
              <a:off x="9778320" y="337320"/>
              <a:ext cx="526680" cy="527400"/>
              <a:chOff x="9778320" y="337320"/>
              <a:chExt cx="526680" cy="527400"/>
            </a:xfrm>
          </p:grpSpPr>
          <p:sp>
            <p:nvSpPr>
              <p:cNvPr id="340" name="ïṡḻïḍê"/>
              <p:cNvSpPr/>
              <p:nvPr/>
            </p:nvSpPr>
            <p:spPr>
              <a:xfrm>
                <a:off x="10013760" y="565560"/>
                <a:ext cx="57960" cy="146520"/>
              </a:xfrm>
              <a:custGeom>
                <a:avLst/>
                <a:gdLst>
                  <a:gd name="textAreaLeft" fmla="*/ 0 w 57960"/>
                  <a:gd name="textAreaRight" fmla="*/ 63720 w 57960"/>
                  <a:gd name="textAreaTop" fmla="*/ 0 h 146520"/>
                  <a:gd name="textAreaBottom" fmla="*/ 152280 h 146520"/>
                  <a:gd name="GluePoint1X" fmla="*/ 0 w 423"/>
                  <a:gd name="GluePoint1Y" fmla="*/ 125329580.610169 h 177"/>
                  <a:gd name="GluePoint2X" fmla="*/ 0 w 423"/>
                  <a:gd name="GluePoint2Y" fmla="*/ 125329580.610169 h 177"/>
                  <a:gd name="GluePoint3X" fmla="*/ 0 w 423"/>
                  <a:gd name="GluePoint3Y" fmla="*/ 14064428.4745763 h 177"/>
                  <a:gd name="GluePoint4X" fmla="*/ 0 w 423"/>
                  <a:gd name="GluePoint4Y" fmla="*/ 0 h 177"/>
                  <a:gd name="GluePoint5X" fmla="*/ 0 w 423"/>
                  <a:gd name="GluePoint5Y" fmla="*/ 14064428.4745763 h 177"/>
                  <a:gd name="GluePoint6X" fmla="*/ 0 w 423"/>
                  <a:gd name="GluePoint6Y" fmla="*/ 113545159.864407 h 177"/>
                  <a:gd name="GluePoint7X" fmla="*/ 0 w 423"/>
                  <a:gd name="GluePoint7Y" fmla="*/ 150211255.457627 h 177"/>
                  <a:gd name="GluePoint8X" fmla="*/ 0 w 423"/>
                  <a:gd name="GluePoint8Y" fmla="*/ 113545159.864407 h 177"/>
                  <a:gd name="GluePoint9X" fmla="*/ 0 w 423"/>
                  <a:gd name="GluePoint9Y" fmla="*/ 14064428.4745763 h 177"/>
                  <a:gd name="GluePoint10X" fmla="*/ 0 w 423"/>
                  <a:gd name="GluePoint10Y" fmla="*/ 0 h 177"/>
                  <a:gd name="GluePoint11X" fmla="*/ 0 w 423"/>
                  <a:gd name="GluePoint11Y" fmla="*/ 14064428.4745763 h 177"/>
                  <a:gd name="GluePoint12X" fmla="*/ 0 w 423"/>
                  <a:gd name="GluePoint12Y" fmla="*/ 125329580.610169 h 17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Lst>
                <a:rect l="textAreaLeft" t="textAreaTop" r="textAreaRight" b="textAreaBottom"/>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solidFill>
                <a:schemeClr val="accent1"/>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341" name="ï$lîḍè"/>
              <p:cNvSpPr/>
              <p:nvPr/>
            </p:nvSpPr>
            <p:spPr>
              <a:xfrm>
                <a:off x="9833040" y="460800"/>
                <a:ext cx="45720" cy="62640"/>
              </a:xfrm>
              <a:custGeom>
                <a:avLst/>
                <a:gdLst>
                  <a:gd name="textAreaLeft" fmla="*/ 0 w 45720"/>
                  <a:gd name="textAreaRight" fmla="*/ 51480 w 45720"/>
                  <a:gd name="textAreaTop" fmla="*/ 0 h 62640"/>
                  <a:gd name="textAreaBottom" fmla="*/ 68400 h 62640"/>
                  <a:gd name="GluePoint1X" fmla="*/ 0 w 190"/>
                  <a:gd name="GluePoint1Y" fmla="*/ 5336.88811188811 h 143"/>
                  <a:gd name="GluePoint2X" fmla="*/ 0 w 190"/>
                  <a:gd name="GluePoint2Y" fmla="*/ 5336.88811188811 h 143"/>
                  <a:gd name="GluePoint3X" fmla="*/ 0 w 190"/>
                  <a:gd name="GluePoint3Y" fmla="*/ 5681.99300699301 h 143"/>
                  <a:gd name="GluePoint4X" fmla="*/ 0 w 190"/>
                  <a:gd name="GluePoint4Y" fmla="*/ 6441.95804195804 h 143"/>
                  <a:gd name="GluePoint5X" fmla="*/ 0 w 190"/>
                  <a:gd name="GluePoint5Y" fmla="*/ 6931.46853146853 h 143"/>
                  <a:gd name="GluePoint6X" fmla="*/ 0 w 190"/>
                  <a:gd name="GluePoint6Y" fmla="*/ 6306.11888111888 h 143"/>
                  <a:gd name="GluePoint7X" fmla="*/ 0 w 190"/>
                  <a:gd name="GluePoint7Y" fmla="*/ 5805.59440559441 h 143"/>
                  <a:gd name="GluePoint8X" fmla="*/ 0 w 190"/>
                  <a:gd name="GluePoint8Y" fmla="*/ 4129.02097902098 h 143"/>
                  <a:gd name="GluePoint9X" fmla="*/ 0 w 190"/>
                  <a:gd name="GluePoint9Y" fmla="*/ 2506.29370629371 h 143"/>
                  <a:gd name="GluePoint10X" fmla="*/ 0 w 190"/>
                  <a:gd name="GluePoint10Y" fmla="*/ 2647.02797202797 h 143"/>
                  <a:gd name="GluePoint11X" fmla="*/ 0 w 190"/>
                  <a:gd name="GluePoint11Y" fmla="*/ 3586.88811188811 h 143"/>
                  <a:gd name="GluePoint12X" fmla="*/ 0 w 190"/>
                  <a:gd name="GluePoint12Y" fmla="*/ 3721.5034965035 h 143"/>
                  <a:gd name="GluePoint13X" fmla="*/ 0 w 190"/>
                  <a:gd name="GluePoint13Y" fmla="*/ 3721.5034965035 h 143"/>
                  <a:gd name="GluePoint14X" fmla="*/ 0 w 190"/>
                  <a:gd name="GluePoint14Y" fmla="*/ 4186.53846153846 h 143"/>
                  <a:gd name="GluePoint15X" fmla="*/ 0 w 190"/>
                  <a:gd name="GluePoint15Y" fmla="*/ 4302.7972027972 h 143"/>
                  <a:gd name="GluePoint16X" fmla="*/ 0 w 190"/>
                  <a:gd name="GluePoint16Y" fmla="*/ 4302.7972027972 h 143"/>
                  <a:gd name="GluePoint17X" fmla="*/ 0 w 190"/>
                  <a:gd name="GluePoint17Y" fmla="*/ 4967.30769230769 h 143"/>
                  <a:gd name="GluePoint18X" fmla="*/ 0 w 190"/>
                  <a:gd name="GluePoint18Y" fmla="*/ 5336.88811188811 h 143"/>
                  <a:gd name="GluePoint19X" fmla="*/ 0 w 190"/>
                  <a:gd name="GluePoint19Y" fmla="*/ 5336.88811188811 h 143"/>
                  <a:gd name="GluePoint20X" fmla="*/ 0 w 190"/>
                  <a:gd name="GluePoint20Y" fmla="*/ 4526.74825174825 h 143"/>
                  <a:gd name="GluePoint21X" fmla="*/ 0 w 190"/>
                  <a:gd name="GluePoint21Y" fmla="*/ 3802.27272727273 h 143"/>
                  <a:gd name="GluePoint22X" fmla="*/ 0 w 190"/>
                  <a:gd name="GluePoint22Y" fmla="*/ 3659.09090909091 h 143"/>
                  <a:gd name="GluePoint23X" fmla="*/ 0 w 190"/>
                  <a:gd name="GluePoint23Y" fmla="*/ 2770.62937062937 h 143"/>
                  <a:gd name="GluePoint24X" fmla="*/ 0 w 190"/>
                  <a:gd name="GluePoint24Y" fmla="*/ 1079.37062937063 h 143"/>
                  <a:gd name="GluePoint25X" fmla="*/ 0 w 190"/>
                  <a:gd name="GluePoint25Y" fmla="*/ 372.027972027972 h 143"/>
                  <a:gd name="GluePoint26X" fmla="*/ 0 w 190"/>
                  <a:gd name="GluePoint26Y" fmla="*/ 471.153846153846 h 143"/>
                  <a:gd name="GluePoint27X" fmla="*/ 0 w 190"/>
                  <a:gd name="GluePoint27Y" fmla="*/ 2647.02797202797 h 143"/>
                  <a:gd name="GluePoint28X" fmla="*/ 0 w 190"/>
                  <a:gd name="GluePoint28Y" fmla="*/ 4628.32167832168 h 143"/>
                  <a:gd name="GluePoint29X" fmla="*/ 0 w 190"/>
                  <a:gd name="GluePoint29Y" fmla="*/ 5336.88811188811 h 143"/>
                  <a:gd name="GluePoint30X" fmla="*/ 0 w 190"/>
                  <a:gd name="GluePoint30Y" fmla="*/ 5336.88811188811 h 143"/>
                  <a:gd name="GluePoint31X" fmla="*/ 0 w 190"/>
                  <a:gd name="GluePoint31Y" fmla="*/ 3586.88811188811 h 143"/>
                  <a:gd name="GluePoint32X" fmla="*/ 0 w 190"/>
                  <a:gd name="GluePoint32Y" fmla="*/ 3721.5034965035 h 143"/>
                  <a:gd name="GluePoint33X" fmla="*/ 0 w 190"/>
                  <a:gd name="GluePoint33Y" fmla="*/ 2565.03496503497 h 143"/>
                  <a:gd name="GluePoint34X" fmla="*/ 0 w 190"/>
                  <a:gd name="GluePoint34Y" fmla="*/ 2294.58041958042 h 143"/>
                  <a:gd name="GluePoint35X" fmla="*/ 0 w 190"/>
                  <a:gd name="GluePoint35Y" fmla="*/ 2294.58041958042 h 143"/>
                  <a:gd name="GluePoint36X" fmla="*/ 0 w 190"/>
                  <a:gd name="GluePoint36Y" fmla="*/ 1512.58741258741 h 143"/>
                  <a:gd name="GluePoint37X" fmla="*/ 0 w 190"/>
                  <a:gd name="GluePoint37Y" fmla="*/ 693.881118881119 h 143"/>
                  <a:gd name="GluePoint38X" fmla="*/ 0 w 190"/>
                  <a:gd name="GluePoint38Y" fmla="*/ 1851.57342657343 h 143"/>
                  <a:gd name="GluePoint39X" fmla="*/ 0 w 190"/>
                  <a:gd name="GluePoint39Y" fmla="*/ 2981.11888111888 h 143"/>
                  <a:gd name="GluePoint40X" fmla="*/ 0 w 190"/>
                  <a:gd name="GluePoint40Y" fmla="*/ 3152.44755244755 h 143"/>
                  <a:gd name="GluePoint41X" fmla="*/ 0 w 190"/>
                  <a:gd name="GluePoint41Y" fmla="*/ 3586.88811188811 h 14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Lst>
                <a:rect l="textAreaLeft" t="textAreaTop" r="textAreaRight" b="textAreaBottom"/>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solidFill>
                <a:schemeClr val="accent1"/>
              </a:solidFill>
              <a:ln w="0">
                <a:noFill/>
              </a:ln>
            </p:spPr>
            <p:style>
              <a:lnRef idx="0"/>
              <a:fillRef idx="0"/>
              <a:effectRef idx="0"/>
              <a:fontRef idx="minor"/>
            </p:style>
            <p:txBody>
              <a:bodyPr lIns="90000" rIns="90000" tIns="23400" bIns="2340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342" name="îSļiḋé"/>
              <p:cNvSpPr/>
              <p:nvPr/>
            </p:nvSpPr>
            <p:spPr>
              <a:xfrm>
                <a:off x="9939240" y="396000"/>
                <a:ext cx="14040" cy="39240"/>
              </a:xfrm>
              <a:custGeom>
                <a:avLst/>
                <a:gdLst>
                  <a:gd name="textAreaLeft" fmla="*/ 0 w 14040"/>
                  <a:gd name="textAreaRight" fmla="*/ 19800 w 14040"/>
                  <a:gd name="textAreaTop" fmla="*/ 0 h 39240"/>
                  <a:gd name="textAreaBottom" fmla="*/ 45000 h 39240"/>
                  <a:gd name="GluePoint1X" fmla="*/ 0 w 125"/>
                  <a:gd name="GluePoint1Y" fmla="*/ 201810 h 55"/>
                  <a:gd name="GluePoint2X" fmla="*/ 0 w 125"/>
                  <a:gd name="GluePoint2Y" fmla="*/ 1438386 h 55"/>
                  <a:gd name="GluePoint3X" fmla="*/ 0 w 125"/>
                  <a:gd name="GluePoint3Y" fmla="*/ 3255218 h 55"/>
                  <a:gd name="GluePoint4X" fmla="*/ 0 w 125"/>
                  <a:gd name="GluePoint4Y" fmla="*/ 7425916 h 55"/>
                  <a:gd name="GluePoint5X" fmla="*/ 0 w 125"/>
                  <a:gd name="GluePoint5Y" fmla="*/ 8981934 h 55"/>
                  <a:gd name="GluePoint6X" fmla="*/ 0 w 125"/>
                  <a:gd name="GluePoint6Y" fmla="*/ 10042868 h 55"/>
                  <a:gd name="GluePoint7X" fmla="*/ 0 w 125"/>
                  <a:gd name="GluePoint7Y" fmla="*/ 8632704 h 55"/>
                  <a:gd name="GluePoint8X" fmla="*/ 0 w 125"/>
                  <a:gd name="GluePoint8Y" fmla="*/ 4487902 h 55"/>
                  <a:gd name="GluePoint9X" fmla="*/ 0 w 125"/>
                  <a:gd name="GluePoint9Y" fmla="*/ 2170340 h 55"/>
                  <a:gd name="GluePoint10X" fmla="*/ 0 w 125"/>
                  <a:gd name="GluePoint10Y" fmla="*/ 852902 h 55"/>
                  <a:gd name="GluePoint11X" fmla="*/ 0 w 125"/>
                  <a:gd name="GluePoint11Y" fmla="*/ 201810 h 5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solidFill>
                <a:schemeClr val="accent1"/>
              </a:solidFill>
              <a:ln w="0">
                <a:noFill/>
              </a:ln>
            </p:spPr>
            <p:style>
              <a:lnRef idx="0"/>
              <a:fillRef idx="0"/>
              <a:effectRef idx="0"/>
              <a:fontRef idx="minor"/>
            </p:style>
            <p:txBody>
              <a:bodyPr lIns="90000" rIns="90000" tIns="0" bIns="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343" name="îŝļîḍé"/>
              <p:cNvSpPr/>
              <p:nvPr/>
            </p:nvSpPr>
            <p:spPr>
              <a:xfrm>
                <a:off x="9952920" y="393480"/>
                <a:ext cx="8280" cy="19800"/>
              </a:xfrm>
              <a:custGeom>
                <a:avLst/>
                <a:gdLst>
                  <a:gd name="textAreaLeft" fmla="*/ 0 w 8280"/>
                  <a:gd name="textAreaRight" fmla="*/ 14040 w 8280"/>
                  <a:gd name="textAreaTop" fmla="*/ 0 h 19800"/>
                  <a:gd name="textAreaBottom" fmla="*/ 25560 h 19800"/>
                  <a:gd name="GluePoint1X" fmla="*/ 0 w 71"/>
                  <a:gd name="GluePoint1Y" fmla="*/ 1.43589743589744 h 39"/>
                  <a:gd name="GluePoint2X" fmla="*/ 0 w 71"/>
                  <a:gd name="GluePoint2Y" fmla="*/ 10994.6666666667 h 39"/>
                  <a:gd name="GluePoint3X" fmla="*/ 0 w 71"/>
                  <a:gd name="GluePoint3Y" fmla="*/ 28828.5128205128 h 39"/>
                  <a:gd name="GluePoint4X" fmla="*/ 0 w 71"/>
                  <a:gd name="GluePoint4Y" fmla="*/ 42962.0512820513 h 39"/>
                  <a:gd name="GluePoint5X" fmla="*/ 0 w 71"/>
                  <a:gd name="GluePoint5Y" fmla="*/ 87595.4871794872 h 39"/>
                  <a:gd name="GluePoint6X" fmla="*/ 0 w 71"/>
                  <a:gd name="GluePoint6Y" fmla="*/ 74090.8717948718 h 39"/>
                  <a:gd name="GluePoint7X" fmla="*/ 0 w 71"/>
                  <a:gd name="GluePoint7Y" fmla="*/ 48363.8974358974 h 39"/>
                  <a:gd name="GluePoint8X" fmla="*/ 0 w 71"/>
                  <a:gd name="GluePoint8Y" fmla="*/ 30999.5897435897 h 39"/>
                  <a:gd name="GluePoint9X" fmla="*/ 0 w 71"/>
                  <a:gd name="GluePoint9Y" fmla="*/ 5453.53846153846 h 39"/>
                  <a:gd name="GluePoint10X" fmla="*/ 0 w 71"/>
                  <a:gd name="GluePoint10Y" fmla="*/ 1.43589743589744 h 3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Lst>
                <a:rect l="textAreaLeft" t="textAreaTop" r="textAreaRight" b="textAreaBottom"/>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solidFill>
                <a:schemeClr val="accent1"/>
              </a:solidFill>
              <a:ln w="0">
                <a:noFill/>
              </a:ln>
            </p:spPr>
            <p:style>
              <a:lnRef idx="0"/>
              <a:fillRef idx="0"/>
              <a:effectRef idx="0"/>
              <a:fontRef idx="minor"/>
            </p:style>
            <p:txBody>
              <a:bodyPr lIns="90000" rIns="90000" tIns="-19440" bIns="-1944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344" name="ïṩḻiďé"/>
              <p:cNvSpPr/>
              <p:nvPr/>
            </p:nvSpPr>
            <p:spPr>
              <a:xfrm>
                <a:off x="9960120" y="371160"/>
                <a:ext cx="25200" cy="54000"/>
              </a:xfrm>
              <a:custGeom>
                <a:avLst/>
                <a:gdLst>
                  <a:gd name="textAreaLeft" fmla="*/ 0 w 25200"/>
                  <a:gd name="textAreaRight" fmla="*/ 30960 w 25200"/>
                  <a:gd name="textAreaTop" fmla="*/ 0 h 54000"/>
                  <a:gd name="textAreaBottom" fmla="*/ 59760 h 54000"/>
                  <a:gd name="GluePoint1X" fmla="*/ 0 w 166"/>
                  <a:gd name="GluePoint1Y" fmla="*/ 0 h 86"/>
                  <a:gd name="GluePoint2X" fmla="*/ 0 w 166"/>
                  <a:gd name="GluePoint2Y" fmla="*/ 41577.6744186047 h 86"/>
                  <a:gd name="GluePoint3X" fmla="*/ 0 w 166"/>
                  <a:gd name="GluePoint3Y" fmla="*/ 157733.546511628 h 86"/>
                  <a:gd name="GluePoint4X" fmla="*/ 0 w 166"/>
                  <a:gd name="GluePoint4Y" fmla="*/ 287330.174418605 h 86"/>
                  <a:gd name="GluePoint5X" fmla="*/ 0 w 166"/>
                  <a:gd name="GluePoint5Y" fmla="*/ 743741.720930233 h 86"/>
                  <a:gd name="GluePoint6X" fmla="*/ 0 w 166"/>
                  <a:gd name="GluePoint6Y" fmla="*/ 1110250.3255814 h 86"/>
                  <a:gd name="GluePoint7X" fmla="*/ 0 w 166"/>
                  <a:gd name="GluePoint7Y" fmla="*/ 1471993.65116279 h 86"/>
                  <a:gd name="GluePoint8X" fmla="*/ 0 w 166"/>
                  <a:gd name="GluePoint8Y" fmla="*/ 1336469.39534884 h 86"/>
                  <a:gd name="GluePoint9X" fmla="*/ 0 w 166"/>
                  <a:gd name="GluePoint9Y" fmla="*/ 1210307.13953488 h 86"/>
                  <a:gd name="GluePoint10X" fmla="*/ 0 w 166"/>
                  <a:gd name="GluePoint10Y" fmla="*/ 523655.709302326 h 86"/>
                  <a:gd name="GluePoint11X" fmla="*/ 0 w 166"/>
                  <a:gd name="GluePoint11Y" fmla="*/ 258594.523255814 h 86"/>
                  <a:gd name="GluePoint12X" fmla="*/ 0 w 166"/>
                  <a:gd name="GluePoint12Y" fmla="*/ 78463.8139534884 h 86"/>
                  <a:gd name="GluePoint13X" fmla="*/ 0 w 166"/>
                  <a:gd name="GluePoint13Y" fmla="*/ 0 h 86"/>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Lst>
                <a:rect l="textAreaLeft" t="textAreaTop" r="textAreaRight" b="textAreaBottom"/>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solidFill>
                <a:schemeClr val="accent1"/>
              </a:solidFill>
              <a:ln w="0">
                <a:noFill/>
              </a:ln>
            </p:spPr>
            <p:style>
              <a:lnRef idx="0"/>
              <a:fillRef idx="0"/>
              <a:effectRef idx="0"/>
              <a:fontRef idx="minor"/>
            </p:style>
            <p:txBody>
              <a:bodyPr lIns="90000" rIns="90000" tIns="14760" bIns="1476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345" name="ïṣ1ïḓè"/>
              <p:cNvSpPr/>
              <p:nvPr/>
            </p:nvSpPr>
            <p:spPr>
              <a:xfrm>
                <a:off x="10132560" y="417240"/>
                <a:ext cx="8280" cy="16560"/>
              </a:xfrm>
              <a:custGeom>
                <a:avLst/>
                <a:gdLst>
                  <a:gd name="textAreaLeft" fmla="*/ 0 w 8280"/>
                  <a:gd name="textAreaRight" fmla="*/ 14040 w 8280"/>
                  <a:gd name="textAreaTop" fmla="*/ 0 h 16560"/>
                  <a:gd name="textAreaBottom" fmla="*/ 22320 h 16560"/>
                  <a:gd name="GluePoint1X" fmla="*/ 0 w 62"/>
                  <a:gd name="GluePoint1Y" fmla="*/ 2400.61538461538 h 39"/>
                  <a:gd name="GluePoint2X" fmla="*/ 0 w 62"/>
                  <a:gd name="GluePoint2Y" fmla="*/ 7432.02564102564 h 39"/>
                  <a:gd name="GluePoint3X" fmla="*/ 0 w 62"/>
                  <a:gd name="GluePoint3Y" fmla="*/ 4662.64102564103 h 39"/>
                  <a:gd name="GluePoint4X" fmla="*/ 0 w 62"/>
                  <a:gd name="GluePoint4Y" fmla="*/ 1046.05128205128 h 39"/>
                  <a:gd name="GluePoint5X" fmla="*/ 0 w 62"/>
                  <a:gd name="GluePoint5Y" fmla="*/ 2400.61538461538 h 39"/>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solidFill>
                <a:schemeClr val="accent1"/>
              </a:solidFill>
              <a:ln w="0">
                <a:noFill/>
              </a:ln>
            </p:spPr>
            <p:style>
              <a:lnRef idx="0"/>
              <a:fillRef idx="0"/>
              <a:effectRef idx="0"/>
              <a:fontRef idx="minor"/>
            </p:style>
            <p:txBody>
              <a:bodyPr lIns="90000" rIns="90000" tIns="-22680" bIns="-2268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346" name="îsḻíḓê"/>
              <p:cNvSpPr/>
              <p:nvPr/>
            </p:nvSpPr>
            <p:spPr>
              <a:xfrm>
                <a:off x="10224000" y="495720"/>
                <a:ext cx="48960" cy="32760"/>
              </a:xfrm>
              <a:custGeom>
                <a:avLst/>
                <a:gdLst>
                  <a:gd name="textAreaLeft" fmla="*/ 0 w 48960"/>
                  <a:gd name="textAreaRight" fmla="*/ 54720 w 48960"/>
                  <a:gd name="textAreaTop" fmla="*/ 0 h 32760"/>
                  <a:gd name="textAreaBottom" fmla="*/ 38520 h 32760"/>
                  <a:gd name="GluePoint1X" fmla="*/ 7684.80373831776 w 107"/>
                  <a:gd name="GluePoint1Y" fmla="*/ 0 h 152"/>
                  <a:gd name="GluePoint2X" fmla="*/ 7253.31775700935 w 107"/>
                  <a:gd name="GluePoint2Y" fmla="*/ 0 h 152"/>
                  <a:gd name="GluePoint3X" fmla="*/ 6715.56074766355 w 107"/>
                  <a:gd name="GluePoint3Y" fmla="*/ 0 h 152"/>
                  <a:gd name="GluePoint4X" fmla="*/ 5400.61682242991 w 107"/>
                  <a:gd name="GluePoint4Y" fmla="*/ 0 h 152"/>
                  <a:gd name="GluePoint5X" fmla="*/ 4386.56074766355 w 107"/>
                  <a:gd name="GluePoint5Y" fmla="*/ 0 h 152"/>
                  <a:gd name="GluePoint6X" fmla="*/ 3725.88785046729 w 107"/>
                  <a:gd name="GluePoint6Y" fmla="*/ 0 h 152"/>
                  <a:gd name="GluePoint7X" fmla="*/ 4077.99065420561 w 107"/>
                  <a:gd name="GluePoint7Y" fmla="*/ 0 h 152"/>
                  <a:gd name="GluePoint8X" fmla="*/ 4386.56074766355 w 107"/>
                  <a:gd name="GluePoint8Y" fmla="*/ 0 h 152"/>
                  <a:gd name="GluePoint9X" fmla="*/ 4207.30841121495 w 107"/>
                  <a:gd name="GluePoint9Y" fmla="*/ 0 h 152"/>
                  <a:gd name="GluePoint10X" fmla="*/ 3725.88785046729 w 107"/>
                  <a:gd name="GluePoint10Y" fmla="*/ 0 h 152"/>
                  <a:gd name="GluePoint11X" fmla="*/ 1678.57009345794 w 107"/>
                  <a:gd name="GluePoint11Y" fmla="*/ 0 h 152"/>
                  <a:gd name="GluePoint12X" fmla="*/ 1072.95327102804 w 107"/>
                  <a:gd name="GluePoint12Y" fmla="*/ 0 h 152"/>
                  <a:gd name="GluePoint13X" fmla="*/ 641.467289719626 w 107"/>
                  <a:gd name="GluePoint13Y" fmla="*/ 0 h 152"/>
                  <a:gd name="GluePoint14X" fmla="*/ 0 w 107"/>
                  <a:gd name="GluePoint14Y" fmla="*/ 0 h 152"/>
                  <a:gd name="GluePoint15X" fmla="*/ 138.280373831776 w 107"/>
                  <a:gd name="GluePoint15Y" fmla="*/ 0 h 152"/>
                  <a:gd name="GluePoint16X" fmla="*/ 1850.14018691589 w 107"/>
                  <a:gd name="GluePoint16Y" fmla="*/ 0 h 152"/>
                  <a:gd name="GluePoint17X" fmla="*/ 3725.88785046729 w 107"/>
                  <a:gd name="GluePoint17Y" fmla="*/ 0 h 152"/>
                  <a:gd name="GluePoint18X" fmla="*/ 5597.79439252337 w 107"/>
                  <a:gd name="GluePoint18Y" fmla="*/ 0 h 152"/>
                  <a:gd name="GluePoint19X" fmla="*/ 5400.61682242991 w 107"/>
                  <a:gd name="GluePoint19Y" fmla="*/ 0 h 152"/>
                  <a:gd name="GluePoint20X" fmla="*/ 4518.43925233645 w 107"/>
                  <a:gd name="GluePoint20Y" fmla="*/ 0 h 152"/>
                  <a:gd name="GluePoint21X" fmla="*/ 4207.30841121495 w 107"/>
                  <a:gd name="GluePoint21Y" fmla="*/ 0 h 152"/>
                  <a:gd name="GluePoint22X" fmla="*/ 4695.1308411215 w 107"/>
                  <a:gd name="GluePoint22Y" fmla="*/ 0 h 152"/>
                  <a:gd name="GluePoint23X" fmla="*/ 5417.26168224299 w 107"/>
                  <a:gd name="GluePoint23Y" fmla="*/ 0 h 152"/>
                  <a:gd name="GluePoint24X" fmla="*/ 6606.72897196262 w 107"/>
                  <a:gd name="GluePoint24Y" fmla="*/ 0 h 152"/>
                  <a:gd name="GluePoint25X" fmla="*/ 5764.24299065421 w 107"/>
                  <a:gd name="GluePoint25Y" fmla="*/ 0 h 152"/>
                  <a:gd name="GluePoint26X" fmla="*/ 6170.1214953271 w 107"/>
                  <a:gd name="GluePoint26Y" fmla="*/ 0 h 152"/>
                  <a:gd name="GluePoint27X" fmla="*/ 7509.39252336449 w 107"/>
                  <a:gd name="GluePoint27Y" fmla="*/ 0 h 152"/>
                  <a:gd name="GluePoint28X" fmla="*/ 8454.30841121495 w 107"/>
                  <a:gd name="GluePoint28Y" fmla="*/ 0 h 152"/>
                  <a:gd name="GluePoint29X" fmla="*/ 9139.30841121495 w 107"/>
                  <a:gd name="GluePoint29Y" fmla="*/ 0 h 152"/>
                  <a:gd name="GluePoint30X" fmla="*/ 9908.81308411215 w 107"/>
                  <a:gd name="GluePoint30Y" fmla="*/ 0 h 152"/>
                  <a:gd name="GluePoint31X" fmla="*/ 11003.5327102804 w 107"/>
                  <a:gd name="GluePoint31Y" fmla="*/ 0 h 152"/>
                  <a:gd name="GluePoint32X" fmla="*/ 11025.2990654206 w 107"/>
                  <a:gd name="GluePoint32Y" fmla="*/ 0 h 152"/>
                  <a:gd name="GluePoint33X" fmla="*/ 11766.6355140187 w 107"/>
                  <a:gd name="GluePoint33Y" fmla="*/ 0 h 152"/>
                  <a:gd name="GluePoint34X" fmla="*/ 12226.2897196262 w 107"/>
                  <a:gd name="GluePoint34Y" fmla="*/ 0 h 152"/>
                  <a:gd name="GluePoint35X" fmla="*/ 12670.5794392523 w 107"/>
                  <a:gd name="GluePoint35Y" fmla="*/ 0 h 152"/>
                  <a:gd name="GluePoint36X" fmla="*/ 12534.8598130841 w 107"/>
                  <a:gd name="GluePoint36Y" fmla="*/ 0 h 152"/>
                  <a:gd name="GluePoint37X" fmla="*/ 11586.1028037383 w 107"/>
                  <a:gd name="GluePoint37Y" fmla="*/ 0 h 152"/>
                  <a:gd name="GluePoint38X" fmla="*/ 11003.5327102804 w 107"/>
                  <a:gd name="GluePoint38Y" fmla="*/ 0 h 152"/>
                  <a:gd name="GluePoint39X" fmla="*/ 10670.6355140187 w 107"/>
                  <a:gd name="GluePoint39Y" fmla="*/ 0 h 152"/>
                  <a:gd name="GluePoint40X" fmla="*/ 10038.1308411215 w 107"/>
                  <a:gd name="GluePoint40Y" fmla="*/ 0 h 152"/>
                  <a:gd name="GluePoint41X" fmla="*/ 9364.65420560748 w 107"/>
                  <a:gd name="GluePoint41Y" fmla="*/ 0 h 152"/>
                  <a:gd name="GluePoint42X" fmla="*/ 8582.34579439252 w 107"/>
                  <a:gd name="GluePoint42Y" fmla="*/ 0 h 152"/>
                  <a:gd name="GluePoint43X" fmla="*/ 8273.77570093458 w 107"/>
                  <a:gd name="GluePoint43Y" fmla="*/ 0 h 152"/>
                  <a:gd name="GluePoint44X" fmla="*/ 6408.27102803738 w 107"/>
                  <a:gd name="GluePoint44Y" fmla="*/ 0 h 152"/>
                  <a:gd name="GluePoint45X" fmla="*/ 6300.71962616823 w 107"/>
                  <a:gd name="GluePoint45Y" fmla="*/ 0 h 152"/>
                  <a:gd name="GluePoint46X" fmla="*/ 5417.26168224299 w 107"/>
                  <a:gd name="GluePoint46Y" fmla="*/ 0 h 152"/>
                  <a:gd name="GluePoint47X" fmla="*/ 4844.93457943925 w 107"/>
                  <a:gd name="GluePoint47Y" fmla="*/ 0 h 152"/>
                  <a:gd name="GluePoint48X" fmla="*/ 5161.18691588785 w 107"/>
                  <a:gd name="GluePoint48Y" fmla="*/ 0 h 152"/>
                  <a:gd name="GluePoint49X" fmla="*/ 6606.72897196262 w 107"/>
                  <a:gd name="GluePoint49Y" fmla="*/ 0 h 152"/>
                  <a:gd name="GluePoint50X" fmla="*/ 7071.5046728972 w 107"/>
                  <a:gd name="GluePoint50Y" fmla="*/ 0 h 152"/>
                  <a:gd name="GluePoint51X" fmla="*/ 7253.31775700935 w 107"/>
                  <a:gd name="GluePoint51Y" fmla="*/ 0 h 152"/>
                  <a:gd name="GluePoint52X" fmla="*/ 7253.31775700935 w 107"/>
                  <a:gd name="GluePoint52Y" fmla="*/ 0 h 152"/>
                  <a:gd name="GluePoint53X" fmla="*/ 9770.53271028037 w 107"/>
                  <a:gd name="GluePoint53Y" fmla="*/ 0 h 152"/>
                  <a:gd name="GluePoint54X" fmla="*/ 10440.1682242991 w 107"/>
                  <a:gd name="GluePoint54Y" fmla="*/ 0 h 152"/>
                  <a:gd name="GluePoint55X" fmla="*/ 9770.53271028037 w 107"/>
                  <a:gd name="GluePoint55Y" fmla="*/ 0 h 152"/>
                  <a:gd name="GluePoint56X" fmla="*/ 8917.80373831776 w 107"/>
                  <a:gd name="GluePoint56Y" fmla="*/ 0 h 152"/>
                  <a:gd name="GluePoint57X" fmla="*/ 7509.39252336449 w 107"/>
                  <a:gd name="GluePoint57Y" fmla="*/ 0 h 152"/>
                  <a:gd name="GluePoint58X" fmla="*/ 6408.27102803738 w 107"/>
                  <a:gd name="GluePoint58Y" fmla="*/ 0 h 152"/>
                  <a:gd name="GluePoint59X" fmla="*/ 6170.1214953271 w 107"/>
                  <a:gd name="GluePoint59Y" fmla="*/ 0 h 152"/>
                  <a:gd name="GluePoint60X" fmla="*/ 7844.85046728972 w 107"/>
                  <a:gd name="GluePoint60Y" fmla="*/ 0 h 152"/>
                  <a:gd name="GluePoint61X" fmla="*/ 8273.77570093458 w 107"/>
                  <a:gd name="GluePoint61Y" fmla="*/ 0 h 152"/>
                  <a:gd name="GluePoint62X" fmla="*/ 7684.80373831776 w 107"/>
                  <a:gd name="GluePoint62Y" fmla="*/ 0 h 15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 ang="0">
                    <a:pos x="GluePoint62X" y="GluePoint62Y"/>
                  </a:cxn>
                </a:cxnLst>
                <a:rect l="textAreaLeft" t="textAreaTop" r="textAreaRight" b="textAreaBottom"/>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solidFill>
                <a:schemeClr val="accent1"/>
              </a:solidFill>
              <a:ln w="0">
                <a:noFill/>
              </a:ln>
            </p:spPr>
            <p:style>
              <a:lnRef idx="0"/>
              <a:fillRef idx="0"/>
              <a:effectRef idx="0"/>
              <a:fontRef idx="minor"/>
            </p:style>
            <p:txBody>
              <a:bodyPr lIns="90000" rIns="90000" tIns="-6480" bIns="-648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347" name="ïşḷîďè"/>
              <p:cNvSpPr/>
              <p:nvPr/>
            </p:nvSpPr>
            <p:spPr>
              <a:xfrm>
                <a:off x="10208880" y="508320"/>
                <a:ext cx="26640" cy="19440"/>
              </a:xfrm>
              <a:custGeom>
                <a:avLst/>
                <a:gdLst>
                  <a:gd name="textAreaLeft" fmla="*/ 0 w 26640"/>
                  <a:gd name="textAreaRight" fmla="*/ 32400 w 26640"/>
                  <a:gd name="textAreaTop" fmla="*/ 0 h 19440"/>
                  <a:gd name="textAreaBottom" fmla="*/ 25200 h 19440"/>
                  <a:gd name="GluePoint1X" fmla="*/ 669.642857142857 w 70"/>
                  <a:gd name="GluePoint1Y" fmla="*/ 0 h 90"/>
                  <a:gd name="GluePoint2X" fmla="*/ 607.5 w 70"/>
                  <a:gd name="GluePoint2Y" fmla="*/ 0 h 90"/>
                  <a:gd name="GluePoint3X" fmla="*/ 681.428571428571 w 70"/>
                  <a:gd name="GluePoint3Y" fmla="*/ 0 h 90"/>
                  <a:gd name="GluePoint4X" fmla="*/ 547.5 w 70"/>
                  <a:gd name="GluePoint4Y" fmla="*/ 0 h 90"/>
                  <a:gd name="GluePoint5X" fmla="*/ 396.428571428571 w 70"/>
                  <a:gd name="GluePoint5Y" fmla="*/ 0 h 90"/>
                  <a:gd name="GluePoint6X" fmla="*/ 281.785714285714 w 70"/>
                  <a:gd name="GluePoint6Y" fmla="*/ 0 h 90"/>
                  <a:gd name="GluePoint7X" fmla="*/ 223.928571428571 w 70"/>
                  <a:gd name="GluePoint7Y" fmla="*/ 0 h 90"/>
                  <a:gd name="GluePoint8X" fmla="*/ 353.571428571429 w 70"/>
                  <a:gd name="GluePoint8Y" fmla="*/ 0 h 90"/>
                  <a:gd name="GluePoint9X" fmla="*/ 456.428571428571 w 70"/>
                  <a:gd name="GluePoint9Y" fmla="*/ 0 h 90"/>
                  <a:gd name="GluePoint10X" fmla="*/ 378.214285714286 w 70"/>
                  <a:gd name="GluePoint10Y" fmla="*/ 0 h 90"/>
                  <a:gd name="GluePoint11X" fmla="*/ 162.857142857143 w 70"/>
                  <a:gd name="GluePoint11Y" fmla="*/ 0 h 90"/>
                  <a:gd name="GluePoint12X" fmla="*/ 124.285714285714 w 70"/>
                  <a:gd name="GluePoint12Y" fmla="*/ 0 h 90"/>
                  <a:gd name="GluePoint13X" fmla="*/ 88.9285714285714 w 70"/>
                  <a:gd name="GluePoint13Y" fmla="*/ 0 h 90"/>
                  <a:gd name="GluePoint14X" fmla="*/ 30 w 70"/>
                  <a:gd name="GluePoint14Y" fmla="*/ 0 h 90"/>
                  <a:gd name="GluePoint15X" fmla="*/ 3.21428571428571 w 70"/>
                  <a:gd name="GluePoint15Y" fmla="*/ 0 h 90"/>
                  <a:gd name="GluePoint16X" fmla="*/ 236.785714285714 w 70"/>
                  <a:gd name="GluePoint16Y" fmla="*/ 0 h 90"/>
                  <a:gd name="GluePoint17X" fmla="*/ 422.142857142857 w 70"/>
                  <a:gd name="GluePoint17Y" fmla="*/ 0 h 90"/>
                  <a:gd name="GluePoint18X" fmla="*/ 513.214285714286 w 70"/>
                  <a:gd name="GluePoint18Y" fmla="*/ 0 h 90"/>
                  <a:gd name="GluePoint19X" fmla="*/ 583.928571428571 w 70"/>
                  <a:gd name="GluePoint19Y" fmla="*/ 0 h 90"/>
                  <a:gd name="GluePoint20X" fmla="*/ 702.857142857143 w 70"/>
                  <a:gd name="GluePoint20Y" fmla="*/ 0 h 90"/>
                  <a:gd name="GluePoint21X" fmla="*/ 626.785714285714 w 70"/>
                  <a:gd name="GluePoint21Y" fmla="*/ 0 h 90"/>
                  <a:gd name="GluePoint22X" fmla="*/ 652.5 w 70"/>
                  <a:gd name="GluePoint22Y" fmla="*/ 0 h 90"/>
                  <a:gd name="GluePoint23X" fmla="*/ 783.214285714286 w 70"/>
                  <a:gd name="GluePoint23Y" fmla="*/ 0 h 90"/>
                  <a:gd name="GluePoint24X" fmla="*/ 902.142857142857 w 70"/>
                  <a:gd name="GluePoint24Y" fmla="*/ 0 h 90"/>
                  <a:gd name="GluePoint25X" fmla="*/ 763.928571428571 w 70"/>
                  <a:gd name="GluePoint25Y" fmla="*/ 0 h 90"/>
                  <a:gd name="GluePoint26X" fmla="*/ 669.642857142857 w 70"/>
                  <a:gd name="GluePoint26Y" fmla="*/ 0 h 9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Lst>
                <a:rect l="textAreaLeft" t="textAreaTop" r="textAreaRight" b="textAreaBottom"/>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solidFill>
                <a:schemeClr val="accent1"/>
              </a:solidFill>
              <a:ln w="0">
                <a:noFill/>
              </a:ln>
            </p:spPr>
            <p:style>
              <a:lnRef idx="0"/>
              <a:fillRef idx="0"/>
              <a:effectRef idx="0"/>
              <a:fontRef idx="minor"/>
            </p:style>
            <p:txBody>
              <a:bodyPr lIns="90000" rIns="90000" tIns="-19800" bIns="-1980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348" name="îṡlïḋe"/>
              <p:cNvSpPr/>
              <p:nvPr/>
            </p:nvSpPr>
            <p:spPr>
              <a:xfrm>
                <a:off x="10105560" y="383040"/>
                <a:ext cx="45000" cy="38880"/>
              </a:xfrm>
              <a:custGeom>
                <a:avLst/>
                <a:gdLst>
                  <a:gd name="textAreaLeft" fmla="*/ 0 w 45000"/>
                  <a:gd name="textAreaRight" fmla="*/ 50760 w 45000"/>
                  <a:gd name="textAreaTop" fmla="*/ 0 h 38880"/>
                  <a:gd name="textAreaBottom" fmla="*/ 44640 h 38880"/>
                  <a:gd name="GluePoint1X" fmla="*/ 268.258064516129 w 124"/>
                  <a:gd name="GluePoint1Y" fmla="*/ 0 h 141"/>
                  <a:gd name="GluePoint2X" fmla="*/ 233.709677419355 w 124"/>
                  <a:gd name="GluePoint2Y" fmla="*/ 0.773049645390071 h 141"/>
                  <a:gd name="GluePoint3X" fmla="*/ 227.612903225806 w 124"/>
                  <a:gd name="GluePoint3Y" fmla="*/ 0.773049645390071 h 141"/>
                  <a:gd name="GluePoint4X" fmla="*/ 174.774193548387 w 124"/>
                  <a:gd name="GluePoint4Y" fmla="*/ 0.773049645390071 h 141"/>
                  <a:gd name="GluePoint5X" fmla="*/ 130.064516129032 w 124"/>
                  <a:gd name="GluePoint5Y" fmla="*/ 0 h 141"/>
                  <a:gd name="GluePoint6X" fmla="*/ 102.629032258065 w 124"/>
                  <a:gd name="GluePoint6Y" fmla="*/ 0 h 141"/>
                  <a:gd name="GluePoint7X" fmla="*/ 116.854838709677 w 124"/>
                  <a:gd name="GluePoint7Y" fmla="*/ 1.54609929078014 h 141"/>
                  <a:gd name="GluePoint8X" fmla="*/ 168.677419354839 w 124"/>
                  <a:gd name="GluePoint8Y" fmla="*/ 1.54609929078014 h 141"/>
                  <a:gd name="GluePoint9X" fmla="*/ 196.112903225806 w 124"/>
                  <a:gd name="GluePoint9Y" fmla="*/ 1.54609929078014 h 141"/>
                  <a:gd name="GluePoint10X" fmla="*/ 178.838709677419 w 124"/>
                  <a:gd name="GluePoint10Y" fmla="*/ 2.31914893617021 h 141"/>
                  <a:gd name="GluePoint11X" fmla="*/ 116.854838709677 w 124"/>
                  <a:gd name="GluePoint11Y" fmla="*/ 3.09219858156028 h 141"/>
                  <a:gd name="GluePoint12X" fmla="*/ 44.7096774193548 w 124"/>
                  <a:gd name="GluePoint12Y" fmla="*/ 3.86524822695035 h 141"/>
                  <a:gd name="GluePoint13X" fmla="*/ 38.6129032258065 w 124"/>
                  <a:gd name="GluePoint13Y" fmla="*/ 3.86524822695035 h 141"/>
                  <a:gd name="GluePoint14X" fmla="*/ 5.08064516129032 w 124"/>
                  <a:gd name="GluePoint14Y" fmla="*/ 3.86524822695035 h 141"/>
                  <a:gd name="GluePoint15X" fmla="*/ 3.04838709677419 w 124"/>
                  <a:gd name="GluePoint15Y" fmla="*/ 3.86524822695035 h 141"/>
                  <a:gd name="GluePoint16X" fmla="*/ 20.3225806451613 w 124"/>
                  <a:gd name="GluePoint16Y" fmla="*/ 5.4113475177305 h 141"/>
                  <a:gd name="GluePoint17X" fmla="*/ 83.3225806451613 w 124"/>
                  <a:gd name="GluePoint17Y" fmla="*/ 3.86524822695035 h 141"/>
                  <a:gd name="GluePoint18X" fmla="*/ 175.790322580645 w 124"/>
                  <a:gd name="GluePoint18Y" fmla="*/ 2.31914893617021 h 141"/>
                  <a:gd name="GluePoint19X" fmla="*/ 234.725806451613 w 124"/>
                  <a:gd name="GluePoint19Y" fmla="*/ 1.54609929078014 h 141"/>
                  <a:gd name="GluePoint20X" fmla="*/ 316.016129032258 w 124"/>
                  <a:gd name="GluePoint20Y" fmla="*/ 1.54609929078014 h 141"/>
                  <a:gd name="GluePoint21X" fmla="*/ 353.612903225806 w 124"/>
                  <a:gd name="GluePoint21Y" fmla="*/ 1.54609929078014 h 141"/>
                  <a:gd name="GluePoint22X" fmla="*/ 378 w 124"/>
                  <a:gd name="GluePoint22Y" fmla="*/ 0.773049645390071 h 141"/>
                  <a:gd name="GluePoint23X" fmla="*/ 341.41935483871 w 124"/>
                  <a:gd name="GluePoint23Y" fmla="*/ 0.773049645390071 h 141"/>
                  <a:gd name="GluePoint24X" fmla="*/ 292.645161290323 w 124"/>
                  <a:gd name="GluePoint24Y" fmla="*/ 0.773049645390071 h 141"/>
                  <a:gd name="GluePoint25X" fmla="*/ 268.258064516129 w 124"/>
                  <a:gd name="GluePoint25Y" fmla="*/ 0.773049645390071 h 141"/>
                  <a:gd name="GluePoint26X" fmla="*/ 285.532258064516 w 124"/>
                  <a:gd name="GluePoint26Y" fmla="*/ 0 h 141"/>
                  <a:gd name="GluePoint27X" fmla="*/ 306.870967741936 w 124"/>
                  <a:gd name="GluePoint27Y" fmla="*/ 0 h 141"/>
                  <a:gd name="GluePoint28X" fmla="*/ 329.225806451613 w 124"/>
                  <a:gd name="GluePoint28Y" fmla="*/ 0 h 141"/>
                  <a:gd name="GluePoint29X" fmla="*/ 326.177419354839 w 124"/>
                  <a:gd name="GluePoint29Y" fmla="*/ 0 h 141"/>
                  <a:gd name="GluePoint30X" fmla="*/ 290.612903225806 w 124"/>
                  <a:gd name="GluePoint30Y" fmla="*/ 0 h 141"/>
                  <a:gd name="GluePoint31X" fmla="*/ 268.258064516129 w 124"/>
                  <a:gd name="GluePoint31Y" fmla="*/ 0 h 14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Lst>
                <a:rect l="textAreaLeft" t="textAreaTop" r="textAreaRight" b="textAreaBottom"/>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solidFill>
                <a:schemeClr val="accent1"/>
              </a:solidFill>
              <a:ln w="0">
                <a:noFill/>
              </a:ln>
            </p:spPr>
            <p:style>
              <a:lnRef idx="0"/>
              <a:fillRef idx="0"/>
              <a:effectRef idx="0"/>
              <a:fontRef idx="minor"/>
            </p:style>
            <p:txBody>
              <a:bodyPr lIns="90000" rIns="90000" tIns="-360" bIns="-36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349" name="í$ḻíde"/>
              <p:cNvSpPr/>
              <p:nvPr/>
            </p:nvSpPr>
            <p:spPr>
              <a:xfrm>
                <a:off x="9956160" y="463320"/>
                <a:ext cx="172080" cy="249480"/>
              </a:xfrm>
              <a:custGeom>
                <a:avLst/>
                <a:gdLst>
                  <a:gd name="textAreaLeft" fmla="*/ 0 w 172080"/>
                  <a:gd name="textAreaRight" fmla="*/ 177840 w 172080"/>
                  <a:gd name="textAreaTop" fmla="*/ 0 h 249480"/>
                  <a:gd name="textAreaBottom" fmla="*/ 255240 h 249480"/>
                  <a:gd name="GluePoint1X" fmla="*/ 0 w 709"/>
                  <a:gd name="GluePoint1Y" fmla="*/ 7399.38866396761 h 494"/>
                  <a:gd name="GluePoint2X" fmla="*/ 0 w 709"/>
                  <a:gd name="GluePoint2Y" fmla="*/ 7399.38866396761 h 494"/>
                  <a:gd name="GluePoint3X" fmla="*/ 0 w 709"/>
                  <a:gd name="GluePoint3Y" fmla="*/ 1725.16599190283 h 494"/>
                  <a:gd name="GluePoint4X" fmla="*/ 0 w 709"/>
                  <a:gd name="GluePoint4Y" fmla="*/ 1725.16599190283 h 494"/>
                  <a:gd name="GluePoint5X" fmla="*/ 0 w 709"/>
                  <a:gd name="GluePoint5Y" fmla="*/ 0 h 494"/>
                  <a:gd name="GluePoint6X" fmla="*/ 0 w 709"/>
                  <a:gd name="GluePoint6Y" fmla="*/ 6559.28340080972 h 494"/>
                  <a:gd name="GluePoint7X" fmla="*/ 0 w 709"/>
                  <a:gd name="GluePoint7Y" fmla="*/ 6559.28340080972 h 494"/>
                  <a:gd name="GluePoint8X" fmla="*/ 0 w 709"/>
                  <a:gd name="GluePoint8Y" fmla="*/ 7794.15384615385 h 494"/>
                  <a:gd name="GluePoint9X" fmla="*/ 0 w 709"/>
                  <a:gd name="GluePoint9Y" fmla="*/ 15394.4372469636 h 494"/>
                  <a:gd name="GluePoint10X" fmla="*/ 0 w 709"/>
                  <a:gd name="GluePoint10Y" fmla="*/ 37270.8906882591 h 494"/>
                  <a:gd name="GluePoint11X" fmla="*/ 0 w 709"/>
                  <a:gd name="GluePoint11Y" fmla="*/ 37270.8906882591 h 494"/>
                  <a:gd name="GluePoint12X" fmla="*/ 0 w 709"/>
                  <a:gd name="GluePoint12Y" fmla="*/ 49297.8825910931 h 494"/>
                  <a:gd name="GluePoint13X" fmla="*/ 0 w 709"/>
                  <a:gd name="GluePoint13Y" fmla="*/ 107537.688259109 h 494"/>
                  <a:gd name="GluePoint14X" fmla="*/ 0 w 709"/>
                  <a:gd name="GluePoint14Y" fmla="*/ 134881.850202429 h 494"/>
                  <a:gd name="GluePoint15X" fmla="*/ 0 w 709"/>
                  <a:gd name="GluePoint15Y" fmla="*/ 134881.850202429 h 494"/>
                  <a:gd name="GluePoint16X" fmla="*/ 0 w 709"/>
                  <a:gd name="GluePoint16Y" fmla="*/ 127871.607287449 h 494"/>
                  <a:gd name="GluePoint17X" fmla="*/ 0 w 709"/>
                  <a:gd name="GluePoint17Y" fmla="*/ 134881.850202429 h 494"/>
                  <a:gd name="GluePoint18X" fmla="*/ 0 w 709"/>
                  <a:gd name="GluePoint18Y" fmla="*/ 134881.850202429 h 494"/>
                  <a:gd name="GluePoint19X" fmla="*/ 0 w 709"/>
                  <a:gd name="GluePoint19Y" fmla="*/ 122703.133603239 h 494"/>
                  <a:gd name="GluePoint20X" fmla="*/ 0 w 709"/>
                  <a:gd name="GluePoint20Y" fmla="*/ 57929.3319838057 h 494"/>
                  <a:gd name="GluePoint21X" fmla="*/ 0 w 709"/>
                  <a:gd name="GluePoint21Y" fmla="*/ 52347.8299595142 h 494"/>
                  <a:gd name="GluePoint22X" fmla="*/ 0 w 709"/>
                  <a:gd name="GluePoint22Y" fmla="*/ 52347.8299595142 h 494"/>
                  <a:gd name="GluePoint23X" fmla="*/ 0 w 709"/>
                  <a:gd name="GluePoint23Y" fmla="*/ 23780.036437247 h 494"/>
                  <a:gd name="GluePoint24X" fmla="*/ 0 w 709"/>
                  <a:gd name="GluePoint24Y" fmla="*/ 16293.5465587045 h 494"/>
                  <a:gd name="GluePoint25X" fmla="*/ 0 w 709"/>
                  <a:gd name="GluePoint25Y" fmla="*/ 9128.76923076923 h 494"/>
                  <a:gd name="GluePoint26X" fmla="*/ 0 w 709"/>
                  <a:gd name="GluePoint26Y" fmla="*/ 16293.5465587045 h 494"/>
                  <a:gd name="GluePoint27X" fmla="*/ 0 w 709"/>
                  <a:gd name="GluePoint27Y" fmla="*/ 23780.036437247 h 494"/>
                  <a:gd name="GluePoint28X" fmla="*/ 0 w 709"/>
                  <a:gd name="GluePoint28Y" fmla="*/ 52347.8299595142 h 494"/>
                  <a:gd name="GluePoint29X" fmla="*/ 0 w 709"/>
                  <a:gd name="GluePoint29Y" fmla="*/ 52347.8299595142 h 494"/>
                  <a:gd name="GluePoint30X" fmla="*/ 0 w 709"/>
                  <a:gd name="GluePoint30Y" fmla="*/ 57929.3319838057 h 494"/>
                  <a:gd name="GluePoint31X" fmla="*/ 0 w 709"/>
                  <a:gd name="GluePoint31Y" fmla="*/ 122703.133603239 h 494"/>
                  <a:gd name="GluePoint32X" fmla="*/ 0.675599435825106 w 709"/>
                  <a:gd name="GluePoint32Y" fmla="*/ 134881.850202429 h 494"/>
                  <a:gd name="GluePoint33X" fmla="*/ 0.675599435825106 w 709"/>
                  <a:gd name="GluePoint33Y" fmla="*/ 134881.850202429 h 494"/>
                  <a:gd name="GluePoint34X" fmla="*/ 0.675599435825106 w 709"/>
                  <a:gd name="GluePoint34Y" fmla="*/ 127871.607287449 h 494"/>
                  <a:gd name="GluePoint35X" fmla="*/ 0.675599435825106 w 709"/>
                  <a:gd name="GluePoint35Y" fmla="*/ 134881.850202429 h 494"/>
                  <a:gd name="GluePoint36X" fmla="*/ 0.675599435825106 w 709"/>
                  <a:gd name="GluePoint36Y" fmla="*/ 134881.850202429 h 494"/>
                  <a:gd name="GluePoint37X" fmla="*/ 0.675599435825106 w 709"/>
                  <a:gd name="GluePoint37Y" fmla="*/ 107537.688259109 h 494"/>
                  <a:gd name="GluePoint38X" fmla="*/ 0.675599435825106 w 709"/>
                  <a:gd name="GluePoint38Y" fmla="*/ 49297.8825910931 h 494"/>
                  <a:gd name="GluePoint39X" fmla="*/ 0.675599435825106 w 709"/>
                  <a:gd name="GluePoint39Y" fmla="*/ 37270.8906882591 h 494"/>
                  <a:gd name="GluePoint40X" fmla="*/ 0 w 709"/>
                  <a:gd name="GluePoint40Y" fmla="*/ 37270.8906882591 h 494"/>
                  <a:gd name="GluePoint41X" fmla="*/ 0 w 709"/>
                  <a:gd name="GluePoint41Y" fmla="*/ 15394.4372469636 h 494"/>
                  <a:gd name="GluePoint42X" fmla="*/ 0 w 709"/>
                  <a:gd name="GluePoint42Y" fmla="*/ 7794.15384615385 h 494"/>
                  <a:gd name="GluePoint43X" fmla="*/ 0 w 709"/>
                  <a:gd name="GluePoint43Y" fmla="*/ 6559.28340080972 h 494"/>
                  <a:gd name="GluePoint44X" fmla="*/ 0 w 709"/>
                  <a:gd name="GluePoint44Y" fmla="*/ 6559.28340080972 h 494"/>
                  <a:gd name="GluePoint45X" fmla="*/ 0 w 709"/>
                  <a:gd name="GluePoint45Y" fmla="*/ 0 h 494"/>
                  <a:gd name="GluePoint46X" fmla="*/ 0 w 709"/>
                  <a:gd name="GluePoint46Y" fmla="*/ 1725.16599190283 h 494"/>
                  <a:gd name="GluePoint47X" fmla="*/ 0 w 709"/>
                  <a:gd name="GluePoint47Y" fmla="*/ 1725.16599190283 h 494"/>
                  <a:gd name="GluePoint48X" fmla="*/ 0 w 709"/>
                  <a:gd name="GluePoint48Y" fmla="*/ 7399.38866396761 h 494"/>
                  <a:gd name="GluePoint49X" fmla="*/ 0 w 709"/>
                  <a:gd name="GluePoint49Y" fmla="*/ 7399.38866396761 h 49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Lst>
                <a:rect l="textAreaLeft" t="textAreaTop" r="textAreaRight" b="textAreaBottom"/>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solidFill>
                <a:schemeClr val="accent1"/>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350" name="ïŝľîḑê"/>
              <p:cNvSpPr/>
              <p:nvPr/>
            </p:nvSpPr>
            <p:spPr>
              <a:xfrm>
                <a:off x="9778320" y="337320"/>
                <a:ext cx="526680" cy="527400"/>
              </a:xfrm>
              <a:custGeom>
                <a:avLst/>
                <a:gdLst>
                  <a:gd name="textAreaLeft" fmla="*/ 0 w 526680"/>
                  <a:gd name="textAreaRight" fmla="*/ 532440 w 526680"/>
                  <a:gd name="textAreaTop" fmla="*/ 0 h 527400"/>
                  <a:gd name="textAreaBottom" fmla="*/ 533160 h 527400"/>
                  <a:gd name="GluePoint1X" fmla="*/ 661.320729237002 w 1481"/>
                  <a:gd name="GluePoint1Y" fmla="*/ 0 h 1479"/>
                  <a:gd name="GluePoint2X" fmla="*/ 1332.52667116813 w 1481"/>
                  <a:gd name="GluePoint2Y" fmla="*/ 690.873563218391 h 1479"/>
                  <a:gd name="GluePoint3X" fmla="*/ 661.320729237002 w 1481"/>
                  <a:gd name="GluePoint3Y" fmla="*/ 1389.6768086545 h 1479"/>
                  <a:gd name="GluePoint4X" fmla="*/ 0 w 1481"/>
                  <a:gd name="GluePoint4Y" fmla="*/ 690.873563218391 h 1479"/>
                  <a:gd name="GluePoint5X" fmla="*/ 661.320729237002 w 1481"/>
                  <a:gd name="GluePoint5Y" fmla="*/ 0 h 1479"/>
                  <a:gd name="GluePoint6X" fmla="*/ 661.320729237002 w 1481"/>
                  <a:gd name="GluePoint6Y" fmla="*/ 0 h 1479"/>
                  <a:gd name="GluePoint7X" fmla="*/ 661.320729237002 w 1481"/>
                  <a:gd name="GluePoint7Y" fmla="*/ 12.8857336037863 h 1479"/>
                  <a:gd name="GluePoint8X" fmla="*/ 10.8737339635382 w 1481"/>
                  <a:gd name="GluePoint8Y" fmla="*/ 690.873563218391 h 1479"/>
                  <a:gd name="GluePoint9X" fmla="*/ 661.320729237002 w 1481"/>
                  <a:gd name="GluePoint9Y" fmla="*/ 1364.89655172414 h 1479"/>
                  <a:gd name="GluePoint10X" fmla="*/ 1307.81363943282 w 1481"/>
                  <a:gd name="GluePoint10Y" fmla="*/ 690.873563218391 h 1479"/>
                  <a:gd name="GluePoint11X" fmla="*/ 661.320729237002 w 1481"/>
                  <a:gd name="GluePoint11Y" fmla="*/ 12.8857336037863 h 147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solidFill>
                <a:schemeClr val="accent1"/>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351" name="išlíḑe"/>
              <p:cNvSpPr/>
              <p:nvPr/>
            </p:nvSpPr>
            <p:spPr>
              <a:xfrm>
                <a:off x="9810720" y="592560"/>
                <a:ext cx="460080" cy="239040"/>
              </a:xfrm>
              <a:custGeom>
                <a:avLst/>
                <a:gdLst>
                  <a:gd name="textAreaLeft" fmla="*/ 0 w 460080"/>
                  <a:gd name="textAreaRight" fmla="*/ 465840 w 460080"/>
                  <a:gd name="textAreaTop" fmla="*/ 0 h 239040"/>
                  <a:gd name="textAreaBottom" fmla="*/ 244800 h 239040"/>
                  <a:gd name="GluePoint1X" fmla="*/ 531014.467647059 w 680"/>
                  <a:gd name="GluePoint1Y" fmla="*/ 0 h 1294"/>
                  <a:gd name="GluePoint2X" fmla="*/ 1348566.31470588 w 680"/>
                  <a:gd name="GluePoint2Y" fmla="*/ 0 h 1294"/>
                  <a:gd name="GluePoint3X" fmla="*/ 1306948.03088235 w 680"/>
                  <a:gd name="GluePoint3Y" fmla="*/ 0 h 1294"/>
                  <a:gd name="GluePoint4X" fmla="*/ 444330.242647059 w 680"/>
                  <a:gd name="GluePoint4Y" fmla="*/ 0 h 1294"/>
                  <a:gd name="GluePoint5X" fmla="*/ 444330.242647059 w 680"/>
                  <a:gd name="GluePoint5Y" fmla="*/ 0 h 1294"/>
                  <a:gd name="GluePoint6X" fmla="*/ 1224651.90441176 w 680"/>
                  <a:gd name="GluePoint6Y" fmla="*/ 0 h 1294"/>
                  <a:gd name="GluePoint7X" fmla="*/ 444330.242647059 w 680"/>
                  <a:gd name="GluePoint7Y" fmla="*/ 0 h 1294"/>
                  <a:gd name="GluePoint8X" fmla="*/ 1587919.87941176 w 680"/>
                  <a:gd name="GluePoint8Y" fmla="*/ 0 h 1294"/>
                  <a:gd name="GluePoint9X" fmla="*/ 1635487.39411765 w 680"/>
                  <a:gd name="GluePoint9Y" fmla="*/ 0 h 1294"/>
                  <a:gd name="GluePoint10X" fmla="*/ 1067600.10882353 w 680"/>
                  <a:gd name="GluePoint10Y" fmla="*/ 0 h 1294"/>
                  <a:gd name="GluePoint11X" fmla="*/ 1463698.88529412 w 680"/>
                  <a:gd name="GluePoint11Y" fmla="*/ 0 h 1294"/>
                  <a:gd name="GluePoint12X" fmla="*/ 2995656.87205882 w 680"/>
                  <a:gd name="GluePoint12Y" fmla="*/ 0 h 1294"/>
                  <a:gd name="GluePoint13X" fmla="*/ 2385357.57058824 w 680"/>
                  <a:gd name="GluePoint13Y" fmla="*/ 0 h 1294"/>
                  <a:gd name="GluePoint14X" fmla="*/ 1181925.78088235 w 680"/>
                  <a:gd name="GluePoint14Y" fmla="*/ 0 h 1294"/>
                  <a:gd name="GluePoint15X" fmla="*/ 3317379.91764706 w 680"/>
                  <a:gd name="GluePoint15Y" fmla="*/ 0 h 1294"/>
                  <a:gd name="GluePoint16X" fmla="*/ 3846229.48970588 w 680"/>
                  <a:gd name="GluePoint16Y" fmla="*/ 0 h 1294"/>
                  <a:gd name="GluePoint17X" fmla="*/ 3125988.85294118 w 680"/>
                  <a:gd name="GluePoint17Y" fmla="*/ 0 h 1294"/>
                  <a:gd name="GluePoint18X" fmla="*/ 2855098.53382353 w 680"/>
                  <a:gd name="GluePoint18Y" fmla="*/ 0 h 1294"/>
                  <a:gd name="GluePoint19X" fmla="*/ 4226147.03529412 w 680"/>
                  <a:gd name="GluePoint19Y" fmla="*/ 0 h 1294"/>
                  <a:gd name="GluePoint20X" fmla="*/ 4509191.61617647 w 680"/>
                  <a:gd name="GluePoint20Y" fmla="*/ 0 h 1294"/>
                  <a:gd name="GluePoint21X" fmla="*/ 3406607.09558824 w 680"/>
                  <a:gd name="GluePoint21Y" fmla="*/ 0 h 1294"/>
                  <a:gd name="GluePoint22X" fmla="*/ 3754955.91176471 w 680"/>
                  <a:gd name="GluePoint22Y" fmla="*/ 0 h 1294"/>
                  <a:gd name="GluePoint23X" fmla="*/ 5443296.1 w 680"/>
                  <a:gd name="GluePoint23Y" fmla="*/ 0 h 1294"/>
                  <a:gd name="GluePoint24X" fmla="*/ 6716265.99117647 w 680"/>
                  <a:gd name="GluePoint24Y" fmla="*/ 0 h 1294"/>
                  <a:gd name="GluePoint25X" fmla="*/ 5289161.55294118 w 680"/>
                  <a:gd name="GluePoint25Y" fmla="*/ 0 h 1294"/>
                  <a:gd name="GluePoint26X" fmla="*/ 8840935.14852941 w 680"/>
                  <a:gd name="GluePoint26Y" fmla="*/ 0 h 1294"/>
                  <a:gd name="GluePoint27X" fmla="*/ 8883687.60441176 w 680"/>
                  <a:gd name="GluePoint27Y" fmla="*/ 0 h 1294"/>
                  <a:gd name="GluePoint28X" fmla="*/ 7818212.89264706 w 680"/>
                  <a:gd name="GluePoint28Y" fmla="*/ 0 h 1294"/>
                  <a:gd name="GluePoint29X" fmla="*/ 8260455.35588235 w 680"/>
                  <a:gd name="GluePoint29Y" fmla="*/ 0 h 1294"/>
                  <a:gd name="GluePoint30X" fmla="*/ 9296699.275 w 680"/>
                  <a:gd name="GluePoint30Y" fmla="*/ 0 h 1294"/>
                  <a:gd name="GluePoint31X" fmla="*/ 10753619.4602941 w 680"/>
                  <a:gd name="GluePoint31Y" fmla="*/ 0 h 1294"/>
                  <a:gd name="GluePoint32X" fmla="*/ 9911482.6 w 680"/>
                  <a:gd name="GluePoint32Y" fmla="*/ 0 h 1294"/>
                  <a:gd name="GluePoint33X" fmla="*/ 11995737.2382353 w 680"/>
                  <a:gd name="GluePoint33Y" fmla="*/ 0 h 1294"/>
                  <a:gd name="GluePoint34X" fmla="*/ 11192922.1044118 w 680"/>
                  <a:gd name="GluePoint34Y" fmla="*/ 0 h 1294"/>
                  <a:gd name="GluePoint35X" fmla="*/ 13127857.2544118 w 680"/>
                  <a:gd name="GluePoint35Y" fmla="*/ 0 h 1294"/>
                  <a:gd name="GluePoint36X" fmla="*/ 12920661.1352941 w 680"/>
                  <a:gd name="GluePoint36Y" fmla="*/ 0 h 1294"/>
                  <a:gd name="GluePoint37X" fmla="*/ 12481516.4852941 w 680"/>
                  <a:gd name="GluePoint37Y" fmla="*/ 0 h 1294"/>
                  <a:gd name="GluePoint38X" fmla="*/ 13127857.2544118 w 680"/>
                  <a:gd name="GluePoint38Y" fmla="*/ 0 h 1294"/>
                  <a:gd name="GluePoint39X" fmla="*/ 13316635.7735294 w 680"/>
                  <a:gd name="GluePoint39Y" fmla="*/ 0 h 1294"/>
                  <a:gd name="GluePoint40X" fmla="*/ 14163314.9647059 w 680"/>
                  <a:gd name="GluePoint40Y" fmla="*/ 0 h 1294"/>
                  <a:gd name="GluePoint41X" fmla="*/ 14216679.3588235 w 680"/>
                  <a:gd name="GluePoint41Y" fmla="*/ 0 h 1294"/>
                  <a:gd name="GluePoint42X" fmla="*/ 14133875.3941176 w 680"/>
                  <a:gd name="GluePoint42Y" fmla="*/ 0 h 1294"/>
                  <a:gd name="GluePoint43X" fmla="*/ 15750659.2941176 w 680"/>
                  <a:gd name="GluePoint43Y" fmla="*/ 0 h 1294"/>
                  <a:gd name="GluePoint44X" fmla="*/ 15718014.7 w 680"/>
                  <a:gd name="GluePoint44Y" fmla="*/ 0 h 1294"/>
                  <a:gd name="GluePoint45X" fmla="*/ 14813825.65 w 680"/>
                  <a:gd name="GluePoint45Y" fmla="*/ 0 h 1294"/>
                  <a:gd name="GluePoint46X" fmla="*/ 15750659.2941176 w 680"/>
                  <a:gd name="GluePoint46Y" fmla="*/ 0 h 1294"/>
                  <a:gd name="GluePoint47X" fmla="*/ 16949328.6897059 w 680"/>
                  <a:gd name="GluePoint47Y" fmla="*/ 0 h 1294"/>
                  <a:gd name="GluePoint48X" fmla="*/ 15847695.8955882 w 680"/>
                  <a:gd name="GluePoint48Y" fmla="*/ 0 h 1294"/>
                  <a:gd name="GluePoint49X" fmla="*/ 16157612.6426471 w 680"/>
                  <a:gd name="GluePoint49Y" fmla="*/ 0 h 1294"/>
                  <a:gd name="GluePoint50X" fmla="*/ 16799127.0676471 w 680"/>
                  <a:gd name="GluePoint50Y" fmla="*/ 0 h 1294"/>
                  <a:gd name="GluePoint51X" fmla="*/ 16823343.4279412 w 680"/>
                  <a:gd name="GluePoint51Y" fmla="*/ 0 h 1294"/>
                  <a:gd name="GluePoint52X" fmla="*/ 16410632.6985294 w 680"/>
                  <a:gd name="GluePoint52Y" fmla="*/ 0 h 1294"/>
                  <a:gd name="GluePoint53X" fmla="*/ 17661758.0220588 w 680"/>
                  <a:gd name="GluePoint53Y" fmla="*/ 0 h 1294"/>
                  <a:gd name="GluePoint54X" fmla="*/ 16940849.6720588 w 680"/>
                  <a:gd name="GluePoint54Y" fmla="*/ 0 h 1294"/>
                  <a:gd name="GluePoint55X" fmla="*/ 17841363.4779412 w 680"/>
                  <a:gd name="GluePoint55Y" fmla="*/ 0 h 1294"/>
                  <a:gd name="GluePoint56X" fmla="*/ 17683508.5455882 w 680"/>
                  <a:gd name="GluePoint56Y" fmla="*/ 0 h 1294"/>
                  <a:gd name="GluePoint57X" fmla="*/ 18041673.6867647 w 680"/>
                  <a:gd name="GluePoint57Y" fmla="*/ 0 h 1294"/>
                  <a:gd name="GluePoint58X" fmla="*/ 17038499.4411765 w 680"/>
                  <a:gd name="GluePoint58Y" fmla="*/ 0 h 1294"/>
                  <a:gd name="GluePoint59X" fmla="*/ 17038499.4411765 w 680"/>
                  <a:gd name="GluePoint59Y" fmla="*/ 0 h 1294"/>
                  <a:gd name="GluePoint60X" fmla="*/ 17133263.9367647 w 680"/>
                  <a:gd name="GluePoint60Y" fmla="*/ 0 h 129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Lst>
                <a:rect l="textAreaLeft" t="textAreaTop" r="textAreaRight" b="textAreaBottom"/>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solidFill>
                <a:schemeClr val="accent1"/>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352" name="îṩḻîḓè"/>
              <p:cNvSpPr/>
              <p:nvPr/>
            </p:nvSpPr>
            <p:spPr>
              <a:xfrm>
                <a:off x="9999000" y="741600"/>
                <a:ext cx="92880" cy="19800"/>
              </a:xfrm>
              <a:custGeom>
                <a:avLst/>
                <a:gdLst>
                  <a:gd name="textAreaLeft" fmla="*/ 0 w 92880"/>
                  <a:gd name="textAreaRight" fmla="*/ 98640 w 92880"/>
                  <a:gd name="textAreaTop" fmla="*/ 0 h 19800"/>
                  <a:gd name="textAreaBottom" fmla="*/ 25560 h 19800"/>
                  <a:gd name="GluePoint1X" fmla="*/ 0 w 71"/>
                  <a:gd name="GluePoint1Y" fmla="*/ 0 h 274"/>
                  <a:gd name="GluePoint2X" fmla="*/ 6343669373.40845 w 71"/>
                  <a:gd name="GluePoint2Y" fmla="*/ 0 h 274"/>
                  <a:gd name="GluePoint3X" fmla="*/ 5523744263.76056 w 71"/>
                  <a:gd name="GluePoint3Y" fmla="*/ 0 h 274"/>
                  <a:gd name="GluePoint4X" fmla="*/ 1953848216.32394 w 71"/>
                  <a:gd name="GluePoint4Y" fmla="*/ 0 h 274"/>
                  <a:gd name="GluePoint5X" fmla="*/ 290682506.957747 w 71"/>
                  <a:gd name="GluePoint5Y" fmla="*/ 0 h 274"/>
                  <a:gd name="GluePoint6X" fmla="*/ 0 w 71"/>
                  <a:gd name="GluePoint6Y" fmla="*/ 0 h 274"/>
                  <a:gd name="GluePoint7X" fmla="*/ 0 w 71"/>
                  <a:gd name="GluePoint7Y" fmla="*/ 0 h 274"/>
                  <a:gd name="GluePoint8X" fmla="*/ 0 w 71"/>
                  <a:gd name="GluePoint8Y" fmla="*/ 0 h 274"/>
                  <a:gd name="GluePoint9X" fmla="*/ 0 w 71"/>
                  <a:gd name="GluePoint9Y" fmla="*/ 0 h 274"/>
                  <a:gd name="GluePoint10X" fmla="*/ 3944867127.71831 w 71"/>
                  <a:gd name="GluePoint10Y" fmla="*/ 0 h 274"/>
                  <a:gd name="GluePoint11X" fmla="*/ 0 w 71"/>
                  <a:gd name="GluePoint11Y" fmla="*/ 0 h 274"/>
                  <a:gd name="GluePoint12X" fmla="*/ 0 w 71"/>
                  <a:gd name="GluePoint12Y" fmla="*/ 0 h 274"/>
                  <a:gd name="GluePoint13X" fmla="*/ 0 w 71"/>
                  <a:gd name="GluePoint13Y" fmla="*/ 0 h 274"/>
                  <a:gd name="GluePoint14X" fmla="*/ 0 w 71"/>
                  <a:gd name="GluePoint14Y" fmla="*/ 0 h 274"/>
                  <a:gd name="GluePoint15X" fmla="*/ 0 w 71"/>
                  <a:gd name="GluePoint15Y" fmla="*/ 0 h 274"/>
                  <a:gd name="GluePoint16X" fmla="*/ 0 w 71"/>
                  <a:gd name="GluePoint16Y" fmla="*/ 0 h 274"/>
                  <a:gd name="GluePoint17X" fmla="*/ 0 w 71"/>
                  <a:gd name="GluePoint17Y" fmla="*/ 0 h 274"/>
                  <a:gd name="GluePoint18X" fmla="*/ 0 w 71"/>
                  <a:gd name="GluePoint18Y" fmla="*/ 0 h 274"/>
                  <a:gd name="GluePoint19X" fmla="*/ 0 w 71"/>
                  <a:gd name="GluePoint19Y" fmla="*/ 0 h 274"/>
                  <a:gd name="GluePoint20X" fmla="*/ 0 w 71"/>
                  <a:gd name="GluePoint20Y" fmla="*/ 0 h 274"/>
                  <a:gd name="GluePoint21X" fmla="*/ 0 w 71"/>
                  <a:gd name="GluePoint21Y" fmla="*/ 0 h 274"/>
                  <a:gd name="GluePoint22X" fmla="*/ 0 w 71"/>
                  <a:gd name="GluePoint22Y" fmla="*/ 0 h 274"/>
                  <a:gd name="GluePoint23X" fmla="*/ 0 w 71"/>
                  <a:gd name="GluePoint23Y" fmla="*/ 0 h 274"/>
                  <a:gd name="GluePoint24X" fmla="*/ 0 w 71"/>
                  <a:gd name="GluePoint24Y" fmla="*/ 0 h 274"/>
                  <a:gd name="GluePoint25X" fmla="*/ 0 w 71"/>
                  <a:gd name="GluePoint25Y" fmla="*/ 0 h 274"/>
                  <a:gd name="GluePoint26X" fmla="*/ 0 w 71"/>
                  <a:gd name="GluePoint26Y" fmla="*/ 0 h 274"/>
                  <a:gd name="GluePoint27X" fmla="*/ 0 w 71"/>
                  <a:gd name="GluePoint27Y" fmla="*/ 0 h 274"/>
                  <a:gd name="GluePoint28X" fmla="*/ 0 w 71"/>
                  <a:gd name="GluePoint28Y" fmla="*/ 0 h 274"/>
                  <a:gd name="GluePoint29X" fmla="*/ 0 w 71"/>
                  <a:gd name="GluePoint29Y" fmla="*/ 0 h 274"/>
                  <a:gd name="GluePoint30X" fmla="*/ 0 w 71"/>
                  <a:gd name="GluePoint30Y" fmla="*/ 0 h 274"/>
                  <a:gd name="GluePoint31X" fmla="*/ 0 w 71"/>
                  <a:gd name="GluePoint31Y" fmla="*/ 0 h 274"/>
                  <a:gd name="GluePoint32X" fmla="*/ 0 w 71"/>
                  <a:gd name="GluePoint32Y" fmla="*/ 0 h 274"/>
                  <a:gd name="GluePoint33X" fmla="*/ 0 w 71"/>
                  <a:gd name="GluePoint33Y" fmla="*/ 0 h 274"/>
                  <a:gd name="GluePoint34X" fmla="*/ 0 w 71"/>
                  <a:gd name="GluePoint34Y" fmla="*/ 0 h 274"/>
                  <a:gd name="GluePoint35X" fmla="*/ 0 w 71"/>
                  <a:gd name="GluePoint35Y" fmla="*/ 0 h 274"/>
                  <a:gd name="GluePoint36X" fmla="*/ 0 w 71"/>
                  <a:gd name="GluePoint36Y" fmla="*/ 0 h 274"/>
                  <a:gd name="GluePoint37X" fmla="*/ 0 w 71"/>
                  <a:gd name="GluePoint37Y" fmla="*/ 0 h 274"/>
                  <a:gd name="GluePoint38X" fmla="*/ 0 w 71"/>
                  <a:gd name="GluePoint38Y" fmla="*/ 0 h 274"/>
                  <a:gd name="GluePoint39X" fmla="*/ 0 w 71"/>
                  <a:gd name="GluePoint39Y" fmla="*/ 0 h 274"/>
                  <a:gd name="GluePoint40X" fmla="*/ 0 w 71"/>
                  <a:gd name="GluePoint40Y" fmla="*/ 0 h 274"/>
                  <a:gd name="GluePoint41X" fmla="*/ 0 w 71"/>
                  <a:gd name="GluePoint41Y" fmla="*/ 0 h 274"/>
                  <a:gd name="GluePoint42X" fmla="*/ 0 w 71"/>
                  <a:gd name="GluePoint42Y" fmla="*/ 0 h 274"/>
                  <a:gd name="GluePoint43X" fmla="*/ 0 w 71"/>
                  <a:gd name="GluePoint43Y" fmla="*/ 0 h 274"/>
                  <a:gd name="GluePoint44X" fmla="*/ 0 w 71"/>
                  <a:gd name="GluePoint44Y" fmla="*/ 0 h 274"/>
                  <a:gd name="GluePoint45X" fmla="*/ 0 w 71"/>
                  <a:gd name="GluePoint45Y" fmla="*/ 0 h 274"/>
                  <a:gd name="GluePoint46X" fmla="*/ 0 w 71"/>
                  <a:gd name="GluePoint46Y" fmla="*/ 0 h 274"/>
                  <a:gd name="GluePoint47X" fmla="*/ 0 w 71"/>
                  <a:gd name="GluePoint47Y" fmla="*/ 0 h 274"/>
                  <a:gd name="GluePoint48X" fmla="*/ 0 w 71"/>
                  <a:gd name="GluePoint48Y" fmla="*/ 0 h 274"/>
                  <a:gd name="GluePoint49X" fmla="*/ 0 w 71"/>
                  <a:gd name="GluePoint49Y" fmla="*/ 0 h 274"/>
                  <a:gd name="GluePoint50X" fmla="*/ 0 w 71"/>
                  <a:gd name="GluePoint50Y" fmla="*/ 0 h 274"/>
                  <a:gd name="GluePoint51X" fmla="*/ 0 w 71"/>
                  <a:gd name="GluePoint51Y" fmla="*/ 0 h 274"/>
                  <a:gd name="GluePoint52X" fmla="*/ 0 w 71"/>
                  <a:gd name="GluePoint52Y" fmla="*/ 0 h 274"/>
                  <a:gd name="GluePoint53X" fmla="*/ 0 w 71"/>
                  <a:gd name="GluePoint53Y" fmla="*/ 0 h 274"/>
                  <a:gd name="GluePoint54X" fmla="*/ 0 w 71"/>
                  <a:gd name="GluePoint54Y" fmla="*/ 0 h 274"/>
                  <a:gd name="GluePoint55X" fmla="*/ 0 w 71"/>
                  <a:gd name="GluePoint55Y" fmla="*/ 0 h 274"/>
                  <a:gd name="GluePoint56X" fmla="*/ 0 w 71"/>
                  <a:gd name="GluePoint56Y" fmla="*/ 0 h 274"/>
                  <a:gd name="GluePoint57X" fmla="*/ 0 w 71"/>
                  <a:gd name="GluePoint57Y" fmla="*/ 0 h 274"/>
                  <a:gd name="GluePoint58X" fmla="*/ 0 w 71"/>
                  <a:gd name="GluePoint58Y" fmla="*/ 0 h 274"/>
                  <a:gd name="GluePoint59X" fmla="*/ 0 w 71"/>
                  <a:gd name="GluePoint59Y" fmla="*/ 0 h 274"/>
                  <a:gd name="GluePoint60X" fmla="*/ 0 w 71"/>
                  <a:gd name="GluePoint60Y" fmla="*/ 0 h 274"/>
                  <a:gd name="GluePoint61X" fmla="*/ 0 w 71"/>
                  <a:gd name="GluePoint61Y" fmla="*/ 0 h 27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Lst>
                <a:rect l="textAreaLeft" t="textAreaTop" r="textAreaRight" b="textAreaBottom"/>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solidFill>
                <a:schemeClr val="accent1"/>
              </a:solidFill>
              <a:ln w="0">
                <a:noFill/>
              </a:ln>
            </p:spPr>
            <p:style>
              <a:lnRef idx="0"/>
              <a:fillRef idx="0"/>
              <a:effectRef idx="0"/>
              <a:fontRef idx="minor"/>
            </p:style>
            <p:txBody>
              <a:bodyPr lIns="90000" rIns="90000" tIns="-19440" bIns="-1944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353" name="ïsļîḑè"/>
              <p:cNvSpPr/>
              <p:nvPr/>
            </p:nvSpPr>
            <p:spPr>
              <a:xfrm>
                <a:off x="9869400" y="428400"/>
                <a:ext cx="344520" cy="323640"/>
              </a:xfrm>
              <a:custGeom>
                <a:avLst/>
                <a:gdLst>
                  <a:gd name="textAreaLeft" fmla="*/ 0 w 344520"/>
                  <a:gd name="textAreaRight" fmla="*/ 350280 w 344520"/>
                  <a:gd name="textAreaTop" fmla="*/ 0 h 323640"/>
                  <a:gd name="textAreaBottom" fmla="*/ 329400 h 323640"/>
                  <a:gd name="GluePoint1X" fmla="*/ 1068.98142076503 w 915"/>
                  <a:gd name="GluePoint1Y" fmla="*/ 0 h 973"/>
                  <a:gd name="GluePoint2X" fmla="*/ 2149.47978142077 w 915"/>
                  <a:gd name="GluePoint2Y" fmla="*/ 164.64542651593 h 973"/>
                  <a:gd name="GluePoint3X" fmla="*/ 1589.33770491803 w 915"/>
                  <a:gd name="GluePoint3Y" fmla="*/ 315.416238437821 h 973"/>
                  <a:gd name="GluePoint4X" fmla="*/ 1571.53879781421 w 915"/>
                  <a:gd name="GluePoint4Y" fmla="*/ 307.091469681398 h 973"/>
                  <a:gd name="GluePoint5X" fmla="*/ 2104.45901639344 w 915"/>
                  <a:gd name="GluePoint5Y" fmla="*/ 164.64542651593 h 973"/>
                  <a:gd name="GluePoint6X" fmla="*/ 1068.98142076503 w 915"/>
                  <a:gd name="GluePoint6Y" fmla="*/ 3.69989722507708 h 973"/>
                  <a:gd name="GluePoint7X" fmla="*/ 35.5978142076503 w 915"/>
                  <a:gd name="GluePoint7Y" fmla="*/ 164.64542651593 h 973"/>
                  <a:gd name="GluePoint8X" fmla="*/ 573.753005464481 w 915"/>
                  <a:gd name="GluePoint8Y" fmla="*/ 307.091469681398 h 973"/>
                  <a:gd name="GluePoint9X" fmla="*/ 553.860109289618 w 915"/>
                  <a:gd name="GluePoint9Y" fmla="*/ 315.416238437821 h 973"/>
                  <a:gd name="GluePoint10X" fmla="*/ 0 w 915"/>
                  <a:gd name="GluePoint10Y" fmla="*/ 164.64542651593 h 973"/>
                  <a:gd name="GluePoint11X" fmla="*/ 1068.98142076503 w 915"/>
                  <a:gd name="GluePoint11Y" fmla="*/ 0 h 97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solidFill>
                <a:schemeClr val="accent1"/>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chemeClr val="dk1"/>
                  </a:solidFill>
                  <a:effectLst/>
                  <a:uFillTx/>
                  <a:latin typeface="Arial"/>
                  <a:ea typeface="微软雅黑"/>
                </a:endParaRPr>
              </a:p>
            </p:txBody>
          </p:sp>
        </p:grpSp>
        <p:sp>
          <p:nvSpPr>
            <p:cNvPr id="354" name="íšľïḋé"/>
            <p:cNvSpPr/>
            <p:nvPr/>
          </p:nvSpPr>
          <p:spPr>
            <a:xfrm>
              <a:off x="10398600" y="734760"/>
              <a:ext cx="1114560" cy="60840"/>
            </a:xfrm>
            <a:custGeom>
              <a:avLst/>
              <a:gdLst>
                <a:gd name="textAreaLeft" fmla="*/ 0 w 1114560"/>
                <a:gd name="textAreaRight" fmla="*/ 1120320 w 1114560"/>
                <a:gd name="textAreaTop" fmla="*/ 0 h 60840"/>
                <a:gd name="textAreaBottom" fmla="*/ 66600 h 60840"/>
                <a:gd name="GluePoint1X" fmla="*/ 0 w 185"/>
                <a:gd name="GluePoint1Y" fmla="*/ 0 h 3112"/>
                <a:gd name="GluePoint2X" fmla="*/ 0 w 185"/>
                <a:gd name="GluePoint2Y" fmla="*/ 0 h 3112"/>
                <a:gd name="GluePoint3X" fmla="*/ 0 w 185"/>
                <a:gd name="GluePoint3Y" fmla="*/ 0 h 3112"/>
                <a:gd name="GluePoint4X" fmla="*/ 0 w 185"/>
                <a:gd name="GluePoint4Y" fmla="*/ 0 h 3112"/>
                <a:gd name="GluePoint5X" fmla="*/ 0 w 185"/>
                <a:gd name="GluePoint5Y" fmla="*/ 0 h 3112"/>
                <a:gd name="GluePoint6X" fmla="*/ 0 w 185"/>
                <a:gd name="GluePoint6Y" fmla="*/ 0 h 3112"/>
                <a:gd name="GluePoint7X" fmla="*/ 0 w 185"/>
                <a:gd name="GluePoint7Y" fmla="*/ 0 h 3112"/>
                <a:gd name="GluePoint8X" fmla="*/ 0 w 185"/>
                <a:gd name="GluePoint8Y" fmla="*/ 0 h 3112"/>
                <a:gd name="GluePoint9X" fmla="*/ 0 w 185"/>
                <a:gd name="GluePoint9Y" fmla="*/ 0 h 3112"/>
                <a:gd name="GluePoint10X" fmla="*/ 0 w 185"/>
                <a:gd name="GluePoint10Y" fmla="*/ 0 h 3112"/>
                <a:gd name="GluePoint11X" fmla="*/ 0 w 185"/>
                <a:gd name="GluePoint11Y" fmla="*/ 0 h 3112"/>
                <a:gd name="GluePoint12X" fmla="*/ 0 w 185"/>
                <a:gd name="GluePoint12Y" fmla="*/ 0 h 3112"/>
                <a:gd name="GluePoint13X" fmla="*/ 0 w 185"/>
                <a:gd name="GluePoint13Y" fmla="*/ 0 h 3112"/>
                <a:gd name="GluePoint14X" fmla="*/ 0 w 185"/>
                <a:gd name="GluePoint14Y" fmla="*/ 0 h 3112"/>
                <a:gd name="GluePoint15X" fmla="*/ 0 w 185"/>
                <a:gd name="GluePoint15Y" fmla="*/ 0 h 3112"/>
                <a:gd name="GluePoint16X" fmla="*/ 0 w 185"/>
                <a:gd name="GluePoint16Y" fmla="*/ 0 h 3112"/>
                <a:gd name="GluePoint17X" fmla="*/ 0 w 185"/>
                <a:gd name="GluePoint17Y" fmla="*/ 0 h 3112"/>
                <a:gd name="GluePoint18X" fmla="*/ 0 w 185"/>
                <a:gd name="GluePoint18Y" fmla="*/ 0 h 3112"/>
                <a:gd name="GluePoint19X" fmla="*/ 0 w 185"/>
                <a:gd name="GluePoint19Y" fmla="*/ 0 h 3112"/>
                <a:gd name="GluePoint20X" fmla="*/ 0 w 185"/>
                <a:gd name="GluePoint20Y" fmla="*/ 0 h 3112"/>
                <a:gd name="GluePoint21X" fmla="*/ 0 w 185"/>
                <a:gd name="GluePoint21Y" fmla="*/ 0 h 3112"/>
                <a:gd name="GluePoint22X" fmla="*/ 0 w 185"/>
                <a:gd name="GluePoint22Y" fmla="*/ 0 h 3112"/>
                <a:gd name="GluePoint23X" fmla="*/ 0 w 185"/>
                <a:gd name="GluePoint23Y" fmla="*/ 0 h 3112"/>
                <a:gd name="GluePoint24X" fmla="*/ 0 w 185"/>
                <a:gd name="GluePoint24Y" fmla="*/ 0 h 3112"/>
                <a:gd name="GluePoint25X" fmla="*/ 0 w 185"/>
                <a:gd name="GluePoint25Y" fmla="*/ 0 h 3112"/>
                <a:gd name="GluePoint26X" fmla="*/ 0 w 185"/>
                <a:gd name="GluePoint26Y" fmla="*/ 0 h 3112"/>
                <a:gd name="GluePoint27X" fmla="*/ 0 w 185"/>
                <a:gd name="GluePoint27Y" fmla="*/ 0 h 3112"/>
                <a:gd name="GluePoint28X" fmla="*/ 0 w 185"/>
                <a:gd name="GluePoint28Y" fmla="*/ 0 h 3112"/>
                <a:gd name="GluePoint29X" fmla="*/ 0 w 185"/>
                <a:gd name="GluePoint29Y" fmla="*/ 0 h 3112"/>
                <a:gd name="GluePoint30X" fmla="*/ 0 w 185"/>
                <a:gd name="GluePoint30Y" fmla="*/ 0 h 3112"/>
                <a:gd name="GluePoint31X" fmla="*/ 0 w 185"/>
                <a:gd name="GluePoint31Y" fmla="*/ 0 h 3112"/>
                <a:gd name="GluePoint32X" fmla="*/ 0 w 185"/>
                <a:gd name="GluePoint32Y" fmla="*/ 0 h 3112"/>
                <a:gd name="GluePoint33X" fmla="*/ 0 w 185"/>
                <a:gd name="GluePoint33Y" fmla="*/ 0 h 3112"/>
                <a:gd name="GluePoint34X" fmla="*/ 0 w 185"/>
                <a:gd name="GluePoint34Y" fmla="*/ 0 h 3112"/>
                <a:gd name="GluePoint35X" fmla="*/ 0 w 185"/>
                <a:gd name="GluePoint35Y" fmla="*/ 0 h 3112"/>
                <a:gd name="GluePoint36X" fmla="*/ 0 w 185"/>
                <a:gd name="GluePoint36Y" fmla="*/ 0 h 3112"/>
                <a:gd name="GluePoint37X" fmla="*/ 0 w 185"/>
                <a:gd name="GluePoint37Y" fmla="*/ 0 h 3112"/>
                <a:gd name="GluePoint38X" fmla="*/ 0 w 185"/>
                <a:gd name="GluePoint38Y" fmla="*/ 0 h 3112"/>
                <a:gd name="GluePoint39X" fmla="*/ 0 w 185"/>
                <a:gd name="GluePoint39Y" fmla="*/ 0 h 3112"/>
                <a:gd name="GluePoint40X" fmla="*/ 0 w 185"/>
                <a:gd name="GluePoint40Y" fmla="*/ 0 h 3112"/>
                <a:gd name="GluePoint41X" fmla="*/ 0 w 185"/>
                <a:gd name="GluePoint41Y" fmla="*/ 0 h 3112"/>
                <a:gd name="GluePoint42X" fmla="*/ 0 w 185"/>
                <a:gd name="GluePoint42Y" fmla="*/ 0 h 3112"/>
                <a:gd name="GluePoint43X" fmla="*/ 0 w 185"/>
                <a:gd name="GluePoint43Y" fmla="*/ 0 h 3112"/>
                <a:gd name="GluePoint44X" fmla="*/ 0 w 185"/>
                <a:gd name="GluePoint44Y" fmla="*/ 0 h 3112"/>
                <a:gd name="GluePoint45X" fmla="*/ 0 w 185"/>
                <a:gd name="GluePoint45Y" fmla="*/ 0 h 3112"/>
                <a:gd name="GluePoint46X" fmla="*/ 0 w 185"/>
                <a:gd name="GluePoint46Y" fmla="*/ 0 h 3112"/>
                <a:gd name="GluePoint47X" fmla="*/ 0 w 185"/>
                <a:gd name="GluePoint47Y" fmla="*/ 0 h 3112"/>
                <a:gd name="GluePoint48X" fmla="*/ 0 w 185"/>
                <a:gd name="GluePoint48Y" fmla="*/ 0 h 3112"/>
                <a:gd name="GluePoint49X" fmla="*/ 0 w 185"/>
                <a:gd name="GluePoint49Y" fmla="*/ 0 h 3112"/>
                <a:gd name="GluePoint50X" fmla="*/ 0 w 185"/>
                <a:gd name="GluePoint50Y" fmla="*/ 0 h 3112"/>
                <a:gd name="GluePoint51X" fmla="*/ 0 w 185"/>
                <a:gd name="GluePoint51Y" fmla="*/ 0 h 3112"/>
                <a:gd name="GluePoint52X" fmla="*/ 0 w 185"/>
                <a:gd name="GluePoint52Y" fmla="*/ 0 h 3112"/>
                <a:gd name="GluePoint53X" fmla="*/ 0 w 185"/>
                <a:gd name="GluePoint53Y" fmla="*/ 0 h 3112"/>
                <a:gd name="GluePoint54X" fmla="*/ 0 w 185"/>
                <a:gd name="GluePoint54Y" fmla="*/ 0 h 3112"/>
                <a:gd name="GluePoint55X" fmla="*/ 0 w 185"/>
                <a:gd name="GluePoint55Y" fmla="*/ 0 h 3112"/>
                <a:gd name="GluePoint56X" fmla="*/ 0 w 185"/>
                <a:gd name="GluePoint56Y" fmla="*/ 0 h 3112"/>
                <a:gd name="GluePoint57X" fmla="*/ 0 w 185"/>
                <a:gd name="GluePoint57Y" fmla="*/ 0 h 3112"/>
                <a:gd name="GluePoint58X" fmla="*/ 0 w 185"/>
                <a:gd name="GluePoint58Y" fmla="*/ 0 h 3112"/>
                <a:gd name="GluePoint59X" fmla="*/ 0 w 185"/>
                <a:gd name="GluePoint59Y" fmla="*/ 0 h 3112"/>
                <a:gd name="GluePoint60X" fmla="*/ 0 w 185"/>
                <a:gd name="GluePoint60Y" fmla="*/ 0 h 3112"/>
                <a:gd name="GluePoint61X" fmla="*/ 0 w 185"/>
                <a:gd name="GluePoint61Y" fmla="*/ 0 h 3112"/>
                <a:gd name="GluePoint62X" fmla="*/ 0 w 185"/>
                <a:gd name="GluePoint62Y" fmla="*/ 0 h 311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 ang="0">
                  <a:pos x="GluePoint62X" y="GluePoint62Y"/>
                </a:cxn>
              </a:cxnLst>
              <a:rect l="textAreaLeft" t="textAreaTop" r="textAreaRight" b="textAreaBottom"/>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w="0">
              <a:noFill/>
            </a:ln>
          </p:spPr>
          <p:style>
            <a:lnRef idx="0"/>
            <a:fillRef idx="0"/>
            <a:effectRef idx="0"/>
            <a:fontRef idx="minor"/>
          </p:style>
          <p:txBody>
            <a:bodyPr lIns="90000" rIns="90000" tIns="21600" bIns="21600" anchor="ctr">
              <a:noAutofit/>
            </a:bodyPr>
            <a:p>
              <a:pPr>
                <a:lnSpc>
                  <a:spcPct val="100000"/>
                </a:lnSpc>
              </a:pPr>
              <a:endParaRPr b="0" lang="en-US" sz="1800" strike="noStrike" u="none">
                <a:solidFill>
                  <a:schemeClr val="dk1"/>
                </a:solidFill>
                <a:effectLst/>
                <a:uFillTx/>
                <a:latin typeface="Arial"/>
                <a:ea typeface="微软雅黑"/>
              </a:endParaRPr>
            </a:p>
          </p:txBody>
        </p:sp>
        <p:grpSp>
          <p:nvGrpSpPr>
            <p:cNvPr id="355" name="í$ļîdé"/>
            <p:cNvGrpSpPr/>
            <p:nvPr/>
          </p:nvGrpSpPr>
          <p:grpSpPr>
            <a:xfrm>
              <a:off x="10450800" y="403920"/>
              <a:ext cx="1005840" cy="264600"/>
              <a:chOff x="10450800" y="403920"/>
              <a:chExt cx="1005840" cy="264600"/>
            </a:xfrm>
          </p:grpSpPr>
          <p:sp>
            <p:nvSpPr>
              <p:cNvPr id="356" name="ís1ïḋe"/>
              <p:cNvSpPr/>
              <p:nvPr/>
            </p:nvSpPr>
            <p:spPr>
              <a:xfrm>
                <a:off x="10450800" y="495000"/>
                <a:ext cx="263160" cy="128520"/>
              </a:xfrm>
              <a:custGeom>
                <a:avLst/>
                <a:gdLst>
                  <a:gd name="textAreaLeft" fmla="*/ 0 w 263160"/>
                  <a:gd name="textAreaRight" fmla="*/ 268920 w 263160"/>
                  <a:gd name="textAreaTop" fmla="*/ 0 h 128520"/>
                  <a:gd name="textAreaBottom" fmla="*/ 134280 h 128520"/>
                  <a:gd name="GluePoint1X" fmla="*/ 3206350.35924933 w 373"/>
                  <a:gd name="GluePoint1Y" fmla="*/ 0 h 747"/>
                  <a:gd name="GluePoint2X" fmla="*/ 2411105.95174263 w 373"/>
                  <a:gd name="GluePoint2Y" fmla="*/ 0 h 747"/>
                  <a:gd name="GluePoint3X" fmla="*/ 1186713.29758713 w 373"/>
                  <a:gd name="GluePoint3Y" fmla="*/ 0 h 747"/>
                  <a:gd name="GluePoint4X" fmla="*/ 0 w 373"/>
                  <a:gd name="GluePoint4Y" fmla="*/ 0 h 747"/>
                  <a:gd name="GluePoint5X" fmla="*/ 1754823.79624665 w 373"/>
                  <a:gd name="GluePoint5Y" fmla="*/ 0 h 747"/>
                  <a:gd name="GluePoint6X" fmla="*/ 3606306.91689008 w 373"/>
                  <a:gd name="GluePoint6Y" fmla="*/ 0 h 747"/>
                  <a:gd name="GluePoint7X" fmla="*/ 3349647.6997319 w 373"/>
                  <a:gd name="GluePoint7Y" fmla="*/ 0 h 747"/>
                  <a:gd name="GluePoint8X" fmla="*/ 6844578.75603217 w 373"/>
                  <a:gd name="GluePoint8Y" fmla="*/ 0 h 747"/>
                  <a:gd name="GluePoint9X" fmla="*/ 11338207.0455764 w 373"/>
                  <a:gd name="GluePoint9Y" fmla="*/ 0 h 747"/>
                  <a:gd name="GluePoint10X" fmla="*/ 11565005.3726542 w 373"/>
                  <a:gd name="GluePoint10Y" fmla="*/ 0 h 747"/>
                  <a:gd name="GluePoint11X" fmla="*/ 9891539.54959786 w 373"/>
                  <a:gd name="GluePoint11Y" fmla="*/ 0 h 747"/>
                  <a:gd name="GluePoint12X" fmla="*/ 9268511.38873995 w 373"/>
                  <a:gd name="GluePoint12Y" fmla="*/ 0 h 747"/>
                  <a:gd name="GluePoint13X" fmla="*/ 8610561.13672922 w 373"/>
                  <a:gd name="GluePoint13Y" fmla="*/ 0 h 747"/>
                  <a:gd name="GluePoint14X" fmla="*/ 7301019.02412869 w 373"/>
                  <a:gd name="GluePoint14Y" fmla="*/ 0 h 747"/>
                  <a:gd name="GluePoint15X" fmla="*/ 7757586.85254692 w 373"/>
                  <a:gd name="GluePoint15Y" fmla="*/ 0 h 747"/>
                  <a:gd name="GluePoint16X" fmla="*/ 8067364.15013405 w 373"/>
                  <a:gd name="GluePoint16Y" fmla="*/ 0 h 747"/>
                  <a:gd name="GluePoint17X" fmla="*/ 6533588.6541555 w 373"/>
                  <a:gd name="GluePoint17Y" fmla="*/ 0 h 747"/>
                  <a:gd name="GluePoint18X" fmla="*/ 5591231.87131367 w 373"/>
                  <a:gd name="GluePoint18Y" fmla="*/ 0 h 747"/>
                  <a:gd name="GluePoint19X" fmla="*/ 6305029.99463807 w 373"/>
                  <a:gd name="GluePoint19Y" fmla="*/ 0 h 747"/>
                  <a:gd name="GluePoint20X" fmla="*/ 8297255.32439678 w 373"/>
                  <a:gd name="GluePoint20Y" fmla="*/ 0 h 747"/>
                  <a:gd name="GluePoint21X" fmla="*/ 10463614.230563 w 373"/>
                  <a:gd name="GluePoint21Y" fmla="*/ 0 h 747"/>
                  <a:gd name="GluePoint22X" fmla="*/ 11651632.5683646 w 373"/>
                  <a:gd name="GluePoint22Y" fmla="*/ 0 h 747"/>
                  <a:gd name="GluePoint23X" fmla="*/ 14529405.2010724 w 373"/>
                  <a:gd name="GluePoint23Y" fmla="*/ 0 h 747"/>
                  <a:gd name="GluePoint24X" fmla="*/ 19132545.0080429 w 373"/>
                  <a:gd name="GluePoint24Y" fmla="*/ 0 h 747"/>
                  <a:gd name="GluePoint25X" fmla="*/ 20956704.7077748 w 373"/>
                  <a:gd name="GluePoint25Y" fmla="*/ 0 h 747"/>
                  <a:gd name="GluePoint26X" fmla="*/ 17480175.6997319 w 373"/>
                  <a:gd name="GluePoint26Y" fmla="*/ 0 h 747"/>
                  <a:gd name="GluePoint27X" fmla="*/ 10007026.7774799 w 373"/>
                  <a:gd name="GluePoint27Y" fmla="*/ 0 h 747"/>
                  <a:gd name="GluePoint28X" fmla="*/ 4803207.37801609 w 373"/>
                  <a:gd name="GluePoint28Y" fmla="*/ 0 h 747"/>
                  <a:gd name="GluePoint29X" fmla="*/ 3206350.35924933 w 373"/>
                  <a:gd name="GluePoint29Y" fmla="*/ 0 h 747"/>
                  <a:gd name="GluePoint30X" fmla="*/ 3206350.35924933 w 373"/>
                  <a:gd name="GluePoint30Y" fmla="*/ 0 h 747"/>
                  <a:gd name="GluePoint31X" fmla="*/ 10577949.4906166 w 373"/>
                  <a:gd name="GluePoint31Y" fmla="*/ 0 h 747"/>
                  <a:gd name="GluePoint32X" fmla="*/ 10063657.6729223 w 373"/>
                  <a:gd name="GluePoint32Y" fmla="*/ 0 h 747"/>
                  <a:gd name="GluePoint33X" fmla="*/ 12647862.9812332 w 373"/>
                  <a:gd name="GluePoint33Y" fmla="*/ 0 h 747"/>
                  <a:gd name="GluePoint34X" fmla="*/ 12704493.8766756 w 373"/>
                  <a:gd name="GluePoint34Y" fmla="*/ 0 h 747"/>
                  <a:gd name="GluePoint35X" fmla="*/ 12133633.9624665 w 373"/>
                  <a:gd name="GluePoint35Y" fmla="*/ 0 h 747"/>
                  <a:gd name="GluePoint36X" fmla="*/ 14723924.8793566 w 373"/>
                  <a:gd name="GluePoint36Y" fmla="*/ 0 h 747"/>
                  <a:gd name="GluePoint37X" fmla="*/ 18538143.3458445 w 373"/>
                  <a:gd name="GluePoint37Y" fmla="*/ 0 h 747"/>
                  <a:gd name="GluePoint38X" fmla="*/ 15917852.2037534 w 373"/>
                  <a:gd name="GluePoint38Y" fmla="*/ 0 h 747"/>
                  <a:gd name="GluePoint39X" fmla="*/ 12903582.1769437 w 373"/>
                  <a:gd name="GluePoint39Y" fmla="*/ 0 h 747"/>
                  <a:gd name="GluePoint40X" fmla="*/ 11880672.0321716 w 373"/>
                  <a:gd name="GluePoint40Y" fmla="*/ 0 h 747"/>
                  <a:gd name="GluePoint41X" fmla="*/ 10577949.4906166 w 373"/>
                  <a:gd name="GluePoint41Y" fmla="*/ 0 h 74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Lst>
                <a:rect l="textAreaLeft" t="textAreaTop" r="textAreaRight" b="textAreaBottom"/>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solidFill>
                <a:srgbClr val="0a0a0a"/>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357" name="îślïḍê"/>
              <p:cNvSpPr/>
              <p:nvPr/>
            </p:nvSpPr>
            <p:spPr>
              <a:xfrm>
                <a:off x="10811880" y="434880"/>
                <a:ext cx="150120" cy="233640"/>
              </a:xfrm>
              <a:custGeom>
                <a:avLst/>
                <a:gdLst>
                  <a:gd name="textAreaLeft" fmla="*/ 0 w 150120"/>
                  <a:gd name="textAreaRight" fmla="*/ 155880 w 150120"/>
                  <a:gd name="textAreaTop" fmla="*/ 0 h 233640"/>
                  <a:gd name="textAreaBottom" fmla="*/ 239400 h 233640"/>
                  <a:gd name="GluePoint1X" fmla="*/ 0 w 665"/>
                  <a:gd name="GluePoint1Y" fmla="*/ 82179.2147806005 h 433"/>
                  <a:gd name="GluePoint2X" fmla="*/ 0 w 665"/>
                  <a:gd name="GluePoint2Y" fmla="*/ 107228.983833718 h 433"/>
                  <a:gd name="GluePoint3X" fmla="*/ 0 w 665"/>
                  <a:gd name="GluePoint3Y" fmla="*/ 157675.288683603 h 433"/>
                  <a:gd name="GluePoint4X" fmla="*/ 0 w 665"/>
                  <a:gd name="GluePoint4Y" fmla="*/ 259322.979214781 h 433"/>
                  <a:gd name="GluePoint5X" fmla="*/ 0 w 665"/>
                  <a:gd name="GluePoint5Y" fmla="*/ 290560.508083141 h 433"/>
                  <a:gd name="GluePoint6X" fmla="*/ 0 w 665"/>
                  <a:gd name="GluePoint6Y" fmla="*/ 321580.369515012 h 433"/>
                  <a:gd name="GluePoint7X" fmla="*/ 0 w 665"/>
                  <a:gd name="GluePoint7Y" fmla="*/ 295542.840646651 h 433"/>
                  <a:gd name="GluePoint8X" fmla="*/ 0 w 665"/>
                  <a:gd name="GluePoint8Y" fmla="*/ 194753.810623557 h 433"/>
                  <a:gd name="GluePoint9X" fmla="*/ 0 w 665"/>
                  <a:gd name="GluePoint9Y" fmla="*/ 141128.060046189 h 433"/>
                  <a:gd name="GluePoint10X" fmla="*/ 0 w 665"/>
                  <a:gd name="GluePoint10Y" fmla="*/ 107508.198614319 h 433"/>
                  <a:gd name="GluePoint11X" fmla="*/ 0 w 665"/>
                  <a:gd name="GluePoint11Y" fmla="*/ 82179.2147806005 h 433"/>
                  <a:gd name="GluePoint12X" fmla="*/ 0 w 665"/>
                  <a:gd name="GluePoint12Y" fmla="*/ 82179.2147806005 h 433"/>
                  <a:gd name="GluePoint13X" fmla="*/ 0 w 665"/>
                  <a:gd name="GluePoint13Y" fmla="*/ 96275.0577367206 h 433"/>
                  <a:gd name="GluePoint14X" fmla="*/ 0 w 665"/>
                  <a:gd name="GluePoint14Y" fmla="*/ 103174.364896074 h 433"/>
                  <a:gd name="GluePoint15X" fmla="*/ 0 w 665"/>
                  <a:gd name="GluePoint15Y" fmla="*/ 134755.658198614 h 433"/>
                  <a:gd name="GluePoint16X" fmla="*/ 0 w 665"/>
                  <a:gd name="GluePoint16Y" fmla="*/ 162072.170900693 h 433"/>
                  <a:gd name="GluePoint17X" fmla="*/ 0 w 665"/>
                  <a:gd name="GluePoint17Y" fmla="*/ 233645.727482679 h 433"/>
                  <a:gd name="GluePoint18X" fmla="*/ 0 w 665"/>
                  <a:gd name="GluePoint18Y" fmla="*/ 220325.981524249 h 433"/>
                  <a:gd name="GluePoint19X" fmla="*/ 0 w 665"/>
                  <a:gd name="GluePoint19Y" fmla="*/ 181226.905311778 h 433"/>
                  <a:gd name="GluePoint20X" fmla="*/ 0 w 665"/>
                  <a:gd name="GluePoint20Y" fmla="*/ 152407.736720554 h 433"/>
                  <a:gd name="GluePoint21X" fmla="*/ 0 w 665"/>
                  <a:gd name="GluePoint21Y" fmla="*/ 112978.406466513 h 433"/>
                  <a:gd name="GluePoint22X" fmla="*/ 0 w 665"/>
                  <a:gd name="GluePoint22Y" fmla="*/ 96275.0577367206 h 433"/>
                  <a:gd name="GluePoint23X" fmla="*/ 0 w 665"/>
                  <a:gd name="GluePoint23Y" fmla="*/ 96275.0577367206 h 433"/>
                  <a:gd name="GluePoint24X" fmla="*/ 0 w 665"/>
                  <a:gd name="GluePoint24Y" fmla="*/ 1098.84526558891 h 433"/>
                  <a:gd name="GluePoint25X" fmla="*/ 0 w 665"/>
                  <a:gd name="GluePoint25Y" fmla="*/ 4095.15011547344 h 433"/>
                  <a:gd name="GluePoint26X" fmla="*/ 0 w 665"/>
                  <a:gd name="GluePoint26Y" fmla="*/ 30794.688221709 h 433"/>
                  <a:gd name="GluePoint27X" fmla="*/ 0 w 665"/>
                  <a:gd name="GluePoint27Y" fmla="*/ 61394.2263279446 h 433"/>
                  <a:gd name="GluePoint28X" fmla="*/ 0 w 665"/>
                  <a:gd name="GluePoint28Y" fmla="*/ 164852.309468822 h 433"/>
                  <a:gd name="GluePoint29X" fmla="*/ 0 w 665"/>
                  <a:gd name="GluePoint29Y" fmla="*/ 248460.623556582 h 433"/>
                  <a:gd name="GluePoint30X" fmla="*/ 0 w 665"/>
                  <a:gd name="GluePoint30Y" fmla="*/ 332652.886836028 h 433"/>
                  <a:gd name="GluePoint31X" fmla="*/ 0 w 665"/>
                  <a:gd name="GluePoint31Y" fmla="*/ 313672.286374134 h 433"/>
                  <a:gd name="GluePoint32X" fmla="*/ 0 w 665"/>
                  <a:gd name="GluePoint32Y" fmla="*/ 281493.533487298 h 433"/>
                  <a:gd name="GluePoint33X" fmla="*/ 0 w 665"/>
                  <a:gd name="GluePoint33Y" fmla="*/ 121077.136258661 h 433"/>
                  <a:gd name="GluePoint34X" fmla="*/ 0 w 665"/>
                  <a:gd name="GluePoint34Y" fmla="*/ 64064.7806004619 h 433"/>
                  <a:gd name="GluePoint35X" fmla="*/ 0 w 665"/>
                  <a:gd name="GluePoint35Y" fmla="*/ 29449.6535796767 h 433"/>
                  <a:gd name="GluePoint36X" fmla="*/ 0 w 665"/>
                  <a:gd name="GluePoint36Y" fmla="*/ 1098.84526558891 h 43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Lst>
                <a:rect l="textAreaLeft" t="textAreaTop" r="textAreaRight" b="textAreaBottom"/>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solidFill>
                <a:srgbClr val="0a0a0a"/>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358" name="iśḷiḍê"/>
              <p:cNvSpPr/>
              <p:nvPr/>
            </p:nvSpPr>
            <p:spPr>
              <a:xfrm>
                <a:off x="11063520" y="438120"/>
                <a:ext cx="155160" cy="203040"/>
              </a:xfrm>
              <a:custGeom>
                <a:avLst/>
                <a:gdLst>
                  <a:gd name="textAreaLeft" fmla="*/ 0 w 155160"/>
                  <a:gd name="textAreaRight" fmla="*/ 160920 w 155160"/>
                  <a:gd name="textAreaTop" fmla="*/ 0 h 203040"/>
                  <a:gd name="textAreaBottom" fmla="*/ 208800 h 203040"/>
                  <a:gd name="GluePoint1X" fmla="*/ 2.23448275862069 w 580"/>
                  <a:gd name="GluePoint1Y" fmla="*/ 17652.774049217 h 447"/>
                  <a:gd name="GluePoint2X" fmla="*/ 4.46896551724138 w 580"/>
                  <a:gd name="GluePoint2Y" fmla="*/ 21919.9776286353 h 447"/>
                  <a:gd name="GluePoint3X" fmla="*/ 4.46896551724138 w 580"/>
                  <a:gd name="GluePoint3Y" fmla="*/ 18168.4787472036 h 447"/>
                  <a:gd name="GluePoint4X" fmla="*/ 2.97931034482759 w 580"/>
                  <a:gd name="GluePoint4Y" fmla="*/ 15736.5771812081 h 447"/>
                  <a:gd name="GluePoint5X" fmla="*/ 2.23448275862069 w 580"/>
                  <a:gd name="GluePoint5Y" fmla="*/ 17652.774049217 h 447"/>
                  <a:gd name="GluePoint6X" fmla="*/ 2.23448275862069 w 580"/>
                  <a:gd name="GluePoint6Y" fmla="*/ 17652.774049217 h 447"/>
                  <a:gd name="GluePoint7X" fmla="*/ 1.48965517241379 w 580"/>
                  <a:gd name="GluePoint7Y" fmla="*/ 4245.7158836689 h 447"/>
                  <a:gd name="GluePoint8X" fmla="*/ 1.48965517241379 w 580"/>
                  <a:gd name="GluePoint8Y" fmla="*/ 1375.21252796421 h 447"/>
                  <a:gd name="GluePoint9X" fmla="*/ 1.48965517241379 w 580"/>
                  <a:gd name="GluePoint9Y" fmla="*/ 3.79194630872483 h 447"/>
                  <a:gd name="GluePoint10X" fmla="*/ 2.97931034482759 w 580"/>
                  <a:gd name="GluePoint10Y" fmla="*/ 2272.63982102908 h 447"/>
                  <a:gd name="GluePoint11X" fmla="*/ 2.23448275862069 w 580"/>
                  <a:gd name="GluePoint11Y" fmla="*/ 4138.2774049217 h 447"/>
                  <a:gd name="GluePoint12X" fmla="*/ 2.23448275862069 w 580"/>
                  <a:gd name="GluePoint12Y" fmla="*/ 5359.2841163311 h 447"/>
                  <a:gd name="GluePoint13X" fmla="*/ 1.48965517241379 w 580"/>
                  <a:gd name="GluePoint13Y" fmla="*/ 7136.44295302013 h 447"/>
                  <a:gd name="GluePoint14X" fmla="*/ 2.97931034482759 w 580"/>
                  <a:gd name="GluePoint14Y" fmla="*/ 6663.71364653244 h 447"/>
                  <a:gd name="GluePoint15X" fmla="*/ 3.72413793103448 w 580"/>
                  <a:gd name="GluePoint15Y" fmla="*/ 5557.7293064877 h 447"/>
                  <a:gd name="GluePoint16X" fmla="*/ 3.72413793103448 w 580"/>
                  <a:gd name="GluePoint16Y" fmla="*/ 5978.63534675615 h 447"/>
                  <a:gd name="GluePoint17X" fmla="*/ 3.72413793103448 w 580"/>
                  <a:gd name="GluePoint17Y" fmla="*/ 7534.59731543624 h 447"/>
                  <a:gd name="GluePoint18X" fmla="*/ 2.97931034482759 w 580"/>
                  <a:gd name="GluePoint18Y" fmla="*/ 7963.08724832215 h 447"/>
                  <a:gd name="GluePoint19X" fmla="*/ 1.48965517241379 w 580"/>
                  <a:gd name="GluePoint19Y" fmla="*/ 9679.57494407159 h 447"/>
                  <a:gd name="GluePoint20X" fmla="*/ 1.48965517241379 w 580"/>
                  <a:gd name="GluePoint20Y" fmla="*/ 14906.1409395973 h 447"/>
                  <a:gd name="GluePoint21X" fmla="*/ 0.744827586206897 w 580"/>
                  <a:gd name="GluePoint21Y" fmla="*/ 19362.9418344519 h 447"/>
                  <a:gd name="GluePoint22X" fmla="*/ 0 w 580"/>
                  <a:gd name="GluePoint22Y" fmla="*/ 22660.6711409396 h 447"/>
                  <a:gd name="GluePoint23X" fmla="*/ 0 w 580"/>
                  <a:gd name="GluePoint23Y" fmla="*/ 22318.1319910515 h 447"/>
                  <a:gd name="GluePoint24X" fmla="*/ 0 w 580"/>
                  <a:gd name="GluePoint24Y" fmla="*/ 20237.6174496644 h 447"/>
                  <a:gd name="GluePoint25X" fmla="*/ 0 w 580"/>
                  <a:gd name="GluePoint25Y" fmla="*/ 19362.9418344519 h 447"/>
                  <a:gd name="GluePoint26X" fmla="*/ 0 w 580"/>
                  <a:gd name="GluePoint26Y" fmla="*/ 19651.129753915 h 447"/>
                  <a:gd name="GluePoint27X" fmla="*/ 0.744827586206897 w 580"/>
                  <a:gd name="GluePoint27Y" fmla="*/ 16307.8970917226 h 447"/>
                  <a:gd name="GluePoint28X" fmla="*/ 0.744827586206897 w 580"/>
                  <a:gd name="GluePoint28Y" fmla="*/ 12092.5167785235 h 447"/>
                  <a:gd name="GluePoint29X" fmla="*/ 0.744827586206897 w 580"/>
                  <a:gd name="GluePoint29Y" fmla="*/ 10831.062639821 h 447"/>
                  <a:gd name="GluePoint30X" fmla="*/ 0.744827586206897 w 580"/>
                  <a:gd name="GluePoint30Y" fmla="*/ 11707.0022371365 h 447"/>
                  <a:gd name="GluePoint31X" fmla="*/ 0 w 580"/>
                  <a:gd name="GluePoint31Y" fmla="*/ 11993.9261744966 h 447"/>
                  <a:gd name="GluePoint32X" fmla="*/ 0 w 580"/>
                  <a:gd name="GluePoint32Y" fmla="*/ 9818.6129753915 h 447"/>
                  <a:gd name="GluePoint33X" fmla="*/ 0 w 580"/>
                  <a:gd name="GluePoint33Y" fmla="*/ 8416.85682326622 h 447"/>
                  <a:gd name="GluePoint34X" fmla="*/ 0.744827586206897 w 580"/>
                  <a:gd name="GluePoint34Y" fmla="*/ 8715.15659955257 h 447"/>
                  <a:gd name="GluePoint35X" fmla="*/ 1.48965517241379 w 580"/>
                  <a:gd name="GluePoint35Y" fmla="*/ 7698.91498881432 h 447"/>
                  <a:gd name="GluePoint36X" fmla="*/ 1.48965517241379 w 580"/>
                  <a:gd name="GluePoint36Y" fmla="*/ 7691.33109619687 h 447"/>
                  <a:gd name="GluePoint37X" fmla="*/ 1.48965517241379 w 580"/>
                  <a:gd name="GluePoint37Y" fmla="*/ 4245.7158836689 h 44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Lst>
                <a:rect l="textAreaLeft" t="textAreaTop" r="textAreaRight" b="textAreaBottom"/>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solidFill>
                <a:srgbClr val="0a0a0a"/>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359" name="iṧľíḑe"/>
              <p:cNvSpPr/>
              <p:nvPr/>
            </p:nvSpPr>
            <p:spPr>
              <a:xfrm>
                <a:off x="11305800" y="403920"/>
                <a:ext cx="150840" cy="250560"/>
              </a:xfrm>
              <a:custGeom>
                <a:avLst/>
                <a:gdLst>
                  <a:gd name="textAreaLeft" fmla="*/ 0 w 150840"/>
                  <a:gd name="textAreaRight" fmla="*/ 156600 w 150840"/>
                  <a:gd name="textAreaTop" fmla="*/ 0 h 250560"/>
                  <a:gd name="textAreaBottom" fmla="*/ 256320 h 250560"/>
                  <a:gd name="GluePoint1X" fmla="*/ 0 w 712"/>
                  <a:gd name="GluePoint1Y" fmla="*/ 254111.779310345 h 435"/>
                  <a:gd name="GluePoint2X" fmla="*/ 0 w 712"/>
                  <a:gd name="GluePoint2Y" fmla="*/ 373481.44137931 h 435"/>
                  <a:gd name="GluePoint3X" fmla="*/ 0 w 712"/>
                  <a:gd name="GluePoint3Y" fmla="*/ 476403.505747126 h 435"/>
                  <a:gd name="GluePoint4X" fmla="*/ 0 w 712"/>
                  <a:gd name="GluePoint4Y" fmla="*/ 454389.52183908 h 435"/>
                  <a:gd name="GluePoint5X" fmla="*/ 0 w 712"/>
                  <a:gd name="GluePoint5Y" fmla="*/ 493987.133333333 h 435"/>
                  <a:gd name="GluePoint6X" fmla="*/ 0 w 712"/>
                  <a:gd name="GluePoint6Y" fmla="*/ 591083.23908046 h 435"/>
                  <a:gd name="GluePoint7X" fmla="*/ 0 w 712"/>
                  <a:gd name="GluePoint7Y" fmla="*/ 662159.613793104 h 435"/>
                  <a:gd name="GluePoint8X" fmla="*/ 0 w 712"/>
                  <a:gd name="GluePoint8Y" fmla="*/ 586912.455172414 h 435"/>
                  <a:gd name="GluePoint9X" fmla="*/ 0 w 712"/>
                  <a:gd name="GluePoint9Y" fmla="*/ 448685.337931035 h 435"/>
                  <a:gd name="GluePoint10X" fmla="*/ 0 w 712"/>
                  <a:gd name="GluePoint10Y" fmla="*/ 511367.268965517 h 435"/>
                  <a:gd name="GluePoint11X" fmla="*/ 0 w 712"/>
                  <a:gd name="GluePoint11Y" fmla="*/ 521823.871264368 h 435"/>
                  <a:gd name="GluePoint12X" fmla="*/ 0 w 712"/>
                  <a:gd name="GluePoint12Y" fmla="*/ 409366.526436782 h 435"/>
                  <a:gd name="GluePoint13X" fmla="*/ 0 w 712"/>
                  <a:gd name="GluePoint13Y" fmla="*/ 401198.006896552 h 435"/>
                  <a:gd name="GluePoint14X" fmla="*/ 0 w 712"/>
                  <a:gd name="GluePoint14Y" fmla="*/ 273797.622988506 h 435"/>
                  <a:gd name="GluePoint15X" fmla="*/ 0 w 712"/>
                  <a:gd name="GluePoint15Y" fmla="*/ 190479.685057471 h 435"/>
                  <a:gd name="GluePoint16X" fmla="*/ 0 w 712"/>
                  <a:gd name="GluePoint16Y" fmla="*/ 105802.997701149 h 435"/>
                  <a:gd name="GluePoint17X" fmla="*/ 0 w 712"/>
                  <a:gd name="GluePoint17Y" fmla="*/ 53826.0252873563 h 435"/>
                  <a:gd name="GluePoint18X" fmla="*/ 0 w 712"/>
                  <a:gd name="GluePoint18Y" fmla="*/ 10738.6068965517 h 435"/>
                  <a:gd name="GluePoint19X" fmla="*/ 0 w 712"/>
                  <a:gd name="GluePoint19Y" fmla="*/ 103316.229885057 h 435"/>
                  <a:gd name="GluePoint20X" fmla="*/ 0 w 712"/>
                  <a:gd name="GluePoint20Y" fmla="*/ 160226.68045977 h 435"/>
                  <a:gd name="GluePoint21X" fmla="*/ 0 w 712"/>
                  <a:gd name="GluePoint21Y" fmla="*/ 238641.583908046 h 435"/>
                  <a:gd name="GluePoint22X" fmla="*/ 0 w 712"/>
                  <a:gd name="GluePoint22Y" fmla="*/ 361457.790804598 h 435"/>
                  <a:gd name="GluePoint23X" fmla="*/ 0 w 712"/>
                  <a:gd name="GluePoint23Y" fmla="*/ 429039.551724138 h 435"/>
                  <a:gd name="GluePoint24X" fmla="*/ 0 w 712"/>
                  <a:gd name="GluePoint24Y" fmla="*/ 429039.551724138 h 435"/>
                  <a:gd name="GluePoint25X" fmla="*/ 0 w 712"/>
                  <a:gd name="GluePoint25Y" fmla="*/ 316559.774712644 h 435"/>
                  <a:gd name="GluePoint26X" fmla="*/ 0 w 712"/>
                  <a:gd name="GluePoint26Y" fmla="*/ 291317.15862069 h 435"/>
                  <a:gd name="GluePoint27X" fmla="*/ 0 w 712"/>
                  <a:gd name="GluePoint27Y" fmla="*/ 96733.9862068965 h 435"/>
                  <a:gd name="GluePoint28X" fmla="*/ 0 w 712"/>
                  <a:gd name="GluePoint28Y" fmla="*/ 180986.064367816 h 435"/>
                  <a:gd name="GluePoint29X" fmla="*/ 0 w 712"/>
                  <a:gd name="GluePoint29Y" fmla="*/ 333901.455172414 h 435"/>
                  <a:gd name="GluePoint30X" fmla="*/ 0 w 712"/>
                  <a:gd name="GluePoint30Y" fmla="*/ 238641.583908046 h 435"/>
                  <a:gd name="GluePoint31X" fmla="*/ 0 w 712"/>
                  <a:gd name="GluePoint31Y" fmla="*/ 219596.659770115 h 435"/>
                  <a:gd name="GluePoint32X" fmla="*/ 0 w 712"/>
                  <a:gd name="GluePoint32Y" fmla="*/ 609048.213793104 h 435"/>
                  <a:gd name="GluePoint33X" fmla="*/ 0 w 712"/>
                  <a:gd name="GluePoint33Y" fmla="*/ 539000.514942529 h 435"/>
                  <a:gd name="GluePoint34X" fmla="*/ 0 w 712"/>
                  <a:gd name="GluePoint34Y" fmla="*/ 653894.956321839 h 435"/>
                  <a:gd name="GluePoint35X" fmla="*/ 0 w 712"/>
                  <a:gd name="GluePoint35Y" fmla="*/ 662159.613793104 h 435"/>
                  <a:gd name="GluePoint36X" fmla="*/ 0 w 712"/>
                  <a:gd name="GluePoint36Y" fmla="*/ 741617.613793104 h 435"/>
                  <a:gd name="GluePoint37X" fmla="*/ 0 w 712"/>
                  <a:gd name="GluePoint37Y" fmla="*/ 871360.55862069 h 435"/>
                  <a:gd name="GluePoint38X" fmla="*/ 0 w 712"/>
                  <a:gd name="GluePoint38Y" fmla="*/ 929105.806896552 h 435"/>
                  <a:gd name="GluePoint39X" fmla="*/ 0 w 712"/>
                  <a:gd name="GluePoint39Y" fmla="*/ 886790.696551724 h 435"/>
                  <a:gd name="GluePoint40X" fmla="*/ 0 w 712"/>
                  <a:gd name="GluePoint40Y" fmla="*/ 796177.491954023 h 435"/>
                  <a:gd name="GluePoint41X" fmla="*/ 0 w 712"/>
                  <a:gd name="GluePoint41Y" fmla="*/ 780098.422988506 h 435"/>
                  <a:gd name="GluePoint42X" fmla="*/ 0 w 712"/>
                  <a:gd name="GluePoint42Y" fmla="*/ 771984.381609195 h 435"/>
                  <a:gd name="GluePoint43X" fmla="*/ 0 w 712"/>
                  <a:gd name="GluePoint43Y" fmla="*/ 699347.367816092 h 435"/>
                  <a:gd name="GluePoint44X" fmla="*/ 0 w 712"/>
                  <a:gd name="GluePoint44Y" fmla="*/ 647306.303448276 h 4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Lst>
                <a:rect l="textAreaLeft" t="textAreaTop" r="textAreaRight" b="textAreaBottom"/>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solidFill>
                <a:srgbClr val="0a0a0a"/>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chemeClr val="dk1"/>
                  </a:solidFill>
                  <a:effectLst/>
                  <a:uFillTx/>
                  <a:latin typeface="Arial"/>
                  <a:ea typeface="微软雅黑"/>
                </a:endParaRPr>
              </a:p>
            </p:txBody>
          </p:sp>
        </p:grpSp>
      </p:grpSp>
      <p:pic>
        <p:nvPicPr>
          <p:cNvPr id="360" name="图片 27" descr=""/>
          <p:cNvPicPr/>
          <p:nvPr/>
        </p:nvPicPr>
        <p:blipFill>
          <a:blip r:embed="rId2"/>
          <a:srcRect l="55236" t="0" r="0" b="55111"/>
          <a:stretch/>
        </p:blipFill>
        <p:spPr>
          <a:xfrm>
            <a:off x="0" y="-111240"/>
            <a:ext cx="1514880" cy="1138320"/>
          </a:xfrm>
          <a:prstGeom prst="rect">
            <a:avLst/>
          </a:prstGeom>
          <a:noFill/>
          <a:ln w="0">
            <a:noFill/>
          </a:ln>
        </p:spPr>
      </p:pic>
      <p:pic>
        <p:nvPicPr>
          <p:cNvPr id="361" name="图片 28" descr=""/>
          <p:cNvPicPr/>
          <p:nvPr/>
        </p:nvPicPr>
        <p:blipFill>
          <a:blip r:embed="rId3">
            <a:extLst>
              <a:ext uri="{BEBA8EAE-BF5A-486C-A8C5-ECC9F3942E4B}">
                <a14:imgProps xmlns:a14="http://schemas.microsoft.com/office/drawing/2010/main">
                  <a14:imgLayer r:embed="">
                    <a14:imgEffect>
                      <a14:saturation sat="33000"/>
                    </a14:imgEffect>
                  </a14:imgLayer>
                </a14:imgProps>
              </a:ext>
            </a:extLst>
          </a:blip>
          <a:stretch/>
        </p:blipFill>
        <p:spPr>
          <a:xfrm>
            <a:off x="0" y="4531320"/>
            <a:ext cx="12186360" cy="2318040"/>
          </a:xfrm>
          <a:prstGeom prst="rect">
            <a:avLst/>
          </a:prstGeom>
          <a:noFill/>
          <a:ln w="0">
            <a:noFill/>
          </a:ln>
        </p:spPr>
      </p:pic>
      <p:sp>
        <p:nvSpPr>
          <p:cNvPr id="362" name="矩形 1"/>
          <p:cNvSpPr/>
          <p:nvPr/>
        </p:nvSpPr>
        <p:spPr>
          <a:xfrm>
            <a:off x="0" y="1028880"/>
            <a:ext cx="12186360" cy="5823720"/>
          </a:xfrm>
          <a:prstGeom prst="rect">
            <a:avLst/>
          </a:prstGeom>
          <a:gradFill rotWithShape="0">
            <a:gsLst>
              <a:gs pos="0">
                <a:srgbClr val="ffffff">
                  <a:alpha val="0"/>
                </a:srgbClr>
              </a:gs>
              <a:gs pos="50000">
                <a:srgbClr val="ffffff">
                  <a:alpha val="20000"/>
                </a:srgbClr>
              </a:gs>
              <a:gs pos="100000">
                <a:srgbClr val="ffffff">
                  <a:alpha val="90000"/>
                </a:srgbClr>
              </a:gs>
            </a:gsLst>
            <a:lin ang="54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800" strike="noStrike" u="none">
              <a:solidFill>
                <a:schemeClr val="lt1"/>
              </a:solidFill>
              <a:effectLst/>
              <a:uFillTx/>
              <a:latin typeface="Arial"/>
              <a:ea typeface="微软雅黑"/>
            </a:endParaRPr>
          </a:p>
        </p:txBody>
      </p:sp>
      <p:sp>
        <p:nvSpPr>
          <p:cNvPr id="363" name="PlaceHolder 2"/>
          <p:cNvSpPr>
            <a:spLocks noGrp="1"/>
          </p:cNvSpPr>
          <p:nvPr>
            <p:ph type="title"/>
          </p:nvPr>
        </p:nvSpPr>
        <p:spPr>
          <a:xfrm>
            <a:off x="609480" y="273600"/>
            <a:ext cx="10967040" cy="1139400"/>
          </a:xfrm>
          <a:prstGeom prst="rect">
            <a:avLst/>
          </a:prstGeom>
          <a:noFill/>
          <a:ln w="0">
            <a:noFill/>
          </a:ln>
        </p:spPr>
        <p:txBody>
          <a:bodyPr lIns="0" rIns="0" tIns="0" bIns="0" anchor="ctr">
            <a:noAutofit/>
          </a:bodyPr>
          <a:p>
            <a:pPr indent="0">
              <a:lnSpc>
                <a:spcPct val="100000"/>
              </a:lnSpc>
              <a:buNone/>
              <a:tabLst>
                <a:tab algn="l" pos="0"/>
              </a:tabLst>
            </a:pPr>
            <a:r>
              <a:rPr b="0" lang="en-US" sz="1800" strike="noStrike" u="none">
                <a:solidFill>
                  <a:schemeClr val="dk1"/>
                </a:solidFill>
                <a:effectLst/>
                <a:uFillTx/>
                <a:latin typeface="Arial"/>
              </a:rPr>
              <a:t>Click to edit the title text format</a:t>
            </a:r>
            <a:endParaRPr b="0" lang="en-US" sz="1800" strike="noStrike" u="none">
              <a:solidFill>
                <a:srgbClr val="000000"/>
              </a:solidFill>
              <a:effectLst/>
              <a:uFillTx/>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封面">
    <p:bg>
      <p:bgPr>
        <a:solidFill>
          <a:srgbClr val="ffffff"/>
        </a:solidFill>
      </p:bgPr>
    </p:bg>
    <p:spTree>
      <p:nvGrpSpPr>
        <p:cNvPr id="1" name=""/>
        <p:cNvGrpSpPr/>
        <p:nvPr/>
      </p:nvGrpSpPr>
      <p:grpSpPr>
        <a:xfrm>
          <a:off x="0" y="0"/>
          <a:ext cx="0" cy="0"/>
          <a:chOff x="0" y="0"/>
          <a:chExt cx="0" cy="0"/>
        </a:xfrm>
      </p:grpSpPr>
      <p:sp>
        <p:nvSpPr>
          <p:cNvPr id="364" name="PlaceHolder 1"/>
          <p:cNvSpPr>
            <a:spLocks noGrp="1"/>
          </p:cNvSpPr>
          <p:nvPr>
            <p:ph type="body"/>
          </p:nvPr>
        </p:nvSpPr>
        <p:spPr>
          <a:xfrm>
            <a:off x="5764320" y="2590200"/>
            <a:ext cx="6422040" cy="423144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800" strike="noStrike" u="none">
                <a:solidFill>
                  <a:schemeClr val="dk1"/>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1800" strike="noStrike" u="none">
                <a:solidFill>
                  <a:schemeClr val="dk1"/>
                </a:solidFill>
                <a:effectLst/>
                <a:uFillTx/>
                <a:latin typeface="Arial"/>
              </a:rPr>
              <a:t>Second Outline Level</a:t>
            </a:r>
            <a:endParaRPr b="0" lang="en-US" sz="18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effectLst/>
                <a:uFillTx/>
                <a:latin typeface="Arial"/>
              </a:rPr>
              <a:t>Third Outline Level</a:t>
            </a:r>
            <a:endParaRPr b="0" lang="en-US" sz="18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effectLst/>
                <a:uFillTx/>
                <a:latin typeface="Arial"/>
              </a:rPr>
              <a:t>Fourth Outline Level</a:t>
            </a:r>
            <a:endParaRPr b="0" lang="en-US" sz="18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1800" strike="noStrike" u="none">
                <a:solidFill>
                  <a:schemeClr val="dk1"/>
                </a:solidFill>
                <a:effectLst/>
                <a:uFillTx/>
                <a:latin typeface="Arial"/>
              </a:rPr>
              <a:t>Fifth Outline Level</a:t>
            </a:r>
            <a:endParaRPr b="0" lang="en-US" sz="18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1800" strike="noStrike" u="none">
                <a:solidFill>
                  <a:schemeClr val="dk1"/>
                </a:solidFill>
                <a:effectLst/>
                <a:uFillTx/>
                <a:latin typeface="Arial"/>
              </a:rPr>
              <a:t>Sixth Outline Level</a:t>
            </a:r>
            <a:endParaRPr b="0" lang="en-US" sz="18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1800" strike="noStrike" u="none">
                <a:solidFill>
                  <a:schemeClr val="dk1"/>
                </a:solidFill>
                <a:effectLst/>
                <a:uFillTx/>
                <a:latin typeface="Arial"/>
              </a:rPr>
              <a:t>Seventh Outline Level</a:t>
            </a:r>
            <a:endParaRPr b="0" lang="en-US" sz="1800" strike="noStrike" u="none">
              <a:solidFill>
                <a:srgbClr val="000000"/>
              </a:solidFill>
              <a:effectLst/>
              <a:uFillTx/>
              <a:latin typeface="Arial"/>
            </a:endParaRPr>
          </a:p>
        </p:txBody>
      </p:sp>
      <p:sp>
        <p:nvSpPr>
          <p:cNvPr id="365" name="PlaceHolder 2"/>
          <p:cNvSpPr>
            <a:spLocks noGrp="1"/>
          </p:cNvSpPr>
          <p:nvPr>
            <p:ph type="body"/>
          </p:nvPr>
        </p:nvSpPr>
        <p:spPr>
          <a:xfrm>
            <a:off x="0" y="2495160"/>
            <a:ext cx="5758560" cy="43261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800" strike="noStrike" u="none">
                <a:solidFill>
                  <a:schemeClr val="dk1"/>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1800" strike="noStrike" u="none">
                <a:solidFill>
                  <a:schemeClr val="dk1"/>
                </a:solidFill>
                <a:effectLst/>
                <a:uFillTx/>
                <a:latin typeface="Arial"/>
              </a:rPr>
              <a:t>Second Outline Level</a:t>
            </a:r>
            <a:endParaRPr b="0" lang="en-US" sz="18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effectLst/>
                <a:uFillTx/>
                <a:latin typeface="Arial"/>
              </a:rPr>
              <a:t>Third Outline Level</a:t>
            </a:r>
            <a:endParaRPr b="0" lang="en-US" sz="18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effectLst/>
                <a:uFillTx/>
                <a:latin typeface="Arial"/>
              </a:rPr>
              <a:t>Fourth Outline Level</a:t>
            </a:r>
            <a:endParaRPr b="0" lang="en-US" sz="18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1800" strike="noStrike" u="none">
                <a:solidFill>
                  <a:schemeClr val="dk1"/>
                </a:solidFill>
                <a:effectLst/>
                <a:uFillTx/>
                <a:latin typeface="Arial"/>
              </a:rPr>
              <a:t>Fifth Outline Level</a:t>
            </a:r>
            <a:endParaRPr b="0" lang="en-US" sz="18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1800" strike="noStrike" u="none">
                <a:solidFill>
                  <a:schemeClr val="dk1"/>
                </a:solidFill>
                <a:effectLst/>
                <a:uFillTx/>
                <a:latin typeface="Arial"/>
              </a:rPr>
              <a:t>Sixth Outline Level</a:t>
            </a:r>
            <a:endParaRPr b="0" lang="en-US" sz="18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1800" strike="noStrike" u="none">
                <a:solidFill>
                  <a:schemeClr val="dk1"/>
                </a:solidFill>
                <a:effectLst/>
                <a:uFillTx/>
                <a:latin typeface="Arial"/>
              </a:rPr>
              <a:t>Seventh Outline Level</a:t>
            </a:r>
            <a:endParaRPr b="0" lang="en-US" sz="1800" strike="noStrike" u="none">
              <a:solidFill>
                <a:srgbClr val="000000"/>
              </a:solidFill>
              <a:effectLst/>
              <a:uFillTx/>
              <a:latin typeface="Arial"/>
            </a:endParaRPr>
          </a:p>
        </p:txBody>
      </p:sp>
      <p:sp>
        <p:nvSpPr>
          <p:cNvPr id="366" name="PlaceHolder 3"/>
          <p:cNvSpPr>
            <a:spLocks noGrp="1"/>
          </p:cNvSpPr>
          <p:nvPr>
            <p:ph type="body"/>
          </p:nvPr>
        </p:nvSpPr>
        <p:spPr>
          <a:xfrm>
            <a:off x="0" y="0"/>
            <a:ext cx="12186360" cy="405900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800" strike="noStrike" u="none">
                <a:solidFill>
                  <a:schemeClr val="dk1"/>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1800" strike="noStrike" u="none">
                <a:solidFill>
                  <a:schemeClr val="dk1"/>
                </a:solidFill>
                <a:effectLst/>
                <a:uFillTx/>
                <a:latin typeface="Arial"/>
              </a:rPr>
              <a:t>Second Outline Level</a:t>
            </a:r>
            <a:endParaRPr b="0" lang="en-US" sz="18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effectLst/>
                <a:uFillTx/>
                <a:latin typeface="Arial"/>
              </a:rPr>
              <a:t>Third Outline Level</a:t>
            </a:r>
            <a:endParaRPr b="0" lang="en-US" sz="18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effectLst/>
                <a:uFillTx/>
                <a:latin typeface="Arial"/>
              </a:rPr>
              <a:t>Fourth Outline Level</a:t>
            </a:r>
            <a:endParaRPr b="0" lang="en-US" sz="18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1800" strike="noStrike" u="none">
                <a:solidFill>
                  <a:schemeClr val="dk1"/>
                </a:solidFill>
                <a:effectLst/>
                <a:uFillTx/>
                <a:latin typeface="Arial"/>
              </a:rPr>
              <a:t>Fifth Outline Level</a:t>
            </a:r>
            <a:endParaRPr b="0" lang="en-US" sz="18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1800" strike="noStrike" u="none">
                <a:solidFill>
                  <a:schemeClr val="dk1"/>
                </a:solidFill>
                <a:effectLst/>
                <a:uFillTx/>
                <a:latin typeface="Arial"/>
              </a:rPr>
              <a:t>Sixth Outline Level</a:t>
            </a:r>
            <a:endParaRPr b="0" lang="en-US" sz="18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1800" strike="noStrike" u="none">
                <a:solidFill>
                  <a:schemeClr val="dk1"/>
                </a:solidFill>
                <a:effectLst/>
                <a:uFillTx/>
                <a:latin typeface="Arial"/>
              </a:rPr>
              <a:t>Seventh Outline Level</a:t>
            </a:r>
            <a:endParaRPr b="0" lang="en-US" sz="1800" strike="noStrike" u="none">
              <a:solidFill>
                <a:srgbClr val="000000"/>
              </a:solidFill>
              <a:effectLst/>
              <a:uFillTx/>
              <a:latin typeface="Arial"/>
            </a:endParaRPr>
          </a:p>
        </p:txBody>
      </p:sp>
      <p:sp>
        <p:nvSpPr>
          <p:cNvPr id="367" name="PlaceHolder 4"/>
          <p:cNvSpPr>
            <a:spLocks noGrp="1"/>
          </p:cNvSpPr>
          <p:nvPr>
            <p:ph type="body"/>
          </p:nvPr>
        </p:nvSpPr>
        <p:spPr>
          <a:xfrm>
            <a:off x="2351520" y="4243320"/>
            <a:ext cx="7482960" cy="1554840"/>
          </a:xfrm>
          <a:prstGeom prst="rect">
            <a:avLst/>
          </a:prstGeom>
          <a:noFill/>
          <a:ln w="0">
            <a:noFill/>
          </a:ln>
        </p:spPr>
        <p:txBody>
          <a:bodyPr lIns="91440" rIns="91440" tIns="45720" bIns="45720" anchor="t">
            <a:spAutoFit/>
          </a:bodyPr>
          <a:p>
            <a:pPr indent="0" defTabSz="914400">
              <a:lnSpc>
                <a:spcPct val="100000"/>
              </a:lnSpc>
              <a:buNone/>
              <a:tabLst>
                <a:tab algn="l" pos="0"/>
              </a:tabLst>
            </a:pPr>
            <a:r>
              <a:rPr b="1" lang="zh-CN" sz="4800" strike="noStrike" u="none">
                <a:solidFill>
                  <a:srgbClr val="000000"/>
                </a:solidFill>
                <a:effectLst/>
                <a:uFillTx/>
                <a:latin typeface="微软雅黑"/>
                <a:ea typeface="微软雅黑"/>
              </a:rPr>
              <a:t>四川大学毕业答辩</a:t>
            </a:r>
            <a:r>
              <a:rPr b="1" lang="en-US" sz="4800" strike="noStrike" u="none">
                <a:solidFill>
                  <a:srgbClr val="000000"/>
                </a:solidFill>
                <a:effectLst/>
                <a:uFillTx/>
                <a:latin typeface="微软雅黑"/>
                <a:ea typeface="微软雅黑"/>
              </a:rPr>
              <a:t>PPT</a:t>
            </a:r>
            <a:r>
              <a:rPr b="1" lang="zh-CN" sz="4800" strike="noStrike" u="none">
                <a:solidFill>
                  <a:srgbClr val="000000"/>
                </a:solidFill>
                <a:effectLst/>
                <a:uFillTx/>
                <a:latin typeface="微软雅黑"/>
                <a:ea typeface="微软雅黑"/>
              </a:rPr>
              <a:t>模板</a:t>
            </a:r>
            <a:endParaRPr b="0" lang="en-US" sz="4800" strike="noStrike" u="none">
              <a:solidFill>
                <a:srgbClr val="000000"/>
              </a:solidFill>
              <a:effectLst/>
              <a:uFillTx/>
              <a:latin typeface="Arial"/>
            </a:endParaRPr>
          </a:p>
        </p:txBody>
      </p:sp>
      <p:sp>
        <p:nvSpPr>
          <p:cNvPr id="368" name="PlaceHolder 5"/>
          <p:cNvSpPr>
            <a:spLocks noGrp="1"/>
          </p:cNvSpPr>
          <p:nvPr>
            <p:ph type="body"/>
          </p:nvPr>
        </p:nvSpPr>
        <p:spPr>
          <a:xfrm>
            <a:off x="2351520" y="4926240"/>
            <a:ext cx="7840800" cy="671040"/>
          </a:xfrm>
          <a:prstGeom prst="rect">
            <a:avLst/>
          </a:prstGeom>
          <a:noFill/>
          <a:ln w="0">
            <a:noFill/>
          </a:ln>
        </p:spPr>
        <p:txBody>
          <a:bodyPr lIns="91440" rIns="91440" tIns="45720" bIns="45720" anchor="ctr">
            <a:noAutofit/>
          </a:bodyPr>
          <a:p>
            <a:pPr indent="0" algn="ctr" defTabSz="914400">
              <a:lnSpc>
                <a:spcPct val="100000"/>
              </a:lnSpc>
              <a:buNone/>
              <a:tabLst>
                <a:tab algn="l" pos="0"/>
              </a:tabLst>
            </a:pPr>
            <a:r>
              <a:rPr b="0" lang="en-US" sz="2000" strike="noStrike" u="none">
                <a:solidFill>
                  <a:srgbClr val="717371"/>
                </a:solidFill>
                <a:effectLst/>
                <a:uFillTx/>
                <a:latin typeface="Arial"/>
                <a:ea typeface="微软雅黑"/>
              </a:rPr>
              <a:t>PPT Template for Sichuan University graduates</a:t>
            </a:r>
            <a:endParaRPr b="0" lang="en-US" sz="2000" strike="noStrike" u="none">
              <a:solidFill>
                <a:srgbClr val="000000"/>
              </a:solidFill>
              <a:effectLst/>
              <a:uFillTx/>
              <a:latin typeface="Arial"/>
            </a:endParaRPr>
          </a:p>
          <a:p>
            <a:pPr indent="0" algn="ctr" defTabSz="914400">
              <a:lnSpc>
                <a:spcPct val="100000"/>
              </a:lnSpc>
              <a:buNone/>
              <a:tabLst>
                <a:tab algn="l" pos="0"/>
              </a:tabLst>
            </a:pPr>
            <a:endParaRPr b="0" lang="en-US" sz="2000" strike="noStrike" u="none">
              <a:solidFill>
                <a:srgbClr val="000000"/>
              </a:solidFill>
              <a:effectLst/>
              <a:uFillTx/>
              <a:latin typeface="Arial"/>
            </a:endParaRPr>
          </a:p>
        </p:txBody>
      </p:sp>
      <p:sp>
        <p:nvSpPr>
          <p:cNvPr id="369" name="PlaceHolder 6"/>
          <p:cNvSpPr>
            <a:spLocks noGrp="1"/>
          </p:cNvSpPr>
          <p:nvPr>
            <p:ph type="title"/>
          </p:nvPr>
        </p:nvSpPr>
        <p:spPr>
          <a:xfrm>
            <a:off x="609480" y="273600"/>
            <a:ext cx="10967040" cy="1139400"/>
          </a:xfrm>
          <a:prstGeom prst="rect">
            <a:avLst/>
          </a:prstGeom>
          <a:noFill/>
          <a:ln w="0">
            <a:noFill/>
          </a:ln>
        </p:spPr>
        <p:txBody>
          <a:bodyPr lIns="0" rIns="0" tIns="0" bIns="0" anchor="ctr">
            <a:noAutofit/>
          </a:bodyPr>
          <a:p>
            <a:pPr indent="0">
              <a:lnSpc>
                <a:spcPct val="100000"/>
              </a:lnSpc>
              <a:buNone/>
              <a:tabLst>
                <a:tab algn="l" pos="0"/>
              </a:tabLst>
            </a:pPr>
            <a:r>
              <a:rPr b="0" lang="en-US" sz="1800" strike="noStrike" u="none">
                <a:solidFill>
                  <a:schemeClr val="dk1"/>
                </a:solidFill>
                <a:effectLst/>
                <a:uFillTx/>
                <a:latin typeface="Arial"/>
              </a:rPr>
              <a:t>Click to edit the title text format</a:t>
            </a:r>
            <a:endParaRPr b="0" lang="en-US" sz="1800" strike="noStrike" u="none">
              <a:solidFill>
                <a:srgbClr val="000000"/>
              </a:solidFill>
              <a:effectLst/>
              <a:uFillTx/>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节标题_">
    <p:bg>
      <p:bgPr>
        <a:solidFill>
          <a:srgbClr val="ffffff"/>
        </a:solidFill>
      </p:bgPr>
    </p:bg>
    <p:spTree>
      <p:nvGrpSpPr>
        <p:cNvPr id="1" name=""/>
        <p:cNvGrpSpPr/>
        <p:nvPr/>
      </p:nvGrpSpPr>
      <p:grpSpPr>
        <a:xfrm>
          <a:off x="0" y="0"/>
          <a:ext cx="0" cy="0"/>
          <a:chOff x="0" y="0"/>
          <a:chExt cx="0" cy="0"/>
        </a:xfrm>
      </p:grpSpPr>
      <p:grpSp>
        <p:nvGrpSpPr>
          <p:cNvPr id="370" name="ísḷïḋé"/>
          <p:cNvGrpSpPr/>
          <p:nvPr/>
        </p:nvGrpSpPr>
        <p:grpSpPr>
          <a:xfrm>
            <a:off x="2018880" y="-653040"/>
            <a:ext cx="8148600" cy="8158320"/>
            <a:chOff x="2018880" y="-653040"/>
            <a:chExt cx="8148600" cy="8158320"/>
          </a:xfrm>
        </p:grpSpPr>
        <p:sp>
          <p:nvSpPr>
            <p:cNvPr id="371" name="iṣ1íḋê"/>
            <p:cNvSpPr/>
            <p:nvPr/>
          </p:nvSpPr>
          <p:spPr>
            <a:xfrm>
              <a:off x="5620320" y="2841840"/>
              <a:ext cx="969840" cy="2324160"/>
            </a:xfrm>
            <a:custGeom>
              <a:avLst/>
              <a:gdLst>
                <a:gd name="textAreaLeft" fmla="*/ 0 w 969840"/>
                <a:gd name="textAreaRight" fmla="*/ 975600 w 969840"/>
                <a:gd name="textAreaTop" fmla="*/ 0 h 2324160"/>
                <a:gd name="textAreaBottom" fmla="*/ 2329920 h 2324160"/>
                <a:gd name="GluePoint1X" fmla="*/ 0 w 6472"/>
                <a:gd name="GluePoint1Y" fmla="*/ 2488267375.60886 h 2710"/>
                <a:gd name="GluePoint2X" fmla="*/ 0 w 6472"/>
                <a:gd name="GluePoint2Y" fmla="*/ 2488267375.60886 h 2710"/>
                <a:gd name="GluePoint3X" fmla="*/ 0 w 6472"/>
                <a:gd name="GluePoint3Y" fmla="*/ 283271468.249447 h 2710"/>
                <a:gd name="GluePoint4X" fmla="*/ 0 w 6472"/>
                <a:gd name="GluePoint4Y" fmla="*/ 0 h 2710"/>
                <a:gd name="GluePoint5X" fmla="*/ 0 w 6472"/>
                <a:gd name="GluePoint5Y" fmla="*/ 283271468.249447 h 2710"/>
                <a:gd name="GluePoint6X" fmla="*/ 0 w 6472"/>
                <a:gd name="GluePoint6Y" fmla="*/ 2256330129.55498 h 2710"/>
                <a:gd name="GluePoint7X" fmla="*/ 0 w 6472"/>
                <a:gd name="GluePoint7Y" fmla="*/ 2978385946.31292 h 2710"/>
                <a:gd name="GluePoint8X" fmla="*/ 0 w 6472"/>
                <a:gd name="GluePoint8Y" fmla="*/ 2256330129.55498 h 2710"/>
                <a:gd name="GluePoint9X" fmla="*/ 0 w 6472"/>
                <a:gd name="GluePoint9Y" fmla="*/ 283271468.249447 h 2710"/>
                <a:gd name="GluePoint10X" fmla="*/ 0 w 6472"/>
                <a:gd name="GluePoint10Y" fmla="*/ 0 h 2710"/>
                <a:gd name="GluePoint11X" fmla="*/ 0 w 6472"/>
                <a:gd name="GluePoint11Y" fmla="*/ 283271468.249447 h 2710"/>
                <a:gd name="GluePoint12X" fmla="*/ 0 w 6472"/>
                <a:gd name="GluePoint12Y" fmla="*/ 2488267375.60886 h 271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Lst>
              <a:rect l="textAreaLeft" t="textAreaTop" r="textAreaRight" b="textAreaBottom"/>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solidFill>
              <a:schemeClr val="accent5">
                <a:alpha val="5000"/>
              </a:schemeClr>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372" name="i$ḻïďê"/>
            <p:cNvSpPr/>
            <p:nvPr/>
          </p:nvSpPr>
          <p:spPr>
            <a:xfrm>
              <a:off x="2853720" y="1235160"/>
              <a:ext cx="780480" cy="1042560"/>
            </a:xfrm>
            <a:custGeom>
              <a:avLst/>
              <a:gdLst>
                <a:gd name="textAreaLeft" fmla="*/ 0 w 780480"/>
                <a:gd name="textAreaRight" fmla="*/ 786240 w 780480"/>
                <a:gd name="textAreaTop" fmla="*/ 0 h 1042560"/>
                <a:gd name="textAreaBottom" fmla="*/ 1048320 h 1042560"/>
                <a:gd name="GluePoint1X" fmla="*/ 2.9793956043956 w 2912"/>
                <a:gd name="GluePoint1Y" fmla="*/ 160727.788461538 h 2184"/>
                <a:gd name="GluePoint2X" fmla="*/ 0.744848901098901 w 2912"/>
                <a:gd name="GluePoint2Y" fmla="*/ 160727.788461538 h 2184"/>
                <a:gd name="GluePoint3X" fmla="*/ 0 w 2912"/>
                <a:gd name="GluePoint3Y" fmla="*/ 170785.047619048 h 2184"/>
                <a:gd name="GluePoint4X" fmla="*/ 0.744848901098901 w 2912"/>
                <a:gd name="GluePoint4Y" fmla="*/ 192899.875457875 h 2184"/>
                <a:gd name="GluePoint5X" fmla="*/ 11.1727335164835 w 2912"/>
                <a:gd name="GluePoint5Y" fmla="*/ 206965.712454212 h 2184"/>
                <a:gd name="GluePoint6X" fmla="*/ 12.6624313186813 w 2912"/>
                <a:gd name="GluePoint6Y" fmla="*/ 188909.868131868 h 2184"/>
                <a:gd name="GluePoint7X" fmla="*/ 7.44848901098901 w 2912"/>
                <a:gd name="GluePoint7Y" fmla="*/ 174801.584249084 h 2184"/>
                <a:gd name="GluePoint8X" fmla="*/ 5.95879120879121 w 2912"/>
                <a:gd name="GluePoint8Y" fmla="*/ 124504.676739927 h 2184"/>
                <a:gd name="GluePoint9X" fmla="*/ 8.19333791208791 w 2912"/>
                <a:gd name="GluePoint9Y" fmla="*/ 76319.5018315018 h 2184"/>
                <a:gd name="GluePoint10X" fmla="*/ 10.4278846153846 w 2912"/>
                <a:gd name="GluePoint10Y" fmla="*/ 80293.5915750916 h 2184"/>
                <a:gd name="GluePoint11X" fmla="*/ 11.9175824175824 w 2912"/>
                <a:gd name="GluePoint11Y" fmla="*/ 108439.856684982 h 2184"/>
                <a:gd name="GluePoint12X" fmla="*/ 10.4278846153846 w 2912"/>
                <a:gd name="GluePoint12Y" fmla="*/ 112445.781593407 h 2184"/>
                <a:gd name="GluePoint13X" fmla="*/ 8.19333791208791 w 2912"/>
                <a:gd name="GluePoint13Y" fmla="*/ 112445.781593407 h 2184"/>
                <a:gd name="GluePoint14X" fmla="*/ 7.44848901098901 w 2912"/>
                <a:gd name="GluePoint14Y" fmla="*/ 126567.330128205 h 2184"/>
                <a:gd name="GluePoint15X" fmla="*/ 10.4278846153846 w 2912"/>
                <a:gd name="GluePoint15Y" fmla="*/ 130577.234432234 h 2184"/>
                <a:gd name="GluePoint16X" fmla="*/ 11.9175824175824 w 2912"/>
                <a:gd name="GluePoint16Y" fmla="*/ 130577.234432234 h 2184"/>
                <a:gd name="GluePoint17X" fmla="*/ 11.9175824175824 w 2912"/>
                <a:gd name="GluePoint17Y" fmla="*/ 148633.078754579 h 2184"/>
                <a:gd name="GluePoint18X" fmla="*/ 11.9175824175824 w 2912"/>
                <a:gd name="GluePoint18Y" fmla="*/ 160727.788461538 h 2184"/>
                <a:gd name="GluePoint19X" fmla="*/ 14.1521291208791 w 2912"/>
                <a:gd name="GluePoint19Y" fmla="*/ 160727.788461538 h 2184"/>
                <a:gd name="GluePoint20X" fmla="*/ 14.1521291208791 w 2912"/>
                <a:gd name="GluePoint20Y" fmla="*/ 136624.589285714 h 2184"/>
                <a:gd name="GluePoint21X" fmla="*/ 15.6418269230769 w 2912"/>
                <a:gd name="GluePoint21Y" fmla="*/ 114521.6996337 h 2184"/>
                <a:gd name="GluePoint22X" fmla="*/ 19.3660714285714 w 2912"/>
                <a:gd name="GluePoint22Y" fmla="*/ 110462.716117216 h 2184"/>
                <a:gd name="GluePoint23X" fmla="*/ 22.345467032967 w 2912"/>
                <a:gd name="GluePoint23Y" fmla="*/ 84304.8223443223 h 2184"/>
                <a:gd name="GluePoint24X" fmla="*/ 23.8351648351648 w 2912"/>
                <a:gd name="GluePoint24Y" fmla="*/ 34080.8704212454 h 2184"/>
                <a:gd name="GluePoint25X" fmla="*/ 24.5800137362637 w 2912"/>
                <a:gd name="GluePoint25Y" fmla="*/ 13995.5343406593 h 2184"/>
                <a:gd name="GluePoint26X" fmla="*/ 11.9175824175824 w 2912"/>
                <a:gd name="GluePoint26Y" fmla="*/ 15993.1909340659 h 2184"/>
                <a:gd name="GluePoint27X" fmla="*/ 3.72424450549451 w 2912"/>
                <a:gd name="GluePoint27Y" fmla="*/ 80293.5915750916 h 2184"/>
                <a:gd name="GluePoint28X" fmla="*/ 2.2345467032967 w 2912"/>
                <a:gd name="GluePoint28Y" fmla="*/ 138622.245879121 h 2184"/>
                <a:gd name="GluePoint29X" fmla="*/ 2.9793956043956 w 2912"/>
                <a:gd name="GluePoint29Y" fmla="*/ 160727.788461538 h 2184"/>
                <a:gd name="GluePoint30X" fmla="*/ 2.9793956043956 w 2912"/>
                <a:gd name="GluePoint30Y" fmla="*/ 160727.788461538 h 2184"/>
                <a:gd name="GluePoint31X" fmla="*/ 14.1521291208791 w 2912"/>
                <a:gd name="GluePoint31Y" fmla="*/ 108439.856684982 h 2184"/>
                <a:gd name="GluePoint32X" fmla="*/ 14.1521291208791 w 2912"/>
                <a:gd name="GluePoint32Y" fmla="*/ 112445.781593407 h 2184"/>
                <a:gd name="GluePoint33X" fmla="*/ 14.1521291208791 w 2912"/>
                <a:gd name="GluePoint33Y" fmla="*/ 78290.6291208791 h 2184"/>
                <a:gd name="GluePoint34X" fmla="*/ 10.4278846153846 w 2912"/>
                <a:gd name="GluePoint34Y" fmla="*/ 70303.9821428571 h 2184"/>
                <a:gd name="GluePoint35X" fmla="*/ 8.93818681318681 w 2912"/>
                <a:gd name="GluePoint35Y" fmla="*/ 70303.9821428571 h 2184"/>
                <a:gd name="GluePoint36X" fmla="*/ 11.1727335164835 w 2912"/>
                <a:gd name="GluePoint36Y" fmla="*/ 46154.3566849817 h 2184"/>
                <a:gd name="GluePoint37X" fmla="*/ 17.1315247252747 w 2912"/>
                <a:gd name="GluePoint37Y" fmla="*/ 22025.9546703297 h 2184"/>
                <a:gd name="GluePoint38X" fmla="*/ 17.8763736263736 w 2912"/>
                <a:gd name="GluePoint38Y" fmla="*/ 56175.8012820513 h 2184"/>
                <a:gd name="GluePoint39X" fmla="*/ 17.1315247252747 w 2912"/>
                <a:gd name="GluePoint39Y" fmla="*/ 90376.0535714286 h 2184"/>
                <a:gd name="GluePoint40X" fmla="*/ 15.6418269230769 w 2912"/>
                <a:gd name="GluePoint40Y" fmla="*/ 96428.7142857143 h 2184"/>
                <a:gd name="GluePoint41X" fmla="*/ 14.1521291208791 w 2912"/>
                <a:gd name="GluePoint41Y" fmla="*/ 108439.856684982 h 218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Lst>
              <a:rect l="textAreaLeft" t="textAreaTop" r="textAreaRight" b="textAreaBottom"/>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solidFill>
              <a:schemeClr val="accent5">
                <a:alpha val="5000"/>
              </a:schemeClr>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373" name="ïṧḻíḓé"/>
            <p:cNvSpPr/>
            <p:nvPr/>
          </p:nvSpPr>
          <p:spPr>
            <a:xfrm>
              <a:off x="4479840" y="244800"/>
              <a:ext cx="295200" cy="683640"/>
            </a:xfrm>
            <a:custGeom>
              <a:avLst/>
              <a:gdLst>
                <a:gd name="textAreaLeft" fmla="*/ 0 w 295200"/>
                <a:gd name="textAreaRight" fmla="*/ 300960 w 295200"/>
                <a:gd name="textAreaTop" fmla="*/ 0 h 683640"/>
                <a:gd name="textAreaBottom" fmla="*/ 689400 h 683640"/>
                <a:gd name="GluePoint1X" fmla="*/ 0 w 1915"/>
                <a:gd name="GluePoint1Y" fmla="*/ 13103034.0909091 h 836"/>
                <a:gd name="GluePoint2X" fmla="*/ 0 w 1915"/>
                <a:gd name="GluePoint2Y" fmla="*/ 66130747.7272727 h 836"/>
                <a:gd name="GluePoint3X" fmla="*/ 0 w 1915"/>
                <a:gd name="GluePoint3Y" fmla="*/ 145764640.909091 h 836"/>
                <a:gd name="GluePoint4X" fmla="*/ 0 w 1915"/>
                <a:gd name="GluePoint4Y" fmla="*/ 331632838.636364 h 836"/>
                <a:gd name="GluePoint5X" fmla="*/ 0 w 1915"/>
                <a:gd name="GluePoint5Y" fmla="*/ 397768786.363636 h 836"/>
                <a:gd name="GluePoint6X" fmla="*/ 0 w 1915"/>
                <a:gd name="GluePoint6Y" fmla="*/ 444172695.454545 h 836"/>
                <a:gd name="GluePoint7X" fmla="*/ 0 w 1915"/>
                <a:gd name="GluePoint7Y" fmla="*/ 384598727.272727 h 836"/>
                <a:gd name="GluePoint8X" fmla="*/ 0 w 1915"/>
                <a:gd name="GluePoint8Y" fmla="*/ 198730743.181818 h 836"/>
                <a:gd name="GluePoint9X" fmla="*/ 0 w 1915"/>
                <a:gd name="GluePoint9Y" fmla="*/ 99358531.8181818 h 836"/>
                <a:gd name="GluePoint10X" fmla="*/ 0 w 1915"/>
                <a:gd name="GluePoint10Y" fmla="*/ 39476120.4545455 h 836"/>
                <a:gd name="GluePoint11X" fmla="*/ 0 w 1915"/>
                <a:gd name="GluePoint11Y" fmla="*/ 13103034.0909091 h 836"/>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solidFill>
              <a:schemeClr val="accent5">
                <a:alpha val="5000"/>
              </a:schemeClr>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374" name="íśḷïḓê"/>
            <p:cNvSpPr/>
            <p:nvPr/>
          </p:nvSpPr>
          <p:spPr>
            <a:xfrm>
              <a:off x="4688280" y="205920"/>
              <a:ext cx="207720" cy="387360"/>
            </a:xfrm>
            <a:custGeom>
              <a:avLst/>
              <a:gdLst>
                <a:gd name="textAreaLeft" fmla="*/ 0 w 207720"/>
                <a:gd name="textAreaRight" fmla="*/ 213480 w 207720"/>
                <a:gd name="textAreaTop" fmla="*/ 0 h 387360"/>
                <a:gd name="textAreaBottom" fmla="*/ 393120 h 387360"/>
                <a:gd name="GluePoint1X" fmla="*/ 0 w 1092"/>
                <a:gd name="GluePoint1Y" fmla="*/ 231729.354131535 h 593"/>
                <a:gd name="GluePoint2X" fmla="*/ 0 w 1092"/>
                <a:gd name="GluePoint2Y" fmla="*/ 1184456.6306914 h 593"/>
                <a:gd name="GluePoint3X" fmla="*/ 0 w 1092"/>
                <a:gd name="GluePoint3Y" fmla="*/ 3088416.460371 h 593"/>
                <a:gd name="GluePoint4X" fmla="*/ 0 w 1092"/>
                <a:gd name="GluePoint4Y" fmla="*/ 4517310.31871838 h 593"/>
                <a:gd name="GluePoint5X" fmla="*/ 0 w 1092"/>
                <a:gd name="GluePoint5Y" fmla="*/ 9042348.52107926 h 593"/>
                <a:gd name="GluePoint6X" fmla="*/ 0 w 1092"/>
                <a:gd name="GluePoint6Y" fmla="*/ 7614133.91736931 h 593"/>
                <a:gd name="GluePoint7X" fmla="*/ 0 w 1092"/>
                <a:gd name="GluePoint7Y" fmla="*/ 4992321.80438449 h 593"/>
                <a:gd name="GluePoint8X" fmla="*/ 0 w 1092"/>
                <a:gd name="GluePoint8Y" fmla="*/ 3329782.51264755 h 593"/>
                <a:gd name="GluePoint9X" fmla="*/ 0 w 1092"/>
                <a:gd name="GluePoint9Y" fmla="*/ 710051.752107926 h 593"/>
                <a:gd name="GluePoint10X" fmla="*/ 0 w 1092"/>
                <a:gd name="GluePoint10Y" fmla="*/ 231729.354131535 h 59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Lst>
              <a:rect l="textAreaLeft" t="textAreaTop" r="textAreaRight" b="textAreaBottom"/>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solidFill>
              <a:schemeClr val="accent5">
                <a:alpha val="5000"/>
              </a:schemeClr>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375" name="îṧļîḓè"/>
            <p:cNvSpPr/>
            <p:nvPr/>
          </p:nvSpPr>
          <p:spPr>
            <a:xfrm>
              <a:off x="4799880" y="-138600"/>
              <a:ext cx="469800" cy="911520"/>
            </a:xfrm>
            <a:custGeom>
              <a:avLst/>
              <a:gdLst>
                <a:gd name="textAreaLeft" fmla="*/ 0 w 469800"/>
                <a:gd name="textAreaRight" fmla="*/ 475560 w 469800"/>
                <a:gd name="textAreaTop" fmla="*/ 0 h 911520"/>
                <a:gd name="textAreaBottom" fmla="*/ 917280 h 911520"/>
                <a:gd name="GluePoint1X" fmla="*/ 0 w 2548"/>
                <a:gd name="GluePoint1Y" fmla="*/ 0 h 1321"/>
                <a:gd name="GluePoint2X" fmla="*/ 0 w 2548"/>
                <a:gd name="GluePoint2Y" fmla="*/ 1511804.08024224 h 1321"/>
                <a:gd name="GluePoint3X" fmla="*/ 0 w 2548"/>
                <a:gd name="GluePoint3Y" fmla="*/ 5067112.14231643 h 1321"/>
                <a:gd name="GluePoint4X" fmla="*/ 0 w 2548"/>
                <a:gd name="GluePoint4Y" fmla="*/ 9136552.09235428 h 1321"/>
                <a:gd name="GluePoint5X" fmla="*/ 0 w 2548"/>
                <a:gd name="GluePoint5Y" fmla="*/ 22864380.4844815 h 1321"/>
                <a:gd name="GluePoint6X" fmla="*/ 0 w 2548"/>
                <a:gd name="GluePoint6Y" fmla="*/ 34052077.7433762 h 1321"/>
                <a:gd name="GluePoint7X" fmla="*/ 0 w 2548"/>
                <a:gd name="GluePoint7Y" fmla="*/ 45223507.0446631 h 1321"/>
                <a:gd name="GluePoint8X" fmla="*/ 0 w 2548"/>
                <a:gd name="GluePoint8Y" fmla="*/ 41159620.1362604 h 1321"/>
                <a:gd name="GluePoint9X" fmla="*/ 0 w 2548"/>
                <a:gd name="GluePoint9Y" fmla="*/ 37100181.7971234 h 1321"/>
                <a:gd name="GluePoint10X" fmla="*/ 0 w 2548"/>
                <a:gd name="GluePoint10Y" fmla="*/ 16254425.9038607 h 1321"/>
                <a:gd name="GluePoint11X" fmla="*/ 0 w 2548"/>
                <a:gd name="GluePoint11Y" fmla="*/ 8120406.8327025 h 1321"/>
                <a:gd name="GluePoint12X" fmla="*/ 0 w 2548"/>
                <a:gd name="GluePoint12Y" fmla="*/ 2527673.22180167 h 1321"/>
                <a:gd name="GluePoint13X" fmla="*/ 0 w 2548"/>
                <a:gd name="GluePoint13Y" fmla="*/ 0 h 132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Lst>
              <a:rect l="textAreaLeft" t="textAreaTop" r="textAreaRight" b="textAreaBottom"/>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solidFill>
              <a:schemeClr val="accent5">
                <a:alpha val="5000"/>
              </a:schemeClr>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376" name="íṣľîḑê"/>
            <p:cNvSpPr/>
            <p:nvPr/>
          </p:nvSpPr>
          <p:spPr>
            <a:xfrm>
              <a:off x="7440480" y="570240"/>
              <a:ext cx="207720" cy="334080"/>
            </a:xfrm>
            <a:custGeom>
              <a:avLst/>
              <a:gdLst>
                <a:gd name="textAreaLeft" fmla="*/ 0 w 207720"/>
                <a:gd name="textAreaRight" fmla="*/ 213480 w 207720"/>
                <a:gd name="textAreaTop" fmla="*/ 0 h 334080"/>
                <a:gd name="textAreaBottom" fmla="*/ 339840 h 334080"/>
                <a:gd name="GluePoint1X" fmla="*/ 0 w 944"/>
                <a:gd name="GluePoint1Y" fmla="*/ 286236.962900506 h 593"/>
                <a:gd name="GluePoint2X" fmla="*/ 0 w 944"/>
                <a:gd name="GluePoint2Y" fmla="*/ 860180.3693086 h 593"/>
                <a:gd name="GluePoint3X" fmla="*/ 0 w 944"/>
                <a:gd name="GluePoint3Y" fmla="*/ 547524.087689713 h 593"/>
                <a:gd name="GluePoint4X" fmla="*/ 0 w 944"/>
                <a:gd name="GluePoint4Y" fmla="*/ 128809.844856661 h 593"/>
                <a:gd name="GluePoint5X" fmla="*/ 0 w 944"/>
                <a:gd name="GluePoint5Y" fmla="*/ 286236.962900506 h 593"/>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solidFill>
              <a:schemeClr val="accent5">
                <a:alpha val="5000"/>
              </a:schemeClr>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377" name="iS1îdè"/>
            <p:cNvSpPr/>
            <p:nvPr/>
          </p:nvSpPr>
          <p:spPr>
            <a:xfrm>
              <a:off x="8843400" y="1769040"/>
              <a:ext cx="834120" cy="581400"/>
            </a:xfrm>
            <a:custGeom>
              <a:avLst/>
              <a:gdLst>
                <a:gd name="textAreaLeft" fmla="*/ 0 w 834120"/>
                <a:gd name="textAreaRight" fmla="*/ 839880 w 834120"/>
                <a:gd name="textAreaTop" fmla="*/ 0 h 581400"/>
                <a:gd name="textAreaBottom" fmla="*/ 587160 h 581400"/>
                <a:gd name="GluePoint1X" fmla="*/ 286212.598405886 w 1631"/>
                <a:gd name="GluePoint1Y" fmla="*/ 0 h 2333"/>
                <a:gd name="GluePoint2X" fmla="*/ 269183.612507664 w 1631"/>
                <a:gd name="GluePoint2Y" fmla="*/ 0 h 2333"/>
                <a:gd name="GluePoint3X" fmla="*/ 251918.705088903 w 1631"/>
                <a:gd name="GluePoint3Y" fmla="*/ 0 h 2333"/>
                <a:gd name="GluePoint4X" fmla="*/ 200268.946658492 w 1631"/>
                <a:gd name="GluePoint4Y" fmla="*/ 0 h 2333"/>
                <a:gd name="GluePoint5X" fmla="*/ 166043.271612508 w 1631"/>
                <a:gd name="GluePoint5Y" fmla="*/ 0.692670381483069 h 2333"/>
                <a:gd name="GluePoint6X" fmla="*/ 142975.547516861 w 1631"/>
                <a:gd name="GluePoint6Y" fmla="*/ 0.692670381483069 h 2333"/>
                <a:gd name="GluePoint7X" fmla="*/ 154315.41385653 w 1631"/>
                <a:gd name="GluePoint7Y" fmla="*/ 1.38534076296614 h 2333"/>
                <a:gd name="GluePoint8X" fmla="*/ 166043.271612508 w 1631"/>
                <a:gd name="GluePoint8Y" fmla="*/ 1.38534076296614 h 2333"/>
                <a:gd name="GluePoint9X" fmla="*/ 160273.142857143 w 1631"/>
                <a:gd name="GluePoint9Y" fmla="*/ 1.38534076296614 h 2333"/>
                <a:gd name="GluePoint10X" fmla="*/ 142975.547516861 w 1631"/>
                <a:gd name="GluePoint10Y" fmla="*/ 1.38534076296614 h 2333"/>
                <a:gd name="GluePoint11X" fmla="*/ 68452.7713059473 w 1631"/>
                <a:gd name="GluePoint11Y" fmla="*/ 0 h 2333"/>
                <a:gd name="GluePoint12X" fmla="*/ 45485.9534028204 w 1631"/>
                <a:gd name="GluePoint12Y" fmla="*/ 0 h 2333"/>
                <a:gd name="GluePoint13X" fmla="*/ 28368.8522378909 w 1631"/>
                <a:gd name="GluePoint13Y" fmla="*/ 0 h 2333"/>
                <a:gd name="GluePoint14X" fmla="*/ 0 w 1631"/>
                <a:gd name="GluePoint14Y" fmla="*/ 0 h 2333"/>
                <a:gd name="GluePoint15X" fmla="*/ 11240.3813611281 w 1631"/>
                <a:gd name="GluePoint15Y" fmla="*/ 0 h 2333"/>
                <a:gd name="GluePoint16X" fmla="*/ 74124.8362967505 w 1631"/>
                <a:gd name="GluePoint16Y" fmla="*/ 0.692670381483069 h 2333"/>
                <a:gd name="GluePoint17X" fmla="*/ 142975.547516861 w 1631"/>
                <a:gd name="GluePoint17Y" fmla="*/ 2.77068152593228 h 2333"/>
                <a:gd name="GluePoint18X" fmla="*/ 211728.19497241 w 1631"/>
                <a:gd name="GluePoint18Y" fmla="*/ 4.15602228889841 h 2333"/>
                <a:gd name="GluePoint19X" fmla="*/ 200268.946658492 w 1631"/>
                <a:gd name="GluePoint19Y" fmla="*/ 4.15602228889841 h 2333"/>
                <a:gd name="GluePoint20X" fmla="*/ 171755.130594727 w 1631"/>
                <a:gd name="GluePoint20Y" fmla="*/ 4.15602228889841 h 2333"/>
                <a:gd name="GluePoint21X" fmla="*/ 160273.142857143 w 1631"/>
                <a:gd name="GluePoint21Y" fmla="*/ 4.15602228889841 h 2333"/>
                <a:gd name="GluePoint22X" fmla="*/ 177448.513795218 w 1631"/>
                <a:gd name="GluePoint22Y" fmla="*/ 4.84869267038148 h 2333"/>
                <a:gd name="GluePoint23X" fmla="*/ 206013.493562232 w 1631"/>
                <a:gd name="GluePoint23Y" fmla="*/ 6.23403343334762 h 2333"/>
                <a:gd name="GluePoint24X" fmla="*/ 246177.000613121 w 1631"/>
                <a:gd name="GluePoint24Y" fmla="*/ 4.84869267038148 h 2333"/>
                <a:gd name="GluePoint25X" fmla="*/ 217678.817903127 w 1631"/>
                <a:gd name="GluePoint25Y" fmla="*/ 3.46335190741535 h 2333"/>
                <a:gd name="GluePoint26X" fmla="*/ 229084.060085837 w 1631"/>
                <a:gd name="GluePoint26Y" fmla="*/ 2.77068152593228 h 2333"/>
                <a:gd name="GluePoint27X" fmla="*/ 280595.96076027 w 1631"/>
                <a:gd name="GluePoint27Y" fmla="*/ 3.46335190741535 h 2333"/>
                <a:gd name="GluePoint28X" fmla="*/ 315047.608828939 w 1631"/>
                <a:gd name="GluePoint28Y" fmla="*/ 3.46335190741535 h 2333"/>
                <a:gd name="GluePoint29X" fmla="*/ 337950.472103004 w 1631"/>
                <a:gd name="GluePoint29Y" fmla="*/ 2.77068152593228 h 2333"/>
                <a:gd name="GluePoint30X" fmla="*/ 366501.239730227 w 1631"/>
                <a:gd name="GluePoint30Y" fmla="*/ 2.77068152593228 h 2333"/>
                <a:gd name="GluePoint31X" fmla="*/ 406686.064990803 w 1631"/>
                <a:gd name="GluePoint31Y" fmla="*/ 3.46335190741535 h 2333"/>
                <a:gd name="GluePoint32X" fmla="*/ 412396.502759044 w 1631"/>
                <a:gd name="GluePoint32Y" fmla="*/ 2.77068152593228 h 2333"/>
                <a:gd name="GluePoint33X" fmla="*/ 435440.066217045 w 1631"/>
                <a:gd name="GluePoint33Y" fmla="*/ 2.77068152593228 h 2333"/>
                <a:gd name="GluePoint34X" fmla="*/ 452650.967504598 w 1631"/>
                <a:gd name="GluePoint34Y" fmla="*/ 2.77068152593228 h 2333"/>
                <a:gd name="GluePoint35X" fmla="*/ 469672.847332925 w 1631"/>
                <a:gd name="GluePoint35Y" fmla="*/ 2.77068152593228 h 2333"/>
                <a:gd name="GluePoint36X" fmla="*/ 463951.039852851 w 1631"/>
                <a:gd name="GluePoint36Y" fmla="*/ 1.38534076296614 h 2333"/>
                <a:gd name="GluePoint37X" fmla="*/ 429696.940527284 w 1631"/>
                <a:gd name="GluePoint37Y" fmla="*/ 1.38534076296614 h 2333"/>
                <a:gd name="GluePoint38X" fmla="*/ 406686.064990803 w 1631"/>
                <a:gd name="GluePoint38Y" fmla="*/ 2.07801114444921 h 2333"/>
                <a:gd name="GluePoint39X" fmla="*/ 395215.446965052 w 1631"/>
                <a:gd name="GluePoint39Y" fmla="*/ 2.77068152593228 h 2333"/>
                <a:gd name="GluePoint40X" fmla="*/ 372412.068669528 w 1631"/>
                <a:gd name="GluePoint40Y" fmla="*/ 2.07801114444921 h 2333"/>
                <a:gd name="GluePoint41X" fmla="*/ 349328.71122011 w 1631"/>
                <a:gd name="GluePoint41Y" fmla="*/ 1.38534076296614 h 2333"/>
                <a:gd name="GluePoint42X" fmla="*/ 320767.995095034 w 1631"/>
                <a:gd name="GluePoint42Y" fmla="*/ 1.38534076296614 h 2333"/>
                <a:gd name="GluePoint43X" fmla="*/ 309207.840588596 w 1631"/>
                <a:gd name="GluePoint43Y" fmla="*/ 2.77068152593228 h 2333"/>
                <a:gd name="GluePoint44X" fmla="*/ 240521.990190067 w 1631"/>
                <a:gd name="GluePoint44Y" fmla="*/ 2.77068152593228 h 2333"/>
                <a:gd name="GluePoint45X" fmla="*/ 234720.594727161 w 1631"/>
                <a:gd name="GluePoint45Y" fmla="*/ 2.77068152593228 h 2333"/>
                <a:gd name="GluePoint46X" fmla="*/ 206013.493562232 w 1631"/>
                <a:gd name="GluePoint46Y" fmla="*/ 2.77068152593228 h 2333"/>
                <a:gd name="GluePoint47X" fmla="*/ 183127.684855917 w 1631"/>
                <a:gd name="GluePoint47Y" fmla="*/ 2.77068152593228 h 2333"/>
                <a:gd name="GluePoint48X" fmla="*/ 194477.49969344 w 1631"/>
                <a:gd name="GluePoint48Y" fmla="*/ 1.38534076296614 h 2333"/>
                <a:gd name="GluePoint49X" fmla="*/ 246177.000613121 w 1631"/>
                <a:gd name="GluePoint49Y" fmla="*/ 1.38534076296614 h 2333"/>
                <a:gd name="GluePoint50X" fmla="*/ 263316.841201717 w 1631"/>
                <a:gd name="GluePoint50Y" fmla="*/ 1.38534076296614 h 2333"/>
                <a:gd name="GluePoint51X" fmla="*/ 269183.612507664 w 1631"/>
                <a:gd name="GluePoint51Y" fmla="*/ 1.38534076296614 h 2333"/>
                <a:gd name="GluePoint52X" fmla="*/ 269183.612507664 w 1631"/>
                <a:gd name="GluePoint52Y" fmla="*/ 1.38534076296614 h 2333"/>
                <a:gd name="GluePoint53X" fmla="*/ 360671.419987738 w 1631"/>
                <a:gd name="GluePoint53Y" fmla="*/ 0.692670381483069 h 2333"/>
                <a:gd name="GluePoint54X" fmla="*/ 389522.063764562 w 1631"/>
                <a:gd name="GluePoint54Y" fmla="*/ 0.692670381483069 h 2333"/>
                <a:gd name="GluePoint55X" fmla="*/ 360671.419987738 w 1631"/>
                <a:gd name="GluePoint55Y" fmla="*/ 0 h 2333"/>
                <a:gd name="GluePoint56X" fmla="*/ 332248.561618639 w 1631"/>
                <a:gd name="GluePoint56Y" fmla="*/ 0.692670381483069 h 2333"/>
                <a:gd name="GluePoint57X" fmla="*/ 280595.96076027 w 1631"/>
                <a:gd name="GluePoint57Y" fmla="*/ 0.692670381483069 h 2333"/>
                <a:gd name="GluePoint58X" fmla="*/ 240521.990190067 w 1631"/>
                <a:gd name="GluePoint58Y" fmla="*/ 0.692670381483069 h 2333"/>
                <a:gd name="GluePoint59X" fmla="*/ 229084.060085837 w 1631"/>
                <a:gd name="GluePoint59Y" fmla="*/ 0.692670381483069 h 2333"/>
                <a:gd name="GluePoint60X" fmla="*/ 291942.933169834 w 1631"/>
                <a:gd name="GluePoint60Y" fmla="*/ 0 h 2333"/>
                <a:gd name="GluePoint61X" fmla="*/ 309207.840588596 w 1631"/>
                <a:gd name="GluePoint61Y" fmla="*/ 0 h 2333"/>
                <a:gd name="GluePoint62X" fmla="*/ 286212.598405886 w 1631"/>
                <a:gd name="GluePoint62Y" fmla="*/ 0 h 233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 ang="0">
                  <a:pos x="GluePoint62X" y="GluePoint62Y"/>
                </a:cxn>
              </a:cxnLst>
              <a:rect l="textAreaLeft" t="textAreaTop" r="textAreaRight" b="textAreaBottom"/>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solidFill>
              <a:schemeClr val="accent5">
                <a:alpha val="5000"/>
              </a:schemeClr>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378" name="îŝḻiḓe"/>
            <p:cNvSpPr/>
            <p:nvPr/>
          </p:nvSpPr>
          <p:spPr>
            <a:xfrm>
              <a:off x="8610120" y="1963080"/>
              <a:ext cx="489240" cy="377640"/>
            </a:xfrm>
            <a:custGeom>
              <a:avLst/>
              <a:gdLst>
                <a:gd name="textAreaLeft" fmla="*/ 0 w 489240"/>
                <a:gd name="textAreaRight" fmla="*/ 495000 w 489240"/>
                <a:gd name="textAreaTop" fmla="*/ 0 h 377640"/>
                <a:gd name="textAreaBottom" fmla="*/ 383400 h 377640"/>
                <a:gd name="GluePoint1X" fmla="*/ 42649.0892018779 w 1065"/>
                <a:gd name="GluePoint1Y" fmla="*/ 1.52727272727273 h 1375"/>
                <a:gd name="GluePoint2X" fmla="*/ 39082.441314554 w 1065"/>
                <a:gd name="GluePoint2Y" fmla="*/ 3.05454545454545 h 1375"/>
                <a:gd name="GluePoint3X" fmla="*/ 43839.2488262911 w 1065"/>
                <a:gd name="GluePoint3Y" fmla="*/ 6.10909090909091 h 1375"/>
                <a:gd name="GluePoint4X" fmla="*/ 35495.3615023474 w 1065"/>
                <a:gd name="GluePoint4Y" fmla="*/ 7.63636363636364 h 1375"/>
                <a:gd name="GluePoint5X" fmla="*/ 26031.5492957746 w 1065"/>
                <a:gd name="GluePoint5Y" fmla="*/ 3.05454545454545 h 1375"/>
                <a:gd name="GluePoint6X" fmla="*/ 18842.0657276995 w 1065"/>
                <a:gd name="GluePoint6Y" fmla="*/ 0 h 1375"/>
                <a:gd name="GluePoint7X" fmla="*/ 15321.3896713615 w 1065"/>
                <a:gd name="GluePoint7Y" fmla="*/ 3.81818181818182 h 1375"/>
                <a:gd name="GluePoint8X" fmla="*/ 23655.0610328639 w 1065"/>
                <a:gd name="GluePoint8Y" fmla="*/ 6.87272727272727 h 1375"/>
                <a:gd name="GluePoint9X" fmla="*/ 29563.7183098592 w 1065"/>
                <a:gd name="GluePoint9Y" fmla="*/ 10.6909090909091 h 1375"/>
                <a:gd name="GluePoint10X" fmla="*/ 24801.8028169014 w 1065"/>
                <a:gd name="GluePoint10Y" fmla="*/ 12.2181818181818 h 1375"/>
                <a:gd name="GluePoint11X" fmla="*/ 11787.9436619718 w 1065"/>
                <a:gd name="GluePoint11Y" fmla="*/ 12.2181818181818 h 1375"/>
                <a:gd name="GluePoint12X" fmla="*/ 9387.19248826291 w 1065"/>
                <a:gd name="GluePoint12Y" fmla="*/ 9.16363636363636 h 1375"/>
                <a:gd name="GluePoint13X" fmla="*/ 7020.92018779343 w 1065"/>
                <a:gd name="GluePoint13Y" fmla="*/ 5.34545454545455 h 1375"/>
                <a:gd name="GluePoint14X" fmla="*/ 3497.69014084507 w 1065"/>
                <a:gd name="GluePoint14Y" fmla="*/ 7.63636363636364 h 1375"/>
                <a:gd name="GluePoint15X" fmla="*/ 2292.20657276995 w 1065"/>
                <a:gd name="GluePoint15Y" fmla="*/ 12.2181818181818 h 1375"/>
                <a:gd name="GluePoint16X" fmla="*/ 16497.5023474178 w 1065"/>
                <a:gd name="GluePoint16Y" fmla="*/ 14.5090909090909 h 1375"/>
                <a:gd name="GluePoint17X" fmla="*/ 27219.1549295775 w 1065"/>
                <a:gd name="GluePoint17Y" fmla="*/ 14.5090909090909 h 1375"/>
                <a:gd name="GluePoint18X" fmla="*/ 33109.9342723005 w 1065"/>
                <a:gd name="GluePoint18Y" fmla="*/ 14.5090909090909 h 1375"/>
                <a:gd name="GluePoint19X" fmla="*/ 37861.6338028169 w 1065"/>
                <a:gd name="GluePoint19Y" fmla="*/ 18.3272727272727 h 1375"/>
                <a:gd name="GluePoint20X" fmla="*/ 45010.2535211268 w 1065"/>
                <a:gd name="GluePoint20Y" fmla="*/ 16.8 h 1375"/>
                <a:gd name="GluePoint21X" fmla="*/ 40252.1690140845 w 1065"/>
                <a:gd name="GluePoint21Y" fmla="*/ 11.4545454545455 h 1375"/>
                <a:gd name="GluePoint22X" fmla="*/ 41449.9906103286 w 1065"/>
                <a:gd name="GluePoint22Y" fmla="*/ 9.16363636363636 h 1375"/>
                <a:gd name="GluePoint23X" fmla="*/ 49741.5211267606 w 1065"/>
                <a:gd name="GluePoint23Y" fmla="*/ 10.6909090909091 h 1375"/>
                <a:gd name="GluePoint24X" fmla="*/ 56872.2629107981 w 1065"/>
                <a:gd name="GluePoint24Y" fmla="*/ 7.63636363636364 h 1375"/>
                <a:gd name="GluePoint25X" fmla="*/ 48550.0845070423 w 1065"/>
                <a:gd name="GluePoint25Y" fmla="*/ 2.29090909090909 h 1375"/>
                <a:gd name="GluePoint26X" fmla="*/ 42649.0892018779 w 1065"/>
                <a:gd name="GluePoint26Y" fmla="*/ 1.52727272727273 h 137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Lst>
              <a:rect l="textAreaLeft" t="textAreaTop" r="textAreaRight" b="textAreaBottom"/>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solidFill>
              <a:schemeClr val="accent5">
                <a:alpha val="5000"/>
              </a:schemeClr>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379" name="îślîḓê"/>
            <p:cNvSpPr/>
            <p:nvPr/>
          </p:nvSpPr>
          <p:spPr>
            <a:xfrm>
              <a:off x="7027920" y="45720"/>
              <a:ext cx="770760" cy="678600"/>
            </a:xfrm>
            <a:custGeom>
              <a:avLst/>
              <a:gdLst>
                <a:gd name="textAreaLeft" fmla="*/ 0 w 770760"/>
                <a:gd name="textAreaRight" fmla="*/ 776520 w 770760"/>
                <a:gd name="textAreaTop" fmla="*/ 0 h 678600"/>
                <a:gd name="textAreaBottom" fmla="*/ 684360 h 678600"/>
                <a:gd name="GluePoint1X" fmla="*/ 9490.82903734876 w 1901"/>
                <a:gd name="GluePoint1Y" fmla="*/ 53.3361149745016 h 2157"/>
                <a:gd name="GluePoint2X" fmla="*/ 8260.39032088375 w 1901"/>
                <a:gd name="GluePoint2Y" fmla="*/ 95.3055169216504 h 2157"/>
                <a:gd name="GluePoint3X" fmla="*/ 8089.12046291426 w 1901"/>
                <a:gd name="GluePoint3Y" fmla="*/ 95.3055169216504 h 2157"/>
                <a:gd name="GluePoint4X" fmla="*/ 6149.94003156234 w 1901"/>
                <a:gd name="GluePoint4Y" fmla="*/ 88.3106165971256 h 2157"/>
                <a:gd name="GluePoint5X" fmla="*/ 4736.96370331405 w 1901"/>
                <a:gd name="GluePoint5Y" fmla="*/ 72.5720908669448 h 2157"/>
                <a:gd name="GluePoint6X" fmla="*/ 3855.82535507628 w 1901"/>
                <a:gd name="GluePoint6Y" fmla="*/ 83.9388038942976 h 2157"/>
                <a:gd name="GluePoint7X" fmla="*/ 4377.52235665439 w 1901"/>
                <a:gd name="GluePoint7Y" fmla="*/ 122.410755679184 h 2157"/>
                <a:gd name="GluePoint8X" fmla="*/ 5974.16307206733 w 1901"/>
                <a:gd name="GluePoint8Y" fmla="*/ 135.526193787668 h 2157"/>
                <a:gd name="GluePoint9X" fmla="*/ 7028.82482903735 w 1901"/>
                <a:gd name="GluePoint9Y" fmla="*/ 131.15438108484 h 2157"/>
                <a:gd name="GluePoint10X" fmla="*/ 6498.11362440821 w 1901"/>
                <a:gd name="GluePoint10Y" fmla="*/ 147.767269355586 h 2157"/>
                <a:gd name="GluePoint11X" fmla="*/ 4377.52235665439 w 1901"/>
                <a:gd name="GluePoint11Y" fmla="*/ 194.108484005563 h 2157"/>
                <a:gd name="GluePoint12X" fmla="*/ 1918.89847448711 w 1901"/>
                <a:gd name="GluePoint12Y" fmla="*/ 222.088085303663 h 2157"/>
                <a:gd name="GluePoint13X" fmla="*/ 1563.96422935297 w 1901"/>
                <a:gd name="GluePoint13Y" fmla="*/ 213.344459898006 h 2157"/>
                <a:gd name="GluePoint14X" fmla="*/ 511.556023145713 w 1901"/>
                <a:gd name="GluePoint14Y" fmla="*/ 217.716272600835 h 2157"/>
                <a:gd name="GluePoint15X" fmla="*/ 330.145186743819 w 1901"/>
                <a:gd name="GluePoint15Y" fmla="*/ 250.067686601762 h 2157"/>
                <a:gd name="GluePoint16X" fmla="*/ 1037.76012624934 w 1901"/>
                <a:gd name="GluePoint16Y" fmla="*/ 261.434399629115 h 2157"/>
                <a:gd name="GluePoint17X" fmla="*/ 3328.49447659127 w 1901"/>
                <a:gd name="GluePoint17Y" fmla="*/ 229.957348168753 h 2157"/>
                <a:gd name="GluePoint18X" fmla="*/ 6324.59021567596 w 1901"/>
                <a:gd name="GluePoint18Y" fmla="*/ 189.736671302735 h 2157"/>
                <a:gd name="GluePoint19X" fmla="*/ 8439.54760652288 w 1901"/>
                <a:gd name="GluePoint19Y" fmla="*/ 127.656930922578 h 2157"/>
                <a:gd name="GluePoint20X" fmla="*/ 11077.3287743293 w 1901"/>
                <a:gd name="GluePoint20Y" fmla="*/ 127.656930922578 h 2157"/>
                <a:gd name="GluePoint21X" fmla="*/ 12310.0210415571 w 1901"/>
                <a:gd name="GluePoint21Y" fmla="*/ 131.15438108484 h 2157"/>
                <a:gd name="GluePoint22X" fmla="*/ 13196.7932667017 w 1901"/>
                <a:gd name="GluePoint22Y" fmla="*/ 115.415855354659 h 2157"/>
                <a:gd name="GluePoint23X" fmla="*/ 11964.100999474 w 1901"/>
                <a:gd name="GluePoint23Y" fmla="*/ 95.3055169216504 h 2157"/>
                <a:gd name="GluePoint24X" fmla="*/ 10373.0941609679 w 1901"/>
                <a:gd name="GluePoint24Y" fmla="*/ 99.6773296244785 h 2157"/>
                <a:gd name="GluePoint25X" fmla="*/ 9490.82903734876 w 1901"/>
                <a:gd name="GluePoint25Y" fmla="*/ 95.3055169216504 h 2157"/>
                <a:gd name="GluePoint26X" fmla="*/ 10020.4134665965 w 1901"/>
                <a:gd name="GluePoint26Y" fmla="*/ 76.0695410292072 h 2157"/>
                <a:gd name="GluePoint27X" fmla="*/ 10729.1551814834 w 1901"/>
                <a:gd name="GluePoint27Y" fmla="*/ 60.3310152990264 h 2157"/>
                <a:gd name="GluePoint28X" fmla="*/ 11602.4061020516 w 1901"/>
                <a:gd name="GluePoint28Y" fmla="*/ 40.2206768660176 h 2157"/>
                <a:gd name="GluePoint29X" fmla="*/ 11435.6433456076 w 1901"/>
                <a:gd name="GluePoint29Y" fmla="*/ 5.2461752433936 h 2157"/>
                <a:gd name="GluePoint30X" fmla="*/ 10195.0636507102 w 1901"/>
                <a:gd name="GluePoint30Y" fmla="*/ 13.115438108484 h 2157"/>
                <a:gd name="GluePoint31X" fmla="*/ 9490.82903734876 w 1901"/>
                <a:gd name="GluePoint31Y" fmla="*/ 53.3361149745016 h 215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Lst>
              <a:rect l="textAreaLeft" t="textAreaTop" r="textAreaRight" b="textAreaBottom"/>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solidFill>
              <a:schemeClr val="accent5">
                <a:alpha val="5000"/>
              </a:schemeClr>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380" name="ísḻiḓè"/>
            <p:cNvSpPr/>
            <p:nvPr/>
          </p:nvSpPr>
          <p:spPr>
            <a:xfrm>
              <a:off x="4741920" y="1274040"/>
              <a:ext cx="2717280" cy="3901680"/>
            </a:xfrm>
            <a:custGeom>
              <a:avLst/>
              <a:gdLst>
                <a:gd name="textAreaLeft" fmla="*/ 0 w 2717280"/>
                <a:gd name="textAreaRight" fmla="*/ 2723040 w 2717280"/>
                <a:gd name="textAreaTop" fmla="*/ 0 h 3901680"/>
                <a:gd name="textAreaBottom" fmla="*/ 3907440 h 3901680"/>
                <a:gd name="GluePoint1X" fmla="*/ 15.3010871568086 w 10854"/>
                <a:gd name="GluePoint1Y" fmla="*/ 137179.839899524 h 7564"/>
                <a:gd name="GluePoint2X" fmla="*/ 14.6055831951354 w 10854"/>
                <a:gd name="GluePoint2Y" fmla="*/ 137179.839899524 h 7564"/>
                <a:gd name="GluePoint3X" fmla="*/ 13.2145752717892 w 10854"/>
                <a:gd name="GluePoint3Y" fmla="*/ 37169.8599947118 h 7564"/>
                <a:gd name="GluePoint4X" fmla="*/ 10.4325594250967 w 10854"/>
                <a:gd name="GluePoint4Y" fmla="*/ 37169.8599947118 h 7564"/>
                <a:gd name="GluePoint5X" fmla="*/ 9.04155150175051 w 10854"/>
                <a:gd name="GluePoint5Y" fmla="*/ 0 h 7564"/>
                <a:gd name="GluePoint6X" fmla="*/ 10.4325594250967 w 10854"/>
                <a:gd name="GluePoint6Y" fmla="*/ 124483.708223162 h 7564"/>
                <a:gd name="GluePoint7X" fmla="*/ 12.5190713101161 w 10854"/>
                <a:gd name="GluePoint7Y" fmla="*/ 124483.708223162 h 7564"/>
                <a:gd name="GluePoint8X" fmla="*/ 13.9100792334623 w 10854"/>
                <a:gd name="GluePoint8Y" fmla="*/ 143457.690111052 h 7564"/>
                <a:gd name="GluePoint9X" fmla="*/ 9.04155150175051 w 10854"/>
                <a:gd name="GluePoint9Y" fmla="*/ 280759.332628239 h 7564"/>
                <a:gd name="GluePoint10X" fmla="*/ 9.04155150175051 w 10854"/>
                <a:gd name="GluePoint10Y" fmla="*/ 674495.608540455 h 7564"/>
                <a:gd name="GluePoint11X" fmla="*/ 6.25953565505804 w 10854"/>
                <a:gd name="GluePoint11Y" fmla="*/ 674495.608540455 h 7564"/>
                <a:gd name="GluePoint12X" fmla="*/ 2.78201584669246 w 10854"/>
                <a:gd name="GluePoint12Y" fmla="*/ 886639.944209413 h 7564"/>
                <a:gd name="GluePoint13X" fmla="*/ 2.08651188501935 w 10854"/>
                <a:gd name="GluePoint13Y" fmla="*/ 1929870.76665785 h 7564"/>
                <a:gd name="GluePoint14X" fmla="*/ 0 w 10854"/>
                <a:gd name="GluePoint14Y" fmla="*/ 2417182.97831835 h 7564"/>
                <a:gd name="GluePoint15X" fmla="*/ 2.78201584669246 w 10854"/>
                <a:gd name="GluePoint15Y" fmla="*/ 2417182.97831835 h 7564"/>
                <a:gd name="GluePoint16X" fmla="*/ 4.1730237700387 w 10854"/>
                <a:gd name="GluePoint16Y" fmla="*/ 2292204.89476468 h 7564"/>
                <a:gd name="GluePoint17X" fmla="*/ 3.47751980836558 w 10854"/>
                <a:gd name="GluePoint17Y" fmla="*/ 2417182.97831835 h 7564"/>
                <a:gd name="GluePoint18X" fmla="*/ 6.25953565505804 w 10854"/>
                <a:gd name="GluePoint18Y" fmla="*/ 2417182.97831835 h 7564"/>
                <a:gd name="GluePoint19X" fmla="*/ 7.65054357840428 w 10854"/>
                <a:gd name="GluePoint19Y" fmla="*/ 2204704.7601798 h 7564"/>
                <a:gd name="GluePoint20X" fmla="*/ 8.34604754007739 w 10854"/>
                <a:gd name="GluePoint20Y" fmla="*/ 1042759.37466949 h 7564"/>
                <a:gd name="GluePoint21X" fmla="*/ 9.73705546342362 w 10854"/>
                <a:gd name="GluePoint21Y" fmla="*/ 943053.184822845 h 7564"/>
                <a:gd name="GluePoint22X" fmla="*/ 14.6055831951354 w 10854"/>
                <a:gd name="GluePoint22Y" fmla="*/ 943053.184822845 h 7564"/>
                <a:gd name="GluePoint23X" fmla="*/ 14.6055831951354 w 10854"/>
                <a:gd name="GluePoint23Y" fmla="*/ 430732.746298255 h 7564"/>
                <a:gd name="GluePoint24X" fmla="*/ 12.5190713101161 w 10854"/>
                <a:gd name="GluePoint24Y" fmla="*/ 299528.399524061 h 7564"/>
                <a:gd name="GluePoint25X" fmla="*/ 15.3010871568086 w 10854"/>
                <a:gd name="GluePoint25Y" fmla="*/ 168432.958619778 h 7564"/>
                <a:gd name="GluePoint26X" fmla="*/ 18.083103003501 w 10854"/>
                <a:gd name="GluePoint26Y" fmla="*/ 299528.399524061 h 7564"/>
                <a:gd name="GluePoint27X" fmla="*/ 15.9965911184817 w 10854"/>
                <a:gd name="GluePoint27Y" fmla="*/ 430732.746298255 h 7564"/>
                <a:gd name="GluePoint28X" fmla="*/ 15.9965911184817 w 10854"/>
                <a:gd name="GluePoint28Y" fmla="*/ 943053.184822845 h 7564"/>
                <a:gd name="GluePoint29X" fmla="*/ 20.8651188501935 w 10854"/>
                <a:gd name="GluePoint29Y" fmla="*/ 943053.184822845 h 7564"/>
                <a:gd name="GluePoint30X" fmla="*/ 22.2561267735397 w 10854"/>
                <a:gd name="GluePoint30Y" fmla="*/ 1042759.37466949 h 7564"/>
                <a:gd name="GluePoint31X" fmla="*/ 23.6471346968859 w 10854"/>
                <a:gd name="GluePoint31Y" fmla="*/ 2204704.7601798 h 7564"/>
                <a:gd name="GluePoint32X" fmla="*/ 24.3426386585591 w 10854"/>
                <a:gd name="GluePoint32Y" fmla="*/ 2417182.97831835 h 7564"/>
                <a:gd name="GluePoint33X" fmla="*/ 27.1246545052515 w 10854"/>
                <a:gd name="GluePoint33Y" fmla="*/ 2417182.97831835 h 7564"/>
                <a:gd name="GluePoint34X" fmla="*/ 26.4291505435784 w 10854"/>
                <a:gd name="GluePoint34Y" fmla="*/ 2292204.89476468 h 7564"/>
                <a:gd name="GluePoint35X" fmla="*/ 28.5156624285978 w 10854"/>
                <a:gd name="GluePoint35Y" fmla="*/ 2417182.97831835 h 7564"/>
                <a:gd name="GluePoint36X" fmla="*/ 31.2976782752902 w 10854"/>
                <a:gd name="GluePoint36Y" fmla="*/ 2417182.97831835 h 7564"/>
                <a:gd name="GluePoint37X" fmla="*/ 28.5156624285978 w 10854"/>
                <a:gd name="GluePoint37Y" fmla="*/ 1929870.76665785 h 7564"/>
                <a:gd name="GluePoint38X" fmla="*/ 27.8201584669246 w 10854"/>
                <a:gd name="GluePoint38Y" fmla="*/ 886639.944209413 h 7564"/>
                <a:gd name="GluePoint39X" fmla="*/ 24.3426386585591 w 10854"/>
                <a:gd name="GluePoint39Y" fmla="*/ 674495.608540455 h 7564"/>
                <a:gd name="GluePoint40X" fmla="*/ 21.5606228118666 w 10854"/>
                <a:gd name="GluePoint40Y" fmla="*/ 674495.608540455 h 7564"/>
                <a:gd name="GluePoint41X" fmla="*/ 20.8651188501935 w 10854"/>
                <a:gd name="GluePoint41Y" fmla="*/ 280759.332628239 h 7564"/>
                <a:gd name="GluePoint42X" fmla="*/ 16.6920950801548 w 10854"/>
                <a:gd name="GluePoint42Y" fmla="*/ 143457.690111052 h 7564"/>
                <a:gd name="GluePoint43X" fmla="*/ 18.083103003501 w 10854"/>
                <a:gd name="GluePoint43Y" fmla="*/ 124483.708223162 h 7564"/>
                <a:gd name="GluePoint44X" fmla="*/ 19.4741109268472 w 10854"/>
                <a:gd name="GluePoint44Y" fmla="*/ 124483.708223162 h 7564"/>
                <a:gd name="GluePoint45X" fmla="*/ 21.5606228118666 w 10854"/>
                <a:gd name="GluePoint45Y" fmla="*/ 0 h 7564"/>
                <a:gd name="GluePoint46X" fmla="*/ 19.4741109268472 w 10854"/>
                <a:gd name="GluePoint46Y" fmla="*/ 37169.8599947118 h 7564"/>
                <a:gd name="GluePoint47X" fmla="*/ 17.3875990418279 w 10854"/>
                <a:gd name="GluePoint47Y" fmla="*/ 37169.8599947118 h 7564"/>
                <a:gd name="GluePoint48X" fmla="*/ 15.9965911184817 w 10854"/>
                <a:gd name="GluePoint48Y" fmla="*/ 137179.839899524 h 7564"/>
                <a:gd name="GluePoint49X" fmla="*/ 15.3010871568086 w 10854"/>
                <a:gd name="GluePoint49Y" fmla="*/ 137179.839899524 h 756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Lst>
              <a:rect l="textAreaLeft" t="textAreaTop" r="textAreaRight" b="textAreaBottom"/>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solidFill>
              <a:schemeClr val="accent5">
                <a:alpha val="5000"/>
              </a:schemeClr>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381" name="íṣľíḍè"/>
            <p:cNvSpPr/>
            <p:nvPr/>
          </p:nvSpPr>
          <p:spPr>
            <a:xfrm>
              <a:off x="2018880" y="-653040"/>
              <a:ext cx="8148600" cy="8158320"/>
            </a:xfrm>
            <a:custGeom>
              <a:avLst/>
              <a:gdLst>
                <a:gd name="textAreaLeft" fmla="*/ 0 w 8148600"/>
                <a:gd name="textAreaRight" fmla="*/ 8154360 w 8148600"/>
                <a:gd name="textAreaTop" fmla="*/ 0 h 8158320"/>
                <a:gd name="textAreaBottom" fmla="*/ 8164080 h 8158320"/>
                <a:gd name="GluePoint1X" fmla="*/ 11045.5056001411 w 22678"/>
                <a:gd name="GluePoint1Y" fmla="*/ 0 h 22651"/>
                <a:gd name="GluePoint2X" fmla="*/ 22126.9445277361 w 22678"/>
                <a:gd name="GluePoint2Y" fmla="*/ 11462.0691360205 h 22651"/>
                <a:gd name="GluePoint3X" fmla="*/ 11045.5056001411 w 22678"/>
                <a:gd name="GluePoint3Y" fmla="*/ 22963.1589333804 h 22651"/>
                <a:gd name="GluePoint4X" fmla="*/ 0 w 22678"/>
                <a:gd name="GluePoint4Y" fmla="*/ 11462.0691360205 h 22651"/>
                <a:gd name="GluePoint5X" fmla="*/ 11045.5056001411 w 22678"/>
                <a:gd name="GluePoint5Y" fmla="*/ 0 h 22651"/>
                <a:gd name="GluePoint6X" fmla="*/ 11045.5056001411 w 22678"/>
                <a:gd name="GluePoint6Y" fmla="*/ 0 h 22651"/>
                <a:gd name="GluePoint7X" fmla="*/ 11045.5056001411 w 22678"/>
                <a:gd name="GluePoint7Y" fmla="*/ 392.207672950422 h 22651"/>
                <a:gd name="GluePoint8X" fmla="*/ 376.30179028133 w 22678"/>
                <a:gd name="GluePoint8Y" fmla="*/ 11462.0691360205 h 22651"/>
                <a:gd name="GluePoint9X" fmla="*/ 11045.5056001411 w 22678"/>
                <a:gd name="GluePoint9Y" fmla="*/ 22555.943313761 h 22651"/>
                <a:gd name="GluePoint10X" fmla="*/ 21741.6594055913 w 22678"/>
                <a:gd name="GluePoint10Y" fmla="*/ 11462.0691360205 h 22651"/>
                <a:gd name="GluePoint11X" fmla="*/ 11045.5056001411 w 22678"/>
                <a:gd name="GluePoint11Y" fmla="*/ 392.207672950422 h 2265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solidFill>
              <a:schemeClr val="accent5">
                <a:alpha val="5000"/>
              </a:schemeClr>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382" name="íṡ1idé"/>
            <p:cNvSpPr/>
            <p:nvPr/>
          </p:nvSpPr>
          <p:spPr>
            <a:xfrm>
              <a:off x="2513880" y="3254400"/>
              <a:ext cx="7129440" cy="3746160"/>
            </a:xfrm>
            <a:custGeom>
              <a:avLst/>
              <a:gdLst>
                <a:gd name="textAreaLeft" fmla="*/ 0 w 7129440"/>
                <a:gd name="textAreaRight" fmla="*/ 7135200 w 7129440"/>
                <a:gd name="textAreaTop" fmla="*/ 0 h 3746160"/>
                <a:gd name="textAreaBottom" fmla="*/ 3751920 h 3746160"/>
                <a:gd name="GluePoint1X" fmla="*/ 8974699.79034734 w 10422"/>
                <a:gd name="GluePoint1Y" fmla="*/ 0 h 19820"/>
                <a:gd name="GluePoint2X" fmla="*/ 22682959.9074074 w 10422"/>
                <a:gd name="GluePoint2Y" fmla="*/ 0 h 19820"/>
                <a:gd name="GluePoint3X" fmla="*/ 21819568.7046632 w 10422"/>
                <a:gd name="GluePoint3Y" fmla="*/ 0 h 19820"/>
                <a:gd name="GluePoint4X" fmla="*/ 7684167.07205911 w 10422"/>
                <a:gd name="GluePoint4Y" fmla="*/ 0 h 19820"/>
                <a:gd name="GluePoint5X" fmla="*/ 7684167.07205911 w 10422"/>
                <a:gd name="GluePoint5Y" fmla="*/ 0 h 19820"/>
                <a:gd name="GluePoint6X" fmla="*/ 20532967.7216465 w 10422"/>
                <a:gd name="GluePoint6Y" fmla="*/ 0 h 19820"/>
                <a:gd name="GluePoint7X" fmla="*/ 7684167.07205911 w 10422"/>
                <a:gd name="GluePoint7Y" fmla="*/ 0 h 19820"/>
                <a:gd name="GluePoint8X" fmla="*/ 26536594.4597966 w 10422"/>
                <a:gd name="GluePoint8Y" fmla="*/ 0 h 19820"/>
                <a:gd name="GluePoint9X" fmla="*/ 27388593.3218192 w 10422"/>
                <a:gd name="GluePoint9Y" fmla="*/ 0 h 19820"/>
                <a:gd name="GluePoint10X" fmla="*/ 17970181.3385147 w 10422"/>
                <a:gd name="GluePoint10Y" fmla="*/ 0 h 19820"/>
                <a:gd name="GluePoint11X" fmla="*/ 24395974.5883708 w 10422"/>
                <a:gd name="GluePoint11Y" fmla="*/ 0 h 19820"/>
                <a:gd name="GluePoint12X" fmla="*/ 49668224.4612358 w 10422"/>
                <a:gd name="GluePoint12Y" fmla="*/ 0 h 19820"/>
                <a:gd name="GluePoint13X" fmla="*/ 39809157.8790059 w 10422"/>
                <a:gd name="GluePoint13Y" fmla="*/ 0 h 19820"/>
                <a:gd name="GluePoint14X" fmla="*/ 19683918.1361543 w 10422"/>
                <a:gd name="GluePoint14Y" fmla="*/ 0 h 19820"/>
                <a:gd name="GluePoint15X" fmla="*/ 55234638.0565151 w 10422"/>
                <a:gd name="GluePoint15Y" fmla="*/ 0 h 19820"/>
                <a:gd name="GluePoint16X" fmla="*/ 63800617.9077912 w 10422"/>
                <a:gd name="GluePoint16Y" fmla="*/ 0 h 19820"/>
                <a:gd name="GluePoint17X" fmla="*/ 51808547.884763 w 10422"/>
                <a:gd name="GluePoint17Y" fmla="*/ 0 h 19820"/>
                <a:gd name="GluePoint18X" fmla="*/ 47525588.3640376 w 10422"/>
                <a:gd name="GluePoint18Y" fmla="*/ 0 h 19820"/>
                <a:gd name="GluePoint19X" fmla="*/ 70228917.6626367 w 10422"/>
                <a:gd name="GluePoint19Y" fmla="*/ 0 h 19820"/>
                <a:gd name="GluePoint20X" fmla="*/ 74941652.5244675 w 10422"/>
                <a:gd name="GluePoint20Y" fmla="*/ 0 h 19820"/>
                <a:gd name="GluePoint21X" fmla="*/ 56521271.3447515 w 10422"/>
                <a:gd name="GluePoint21Y" fmla="*/ 0 h 19820"/>
                <a:gd name="GluePoint22X" fmla="*/ 62519943.982441 w 10422"/>
                <a:gd name="GluePoint22Y" fmla="*/ 0 h 19820"/>
                <a:gd name="GluePoint23X" fmla="*/ 90349351.5289772 w 10422"/>
                <a:gd name="GluePoint23Y" fmla="*/ 0 h 19820"/>
                <a:gd name="GluePoint24X" fmla="*/ 111339054.247745 w 10422"/>
                <a:gd name="GluePoint24Y" fmla="*/ 0 h 19820"/>
                <a:gd name="GluePoint25X" fmla="*/ 87772913.3400499 w 10422"/>
                <a:gd name="GluePoint25Y" fmla="*/ 0 h 19820"/>
                <a:gd name="GluePoint26X" fmla="*/ 146462661.157168 w 10422"/>
                <a:gd name="GluePoint26Y" fmla="*/ 0 h 19820"/>
                <a:gd name="GluePoint27X" fmla="*/ 147317117.116197 w 10422"/>
                <a:gd name="GluePoint27Y" fmla="*/ 0 h 19820"/>
                <a:gd name="GluePoint28X" fmla="*/ 129754656.155249 w 10422"/>
                <a:gd name="GluePoint28Y" fmla="*/ 0 h 19820"/>
                <a:gd name="GluePoint29X" fmla="*/ 137036659.347534 w 10422"/>
                <a:gd name="GluePoint29Y" fmla="*/ 0 h 19820"/>
                <a:gd name="GluePoint30X" fmla="*/ 154154682.198235 w 10422"/>
                <a:gd name="GluePoint30Y" fmla="*/ 0 h 19820"/>
                <a:gd name="GluePoint31X" fmla="*/ 178146750.325273 w 10422"/>
                <a:gd name="GluePoint31Y" fmla="*/ 0 h 19820"/>
                <a:gd name="GluePoint32X" fmla="*/ 164433925.670697 w 10422"/>
                <a:gd name="GluePoint32Y" fmla="*/ 0 h 19820"/>
                <a:gd name="GluePoint33X" fmla="*/ 198707114.773556 w 10422"/>
                <a:gd name="GluePoint33Y" fmla="*/ 0 h 19820"/>
                <a:gd name="GluePoint34X" fmla="*/ 185424209.88342 w 10422"/>
                <a:gd name="GluePoint34Y" fmla="*/ 0 h 19820"/>
                <a:gd name="GluePoint35X" fmla="*/ 217556290.735943 w 10422"/>
                <a:gd name="GluePoint35Y" fmla="*/ 0 h 19820"/>
                <a:gd name="GluePoint36X" fmla="*/ 214129782.496642 w 10422"/>
                <a:gd name="GluePoint36Y" fmla="*/ 0 h 19820"/>
                <a:gd name="GluePoint37X" fmla="*/ 206849605.499424 w 10422"/>
                <a:gd name="GluePoint37Y" fmla="*/ 0 h 19820"/>
                <a:gd name="GluePoint38X" fmla="*/ 217556290.735943 w 10422"/>
                <a:gd name="GluePoint38Y" fmla="*/ 0 h 19820"/>
                <a:gd name="GluePoint39X" fmla="*/ 220559600.596814 w 10422"/>
                <a:gd name="GluePoint39Y" fmla="*/ 0 h 19820"/>
                <a:gd name="GluePoint40X" fmla="*/ 234677454.794185 w 10422"/>
                <a:gd name="GluePoint40Y" fmla="*/ 0 h 19820"/>
                <a:gd name="GluePoint41X" fmla="*/ 235529337.737478 w 10422"/>
                <a:gd name="GluePoint41Y" fmla="*/ 0 h 19820"/>
                <a:gd name="GluePoint42X" fmla="*/ 234250258.169737 w 10422"/>
                <a:gd name="GluePoint42Y" fmla="*/ 0 h 19820"/>
                <a:gd name="GluePoint43X" fmla="*/ 260808936.097678 w 10422"/>
                <a:gd name="GluePoint43Y" fmla="*/ 0 h 19820"/>
                <a:gd name="GluePoint44X" fmla="*/ 260380251.532815 w 10422"/>
                <a:gd name="GluePoint44Y" fmla="*/ 0 h 19820"/>
                <a:gd name="GluePoint45X" fmla="*/ 245386445.103147 w 10422"/>
                <a:gd name="GluePoint45Y" fmla="*/ 0 h 19820"/>
                <a:gd name="GluePoint46X" fmla="*/ 260808936.097678 w 10422"/>
                <a:gd name="GluePoint46Y" fmla="*/ 0 h 19820"/>
                <a:gd name="GluePoint47X" fmla="*/ 280937581.19075 w 10422"/>
                <a:gd name="GluePoint47Y" fmla="*/ 0 h 19820"/>
                <a:gd name="GluePoint48X" fmla="*/ 262521922.274036 w 10422"/>
                <a:gd name="GluePoint48Y" fmla="*/ 0 h 19820"/>
                <a:gd name="GluePoint49X" fmla="*/ 267660937.81232 w 10422"/>
                <a:gd name="GluePoint49Y" fmla="*/ 0 h 19820"/>
                <a:gd name="GluePoint50X" fmla="*/ 278370154.25782 w 10422"/>
                <a:gd name="GluePoint50Y" fmla="*/ 0 h 19820"/>
                <a:gd name="GluePoint51X" fmla="*/ 278797225.462003 w 10422"/>
                <a:gd name="GluePoint51Y" fmla="*/ 0 h 19820"/>
                <a:gd name="GluePoint52X" fmla="*/ 271941793.693149 w 10422"/>
                <a:gd name="GluePoint52Y" fmla="*/ 0 h 19820"/>
                <a:gd name="GluePoint53X" fmla="*/ 292504885.082038 w 10422"/>
                <a:gd name="GluePoint53Y" fmla="*/ 0 h 19820"/>
                <a:gd name="GluePoint54X" fmla="*/ 280510063.414412 w 10422"/>
                <a:gd name="GluePoint54Y" fmla="*/ 0 h 19820"/>
                <a:gd name="GluePoint55X" fmla="*/ 295504533.051238 w 10422"/>
                <a:gd name="GluePoint55Y" fmla="*/ 0 h 19820"/>
                <a:gd name="GluePoint56X" fmla="*/ 292932136.815391 w 10422"/>
                <a:gd name="GluePoint56Y" fmla="*/ 0 h 19820"/>
                <a:gd name="GluePoint57X" fmla="*/ 298930619.422376 w 10422"/>
                <a:gd name="GluePoint57Y" fmla="*/ 0 h 19820"/>
                <a:gd name="GluePoint58X" fmla="*/ 282223819.215122 w 10422"/>
                <a:gd name="GluePoint58Y" fmla="*/ 0 h 19820"/>
                <a:gd name="GluePoint59X" fmla="*/ 282223819.215122 w 10422"/>
                <a:gd name="GluePoint59Y" fmla="*/ 0 h 19820"/>
                <a:gd name="GluePoint60X" fmla="*/ 283936645.765688 w 10422"/>
                <a:gd name="GluePoint60Y" fmla="*/ 0 h 1982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Lst>
              <a:rect l="textAreaLeft" t="textAreaTop" r="textAreaRight" b="textAreaBottom"/>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solidFill>
              <a:schemeClr val="accent5">
                <a:alpha val="5000"/>
              </a:schemeClr>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383" name="íŝ1íḋe"/>
            <p:cNvSpPr/>
            <p:nvPr/>
          </p:nvSpPr>
          <p:spPr>
            <a:xfrm>
              <a:off x="5397120" y="5535720"/>
              <a:ext cx="1503720" cy="387360"/>
            </a:xfrm>
            <a:custGeom>
              <a:avLst/>
              <a:gdLst>
                <a:gd name="textAreaLeft" fmla="*/ 0 w 1503720"/>
                <a:gd name="textAreaRight" fmla="*/ 1509480 w 1503720"/>
                <a:gd name="textAreaTop" fmla="*/ 0 h 387360"/>
                <a:gd name="textAreaBottom" fmla="*/ 393120 h 387360"/>
                <a:gd name="GluePoint1X" fmla="*/ 0 w 1092"/>
                <a:gd name="GluePoint1Y" fmla="*/ 0 h 4193"/>
                <a:gd name="GluePoint2X" fmla="*/ 0 w 1092"/>
                <a:gd name="GluePoint2Y" fmla="*/ 0 h 4193"/>
                <a:gd name="GluePoint3X" fmla="*/ 0 w 1092"/>
                <a:gd name="GluePoint3Y" fmla="*/ 0 h 4193"/>
                <a:gd name="GluePoint4X" fmla="*/ 0 w 1092"/>
                <a:gd name="GluePoint4Y" fmla="*/ 0 h 4193"/>
                <a:gd name="GluePoint5X" fmla="*/ 0 w 1092"/>
                <a:gd name="GluePoint5Y" fmla="*/ 0 h 4193"/>
                <a:gd name="GluePoint6X" fmla="*/ 0 w 1092"/>
                <a:gd name="GluePoint6Y" fmla="*/ 0 h 4193"/>
                <a:gd name="GluePoint7X" fmla="*/ 0 w 1092"/>
                <a:gd name="GluePoint7Y" fmla="*/ 0 h 4193"/>
                <a:gd name="GluePoint8X" fmla="*/ 0 w 1092"/>
                <a:gd name="GluePoint8Y" fmla="*/ 0 h 4193"/>
                <a:gd name="GluePoint9X" fmla="*/ 0 w 1092"/>
                <a:gd name="GluePoint9Y" fmla="*/ 0 h 4193"/>
                <a:gd name="GluePoint10X" fmla="*/ 0 w 1092"/>
                <a:gd name="GluePoint10Y" fmla="*/ 0 h 4193"/>
                <a:gd name="GluePoint11X" fmla="*/ 0 w 1092"/>
                <a:gd name="GluePoint11Y" fmla="*/ 0 h 4193"/>
                <a:gd name="GluePoint12X" fmla="*/ 0 w 1092"/>
                <a:gd name="GluePoint12Y" fmla="*/ 0 h 4193"/>
                <a:gd name="GluePoint13X" fmla="*/ 0 w 1092"/>
                <a:gd name="GluePoint13Y" fmla="*/ 0 h 4193"/>
                <a:gd name="GluePoint14X" fmla="*/ 0 w 1092"/>
                <a:gd name="GluePoint14Y" fmla="*/ 0 h 4193"/>
                <a:gd name="GluePoint15X" fmla="*/ 0 w 1092"/>
                <a:gd name="GluePoint15Y" fmla="*/ 0 h 4193"/>
                <a:gd name="GluePoint16X" fmla="*/ 0 w 1092"/>
                <a:gd name="GluePoint16Y" fmla="*/ 0 h 4193"/>
                <a:gd name="GluePoint17X" fmla="*/ 0 w 1092"/>
                <a:gd name="GluePoint17Y" fmla="*/ 0 h 4193"/>
                <a:gd name="GluePoint18X" fmla="*/ 0 w 1092"/>
                <a:gd name="GluePoint18Y" fmla="*/ 0 h 4193"/>
                <a:gd name="GluePoint19X" fmla="*/ 0 w 1092"/>
                <a:gd name="GluePoint19Y" fmla="*/ 0 h 4193"/>
                <a:gd name="GluePoint20X" fmla="*/ 0 w 1092"/>
                <a:gd name="GluePoint20Y" fmla="*/ 0 h 4193"/>
                <a:gd name="GluePoint21X" fmla="*/ 0 w 1092"/>
                <a:gd name="GluePoint21Y" fmla="*/ 0 h 4193"/>
                <a:gd name="GluePoint22X" fmla="*/ 0 w 1092"/>
                <a:gd name="GluePoint22Y" fmla="*/ 0 h 4193"/>
                <a:gd name="GluePoint23X" fmla="*/ 0 w 1092"/>
                <a:gd name="GluePoint23Y" fmla="*/ 0 h 4193"/>
                <a:gd name="GluePoint24X" fmla="*/ 0 w 1092"/>
                <a:gd name="GluePoint24Y" fmla="*/ 0 h 4193"/>
                <a:gd name="GluePoint25X" fmla="*/ 0 w 1092"/>
                <a:gd name="GluePoint25Y" fmla="*/ 0 h 4193"/>
                <a:gd name="GluePoint26X" fmla="*/ 0 w 1092"/>
                <a:gd name="GluePoint26Y" fmla="*/ 0 h 4193"/>
                <a:gd name="GluePoint27X" fmla="*/ 0 w 1092"/>
                <a:gd name="GluePoint27Y" fmla="*/ 0 h 4193"/>
                <a:gd name="GluePoint28X" fmla="*/ 0 w 1092"/>
                <a:gd name="GluePoint28Y" fmla="*/ 0 h 4193"/>
                <a:gd name="GluePoint29X" fmla="*/ 0 w 1092"/>
                <a:gd name="GluePoint29Y" fmla="*/ 0 h 4193"/>
                <a:gd name="GluePoint30X" fmla="*/ 0 w 1092"/>
                <a:gd name="GluePoint30Y" fmla="*/ 0 h 4193"/>
                <a:gd name="GluePoint31X" fmla="*/ 0 w 1092"/>
                <a:gd name="GluePoint31Y" fmla="*/ 0 h 4193"/>
                <a:gd name="GluePoint32X" fmla="*/ 0 w 1092"/>
                <a:gd name="GluePoint32Y" fmla="*/ 0 h 4193"/>
                <a:gd name="GluePoint33X" fmla="*/ 0 w 1092"/>
                <a:gd name="GluePoint33Y" fmla="*/ 0 h 4193"/>
                <a:gd name="GluePoint34X" fmla="*/ 0 w 1092"/>
                <a:gd name="GluePoint34Y" fmla="*/ 0 h 4193"/>
                <a:gd name="GluePoint35X" fmla="*/ 0 w 1092"/>
                <a:gd name="GluePoint35Y" fmla="*/ 0 h 4193"/>
                <a:gd name="GluePoint36X" fmla="*/ 0 w 1092"/>
                <a:gd name="GluePoint36Y" fmla="*/ 0 h 4193"/>
                <a:gd name="GluePoint37X" fmla="*/ 0 w 1092"/>
                <a:gd name="GluePoint37Y" fmla="*/ 0 h 4193"/>
                <a:gd name="GluePoint38X" fmla="*/ 0 w 1092"/>
                <a:gd name="GluePoint38Y" fmla="*/ 0 h 4193"/>
                <a:gd name="GluePoint39X" fmla="*/ 0 w 1092"/>
                <a:gd name="GluePoint39Y" fmla="*/ 0 h 4193"/>
                <a:gd name="GluePoint40X" fmla="*/ 0 w 1092"/>
                <a:gd name="GluePoint40Y" fmla="*/ 0 h 4193"/>
                <a:gd name="GluePoint41X" fmla="*/ 0 w 1092"/>
                <a:gd name="GluePoint41Y" fmla="*/ 0 h 4193"/>
                <a:gd name="GluePoint42X" fmla="*/ 0 w 1092"/>
                <a:gd name="GluePoint42Y" fmla="*/ 0 h 4193"/>
                <a:gd name="GluePoint43X" fmla="*/ 0 w 1092"/>
                <a:gd name="GluePoint43Y" fmla="*/ 0 h 4193"/>
                <a:gd name="GluePoint44X" fmla="*/ 0 w 1092"/>
                <a:gd name="GluePoint44Y" fmla="*/ 0 h 4193"/>
                <a:gd name="GluePoint45X" fmla="*/ 0 w 1092"/>
                <a:gd name="GluePoint45Y" fmla="*/ 0 h 4193"/>
                <a:gd name="GluePoint46X" fmla="*/ 0 w 1092"/>
                <a:gd name="GluePoint46Y" fmla="*/ 0 h 4193"/>
                <a:gd name="GluePoint47X" fmla="*/ 0 w 1092"/>
                <a:gd name="GluePoint47Y" fmla="*/ 0 h 4193"/>
                <a:gd name="GluePoint48X" fmla="*/ 0 w 1092"/>
                <a:gd name="GluePoint48Y" fmla="*/ 0 h 4193"/>
                <a:gd name="GluePoint49X" fmla="*/ 0 w 1092"/>
                <a:gd name="GluePoint49Y" fmla="*/ 0 h 4193"/>
                <a:gd name="GluePoint50X" fmla="*/ 0 w 1092"/>
                <a:gd name="GluePoint50Y" fmla="*/ 0 h 4193"/>
                <a:gd name="GluePoint51X" fmla="*/ 0 w 1092"/>
                <a:gd name="GluePoint51Y" fmla="*/ 0 h 4193"/>
                <a:gd name="GluePoint52X" fmla="*/ 0 w 1092"/>
                <a:gd name="GluePoint52Y" fmla="*/ 0 h 4193"/>
                <a:gd name="GluePoint53X" fmla="*/ 0 w 1092"/>
                <a:gd name="GluePoint53Y" fmla="*/ 0 h 4193"/>
                <a:gd name="GluePoint54X" fmla="*/ 0 w 1092"/>
                <a:gd name="GluePoint54Y" fmla="*/ 0 h 4193"/>
                <a:gd name="GluePoint55X" fmla="*/ 0 w 1092"/>
                <a:gd name="GluePoint55Y" fmla="*/ 0 h 4193"/>
                <a:gd name="GluePoint56X" fmla="*/ 0 w 1092"/>
                <a:gd name="GluePoint56Y" fmla="*/ 0 h 4193"/>
                <a:gd name="GluePoint57X" fmla="*/ 0 w 1092"/>
                <a:gd name="GluePoint57Y" fmla="*/ 0 h 4193"/>
                <a:gd name="GluePoint58X" fmla="*/ 0 w 1092"/>
                <a:gd name="GluePoint58Y" fmla="*/ 0 h 4193"/>
                <a:gd name="GluePoint59X" fmla="*/ 0 w 1092"/>
                <a:gd name="GluePoint59Y" fmla="*/ 0 h 4193"/>
                <a:gd name="GluePoint60X" fmla="*/ 0 w 1092"/>
                <a:gd name="GluePoint60Y" fmla="*/ 0 h 4193"/>
                <a:gd name="GluePoint61X" fmla="*/ 0 w 1092"/>
                <a:gd name="GluePoint61Y" fmla="*/ 0 h 419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Lst>
              <a:rect l="textAreaLeft" t="textAreaTop" r="textAreaRight" b="textAreaBottom"/>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solidFill>
              <a:schemeClr val="accent5">
                <a:alpha val="5000"/>
              </a:schemeClr>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384" name="iṩ1íďé"/>
            <p:cNvSpPr/>
            <p:nvPr/>
          </p:nvSpPr>
          <p:spPr>
            <a:xfrm>
              <a:off x="3411720" y="739800"/>
              <a:ext cx="5357880" cy="5042160"/>
            </a:xfrm>
            <a:custGeom>
              <a:avLst/>
              <a:gdLst>
                <a:gd name="textAreaLeft" fmla="*/ 0 w 5357880"/>
                <a:gd name="textAreaRight" fmla="*/ 5363640 w 5357880"/>
                <a:gd name="textAreaTop" fmla="*/ 0 h 5042160"/>
                <a:gd name="textAreaBottom" fmla="*/ 5047920 h 5042160"/>
                <a:gd name="GluePoint1X" fmla="*/ 18347.5923548709 w 14022"/>
                <a:gd name="GluePoint1Y" fmla="*/ 0 h 14899"/>
                <a:gd name="GluePoint2X" fmla="*/ 36708.9838824704 w 14022"/>
                <a:gd name="GluePoint2Y" fmla="*/ 2971.75159406672 h 14899"/>
                <a:gd name="GluePoint3X" fmla="*/ 27251.243189274 w 14022"/>
                <a:gd name="GluePoint3Y" fmla="*/ 5591.89448956306 h 14899"/>
                <a:gd name="GluePoint4X" fmla="*/ 26837.2680074169 w 14022"/>
                <a:gd name="GluePoint4Y" fmla="*/ 5466.85717162226 h 14899"/>
                <a:gd name="GluePoint5X" fmla="*/ 35945.783483098 w 14022"/>
                <a:gd name="GluePoint5Y" fmla="*/ 2971.75159406672 h 14899"/>
                <a:gd name="GluePoint6X" fmla="*/ 18347.5923548709 w 14022"/>
                <a:gd name="GluePoint6Y" fmla="*/ 129.737968991207 h 14899"/>
                <a:gd name="GluePoint7X" fmla="*/ 747.278276993296 w 14022"/>
                <a:gd name="GluePoint7Y" fmla="*/ 2971.75159406672 h 14899"/>
                <a:gd name="GluePoint8X" fmla="*/ 9925.85109114249 w 14022"/>
                <a:gd name="GluePoint8Y" fmla="*/ 5480.95912477347 h 14899"/>
                <a:gd name="GluePoint9X" fmla="*/ 9579.81029810298 w 14022"/>
                <a:gd name="GluePoint9Y" fmla="*/ 5591.89448956306 h 14899"/>
                <a:gd name="GluePoint10X" fmla="*/ 0 w 14022"/>
                <a:gd name="GluePoint10Y" fmla="*/ 2971.75159406672 h 14899"/>
                <a:gd name="GluePoint11X" fmla="*/ 18347.5923548709 w 14022"/>
                <a:gd name="GluePoint11Y" fmla="*/ 0 h 1489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solidFill>
              <a:schemeClr val="accent5">
                <a:alpha val="5000"/>
              </a:schemeClr>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chemeClr val="dk1"/>
                </a:solidFill>
                <a:effectLst/>
                <a:uFillTx/>
                <a:latin typeface="Arial"/>
                <a:ea typeface="微软雅黑"/>
              </a:endParaRPr>
            </a:p>
          </p:txBody>
        </p:sp>
      </p:grpSp>
      <p:sp>
        <p:nvSpPr>
          <p:cNvPr id="385" name="矩形 21"/>
          <p:cNvSpPr/>
          <p:nvPr/>
        </p:nvSpPr>
        <p:spPr>
          <a:xfrm>
            <a:off x="313200" y="412560"/>
            <a:ext cx="681840" cy="681840"/>
          </a:xfrm>
          <a:prstGeom prst="rect">
            <a:avLst/>
          </a:prstGeom>
          <a:noFill/>
          <a:ln w="76200">
            <a:solidFill>
              <a:srgbClr val="b92917"/>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800" strike="noStrike" u="none">
              <a:solidFill>
                <a:schemeClr val="lt1"/>
              </a:solidFill>
              <a:effectLst/>
              <a:uFillTx/>
              <a:latin typeface="Arial"/>
              <a:ea typeface="微软雅黑"/>
            </a:endParaRPr>
          </a:p>
        </p:txBody>
      </p:sp>
      <p:cxnSp>
        <p:nvCxnSpPr>
          <p:cNvPr id="386" name="直接连接符 22"/>
          <p:cNvCxnSpPr/>
          <p:nvPr/>
        </p:nvCxnSpPr>
        <p:spPr>
          <a:xfrm>
            <a:off x="653760" y="1130040"/>
            <a:ext cx="5760" cy="4047480"/>
          </a:xfrm>
          <a:prstGeom prst="straightConnector1">
            <a:avLst/>
          </a:prstGeom>
          <a:ln w="0">
            <a:solidFill>
              <a:srgbClr val="b92917"/>
            </a:solidFill>
          </a:ln>
        </p:spPr>
      </p:cxnSp>
      <p:cxnSp>
        <p:nvCxnSpPr>
          <p:cNvPr id="387" name="直接连接符 23"/>
          <p:cNvCxnSpPr/>
          <p:nvPr/>
        </p:nvCxnSpPr>
        <p:spPr>
          <a:xfrm>
            <a:off x="660240" y="5171760"/>
            <a:ext cx="5760" cy="1696320"/>
          </a:xfrm>
          <a:prstGeom prst="straightConnector1">
            <a:avLst/>
          </a:prstGeom>
          <a:ln w="76200">
            <a:solidFill>
              <a:srgbClr val="b92917"/>
            </a:solidFill>
            <a:round/>
          </a:ln>
        </p:spPr>
      </p:cxnSp>
      <p:sp>
        <p:nvSpPr>
          <p:cNvPr id="388" name="等腰三角形 24"/>
          <p:cNvSpPr/>
          <p:nvPr/>
        </p:nvSpPr>
        <p:spPr>
          <a:xfrm>
            <a:off x="10872360" y="5535720"/>
            <a:ext cx="1314000" cy="1316520"/>
          </a:xfrm>
          <a:prstGeom prst="triangle">
            <a:avLst>
              <a:gd name="adj" fmla="val 100000"/>
            </a:avLst>
          </a:prstGeom>
          <a:solidFill>
            <a:srgbClr val="b92917"/>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800" strike="noStrike" u="none">
              <a:solidFill>
                <a:schemeClr val="lt1"/>
              </a:solidFill>
              <a:effectLst/>
              <a:uFillTx/>
              <a:latin typeface="Arial"/>
              <a:ea typeface="微软雅黑"/>
            </a:endParaRPr>
          </a:p>
        </p:txBody>
      </p:sp>
      <p:sp>
        <p:nvSpPr>
          <p:cNvPr id="389" name="PlaceHolder 1"/>
          <p:cNvSpPr>
            <a:spLocks noGrp="1"/>
          </p:cNvSpPr>
          <p:nvPr>
            <p:ph type="title"/>
          </p:nvPr>
        </p:nvSpPr>
        <p:spPr>
          <a:xfrm>
            <a:off x="609480" y="273600"/>
            <a:ext cx="10967040" cy="1139400"/>
          </a:xfrm>
          <a:prstGeom prst="rect">
            <a:avLst/>
          </a:prstGeom>
          <a:noFill/>
          <a:ln w="0">
            <a:noFill/>
          </a:ln>
        </p:spPr>
        <p:txBody>
          <a:bodyPr lIns="0" rIns="0" tIns="0" bIns="0" anchor="ctr">
            <a:noAutofit/>
          </a:bodyPr>
          <a:p>
            <a:pPr indent="0">
              <a:lnSpc>
                <a:spcPct val="100000"/>
              </a:lnSpc>
              <a:buNone/>
              <a:tabLst>
                <a:tab algn="l" pos="0"/>
              </a:tabLst>
            </a:pPr>
            <a:r>
              <a:rPr b="0" lang="en-US" sz="1800" strike="noStrike" u="none">
                <a:solidFill>
                  <a:schemeClr val="dk1"/>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390" name="PlaceHolder 2"/>
          <p:cNvSpPr>
            <a:spLocks noGrp="1"/>
          </p:cNvSpPr>
          <p:nvPr>
            <p:ph type="body"/>
          </p:nvPr>
        </p:nvSpPr>
        <p:spPr>
          <a:xfrm>
            <a:off x="609480" y="1604520"/>
            <a:ext cx="10967040" cy="39718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trike="noStrike" u="none">
                <a:solidFill>
                  <a:schemeClr val="dk1"/>
                </a:solidFill>
                <a:effectLst/>
                <a:uFillTx/>
                <a:latin typeface="Arial"/>
              </a:rPr>
              <a:t>Click to edit the outline text format</a:t>
            </a:r>
            <a:endParaRPr b="0" lang="en-US" sz="28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2000" strike="noStrike" u="none">
                <a:solidFill>
                  <a:schemeClr val="dk1"/>
                </a:solidFill>
                <a:effectLst/>
                <a:uFillTx/>
                <a:latin typeface="Arial"/>
              </a:rPr>
              <a:t>Second Outline Level</a:t>
            </a:r>
            <a:endParaRPr b="0" lang="en-US" sz="20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effectLst/>
                <a:uFillTx/>
                <a:latin typeface="Arial"/>
              </a:rPr>
              <a:t>Third Outline Level</a:t>
            </a:r>
            <a:endParaRPr b="0" lang="en-US" sz="18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effectLst/>
                <a:uFillTx/>
                <a:latin typeface="Arial"/>
              </a:rPr>
              <a:t>Fourth Outline Level</a:t>
            </a:r>
            <a:endParaRPr b="0" lang="en-US" sz="18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Arial"/>
              </a:rPr>
              <a:t>Fifth Outline Level</a:t>
            </a:r>
            <a:endParaRPr b="0" lang="en-US" sz="20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Arial"/>
              </a:rPr>
              <a:t>Sixth Outline Level</a:t>
            </a:r>
            <a:endParaRPr b="0" lang="en-US" sz="20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Arial"/>
              </a:rPr>
              <a:t>Seventh Outline Level</a:t>
            </a:r>
            <a:endParaRPr b="0" lang="en-US" sz="2000" strike="noStrike" u="none">
              <a:solidFill>
                <a:srgbClr val="000000"/>
              </a:solidFill>
              <a:effectLst/>
              <a:uFillTx/>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空白">
    <p:bg>
      <p:bgPr>
        <a:solidFill>
          <a:srgbClr val="ffffff"/>
        </a:solidFill>
      </p:bgPr>
    </p:bg>
    <p:spTree>
      <p:nvGrpSpPr>
        <p:cNvPr id="1" name=""/>
        <p:cNvGrpSpPr/>
        <p:nvPr/>
      </p:nvGrpSpPr>
      <p:grpSpPr>
        <a:xfrm>
          <a:off x="0" y="0"/>
          <a:ext cx="0" cy="0"/>
          <a:chOff x="0" y="0"/>
          <a:chExt cx="0" cy="0"/>
        </a:xfrm>
      </p:grpSpPr>
      <p:sp>
        <p:nvSpPr>
          <p:cNvPr id="391" name="PlaceHolder 1"/>
          <p:cNvSpPr>
            <a:spLocks noGrp="1"/>
          </p:cNvSpPr>
          <p:nvPr>
            <p:ph type="dt" idx="1"/>
          </p:nvPr>
        </p:nvSpPr>
        <p:spPr>
          <a:xfrm>
            <a:off x="838080" y="6356520"/>
            <a:ext cx="2737440" cy="35928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Arial"/>
                <a:ea typeface="微软雅黑"/>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Arial"/>
                <a:ea typeface="微软雅黑"/>
              </a:rPr>
              <a:t>&lt;date/time&gt;</a:t>
            </a:r>
            <a:endParaRPr b="0" lang="en-US" sz="1200" strike="noStrike" u="none">
              <a:solidFill>
                <a:srgbClr val="000000"/>
              </a:solidFill>
              <a:effectLst/>
              <a:uFillTx/>
              <a:latin typeface="Times New Roman"/>
            </a:endParaRPr>
          </a:p>
        </p:txBody>
      </p:sp>
      <p:sp>
        <p:nvSpPr>
          <p:cNvPr id="392" name="PlaceHolder 2"/>
          <p:cNvSpPr>
            <a:spLocks noGrp="1"/>
          </p:cNvSpPr>
          <p:nvPr>
            <p:ph type="ftr" idx="2"/>
          </p:nvPr>
        </p:nvSpPr>
        <p:spPr>
          <a:xfrm>
            <a:off x="4038480" y="6356520"/>
            <a:ext cx="4109040" cy="3592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393" name="PlaceHolder 3"/>
          <p:cNvSpPr>
            <a:spLocks noGrp="1"/>
          </p:cNvSpPr>
          <p:nvPr>
            <p:ph type="sldNum" idx="3"/>
          </p:nvPr>
        </p:nvSpPr>
        <p:spPr>
          <a:xfrm>
            <a:off x="8610480" y="6356520"/>
            <a:ext cx="2737440" cy="3592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Arial"/>
                <a:ea typeface="微软雅黑"/>
              </a:defRPr>
            </a:lvl1pPr>
          </a:lstStyle>
          <a:p>
            <a:pPr indent="0" algn="r" defTabSz="914400">
              <a:lnSpc>
                <a:spcPct val="100000"/>
              </a:lnSpc>
              <a:buNone/>
              <a:tabLst>
                <a:tab algn="l" pos="0"/>
              </a:tabLst>
            </a:pPr>
            <a:fld id="{B5623B2F-0BA1-4325-B61E-6F4B8D44EF46}" type="slidenum">
              <a:rPr b="0" lang="en-US" sz="1200" strike="noStrike" u="none">
                <a:solidFill>
                  <a:schemeClr val="dk1">
                    <a:tint val="75000"/>
                  </a:schemeClr>
                </a:solidFill>
                <a:effectLst/>
                <a:uFillTx/>
                <a:latin typeface="Arial"/>
                <a:ea typeface="微软雅黑"/>
              </a:rPr>
              <a:t>&lt;number&gt;</a:t>
            </a:fld>
            <a:endParaRPr b="0" lang="en-US" sz="1200" strike="noStrike" u="none">
              <a:solidFill>
                <a:srgbClr val="000000"/>
              </a:solidFill>
              <a:effectLst/>
              <a:uFillTx/>
              <a:latin typeface="Times New Roman"/>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2_空白">
    <p:bg>
      <p:bgPr>
        <a:solidFill>
          <a:srgbClr val="ffffff"/>
        </a:solidFill>
      </p:bgPr>
    </p:bg>
    <p:spTree>
      <p:nvGrpSpPr>
        <p:cNvPr id="1" name=""/>
        <p:cNvGrpSpPr/>
        <p:nvPr/>
      </p:nvGrpSpPr>
      <p:grpSpPr>
        <a:xfrm>
          <a:off x="0" y="0"/>
          <a:ext cx="0" cy="0"/>
          <a:chOff x="0" y="0"/>
          <a:chExt cx="0" cy="0"/>
        </a:xfrm>
      </p:grpSpPr>
      <p:sp>
        <p:nvSpPr>
          <p:cNvPr id="394" name="PlaceHolder 1"/>
          <p:cNvSpPr>
            <a:spLocks noGrp="1"/>
          </p:cNvSpPr>
          <p:nvPr>
            <p:ph type="dt" idx="4"/>
          </p:nvPr>
        </p:nvSpPr>
        <p:spPr>
          <a:xfrm>
            <a:off x="838080" y="6356520"/>
            <a:ext cx="2737440" cy="35928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Arial"/>
                <a:ea typeface="微软雅黑"/>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Arial"/>
                <a:ea typeface="微软雅黑"/>
              </a:rPr>
              <a:t>&lt;date/time&gt;</a:t>
            </a:r>
            <a:endParaRPr b="0" lang="en-US" sz="1200" strike="noStrike" u="none">
              <a:solidFill>
                <a:srgbClr val="000000"/>
              </a:solidFill>
              <a:effectLst/>
              <a:uFillTx/>
              <a:latin typeface="Times New Roman"/>
            </a:endParaRPr>
          </a:p>
        </p:txBody>
      </p:sp>
      <p:sp>
        <p:nvSpPr>
          <p:cNvPr id="395" name="PlaceHolder 2"/>
          <p:cNvSpPr>
            <a:spLocks noGrp="1"/>
          </p:cNvSpPr>
          <p:nvPr>
            <p:ph type="ftr" idx="5"/>
          </p:nvPr>
        </p:nvSpPr>
        <p:spPr>
          <a:xfrm>
            <a:off x="4038480" y="6356520"/>
            <a:ext cx="4109040" cy="3592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396" name="PlaceHolder 3"/>
          <p:cNvSpPr>
            <a:spLocks noGrp="1"/>
          </p:cNvSpPr>
          <p:nvPr>
            <p:ph type="sldNum" idx="6"/>
          </p:nvPr>
        </p:nvSpPr>
        <p:spPr>
          <a:xfrm>
            <a:off x="8610480" y="6356520"/>
            <a:ext cx="2737440" cy="3592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Arial"/>
                <a:ea typeface="微软雅黑"/>
              </a:defRPr>
            </a:lvl1pPr>
          </a:lstStyle>
          <a:p>
            <a:pPr indent="0" algn="r" defTabSz="914400">
              <a:lnSpc>
                <a:spcPct val="100000"/>
              </a:lnSpc>
              <a:buNone/>
              <a:tabLst>
                <a:tab algn="l" pos="0"/>
              </a:tabLst>
            </a:pPr>
            <a:fld id="{54F07A2F-E48F-4D9E-B53F-3D6FBA8B148D}" type="slidenum">
              <a:rPr b="0" lang="en-US" sz="1200" strike="noStrike" u="none">
                <a:solidFill>
                  <a:schemeClr val="dk1">
                    <a:tint val="75000"/>
                  </a:schemeClr>
                </a:solidFill>
                <a:effectLst/>
                <a:uFillTx/>
                <a:latin typeface="Arial"/>
                <a:ea typeface="微软雅黑"/>
              </a:rPr>
              <a:t>&lt;number&gt;</a:t>
            </a:fld>
            <a:endParaRPr b="0" lang="en-US" sz="1200" strike="noStrike" u="none">
              <a:solidFill>
                <a:srgbClr val="000000"/>
              </a:solidFill>
              <a:effectLst/>
              <a:uFillTx/>
              <a:latin typeface="Times New Roman"/>
            </a:endParaRPr>
          </a:p>
        </p:txBody>
      </p:sp>
      <p:sp>
        <p:nvSpPr>
          <p:cNvPr id="397" name="PlaceHolder 4"/>
          <p:cNvSpPr>
            <a:spLocks noGrp="1"/>
          </p:cNvSpPr>
          <p:nvPr>
            <p:ph type="body"/>
          </p:nvPr>
        </p:nvSpPr>
        <p:spPr>
          <a:xfrm>
            <a:off x="372240" y="10800"/>
            <a:ext cx="9753840" cy="685224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800" strike="noStrike" u="none">
                <a:solidFill>
                  <a:schemeClr val="dk1"/>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1800" strike="noStrike" u="none">
                <a:solidFill>
                  <a:schemeClr val="dk1"/>
                </a:solidFill>
                <a:effectLst/>
                <a:uFillTx/>
                <a:latin typeface="Arial"/>
              </a:rPr>
              <a:t>Second Outline Level</a:t>
            </a:r>
            <a:endParaRPr b="0" lang="en-US" sz="18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effectLst/>
                <a:uFillTx/>
                <a:latin typeface="Arial"/>
              </a:rPr>
              <a:t>Third Outline Level</a:t>
            </a:r>
            <a:endParaRPr b="0" lang="en-US" sz="18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effectLst/>
                <a:uFillTx/>
                <a:latin typeface="Arial"/>
              </a:rPr>
              <a:t>Fourth Outline Level</a:t>
            </a:r>
            <a:endParaRPr b="0" lang="en-US" sz="18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1800" strike="noStrike" u="none">
                <a:solidFill>
                  <a:schemeClr val="dk1"/>
                </a:solidFill>
                <a:effectLst/>
                <a:uFillTx/>
                <a:latin typeface="Arial"/>
              </a:rPr>
              <a:t>Fifth Outline Level</a:t>
            </a:r>
            <a:endParaRPr b="0" lang="en-US" sz="18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1800" strike="noStrike" u="none">
                <a:solidFill>
                  <a:schemeClr val="dk1"/>
                </a:solidFill>
                <a:effectLst/>
                <a:uFillTx/>
                <a:latin typeface="Arial"/>
              </a:rPr>
              <a:t>Sixth Outline Level</a:t>
            </a:r>
            <a:endParaRPr b="0" lang="en-US" sz="18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1800" strike="noStrike" u="none">
                <a:solidFill>
                  <a:schemeClr val="dk1"/>
                </a:solidFill>
                <a:effectLst/>
                <a:uFillTx/>
                <a:latin typeface="Arial"/>
              </a:rPr>
              <a:t>Seventh Outline Level</a:t>
            </a:r>
            <a:endParaRPr b="0" lang="en-US" sz="1800" strike="noStrike" u="none">
              <a:solidFill>
                <a:srgbClr val="000000"/>
              </a:solidFill>
              <a:effectLst/>
              <a:uFillTx/>
              <a:latin typeface="Arial"/>
            </a:endParaRPr>
          </a:p>
        </p:txBody>
      </p:sp>
      <p:sp>
        <p:nvSpPr>
          <p:cNvPr id="398" name="PlaceHolder 5"/>
          <p:cNvSpPr>
            <a:spLocks noGrp="1"/>
          </p:cNvSpPr>
          <p:nvPr>
            <p:ph type="title"/>
          </p:nvPr>
        </p:nvSpPr>
        <p:spPr>
          <a:xfrm>
            <a:off x="609480" y="273600"/>
            <a:ext cx="10967040" cy="1139400"/>
          </a:xfrm>
          <a:prstGeom prst="rect">
            <a:avLst/>
          </a:prstGeom>
          <a:noFill/>
          <a:ln w="0">
            <a:noFill/>
          </a:ln>
        </p:spPr>
        <p:txBody>
          <a:bodyPr lIns="0" rIns="0" tIns="0" bIns="0" anchor="ctr">
            <a:noAutofit/>
          </a:bodyPr>
          <a:p>
            <a:pPr indent="0">
              <a:lnSpc>
                <a:spcPct val="100000"/>
              </a:lnSpc>
              <a:buNone/>
              <a:tabLst>
                <a:tab algn="l" pos="0"/>
              </a:tabLst>
            </a:pPr>
            <a:r>
              <a:rPr b="0" lang="en-US" sz="1800" strike="noStrike" u="none">
                <a:solidFill>
                  <a:schemeClr val="dk1"/>
                </a:solidFill>
                <a:effectLst/>
                <a:uFillTx/>
                <a:latin typeface="Arial"/>
              </a:rPr>
              <a:t>Click to edit the title text format</a:t>
            </a:r>
            <a:endParaRPr b="0" lang="en-US" sz="1800" strike="noStrike" u="none">
              <a:solidFill>
                <a:srgbClr val="000000"/>
              </a:solidFill>
              <a:effectLst/>
              <a:uFillTx/>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尾页">
    <p:bg>
      <p:bgPr>
        <a:solidFill>
          <a:srgbClr val="ffffff"/>
        </a:solidFill>
      </p:bgPr>
    </p:bg>
    <p:spTree>
      <p:nvGrpSpPr>
        <p:cNvPr id="1" name=""/>
        <p:cNvGrpSpPr/>
        <p:nvPr/>
      </p:nvGrpSpPr>
      <p:grpSpPr>
        <a:xfrm>
          <a:off x="0" y="0"/>
          <a:ext cx="0" cy="0"/>
          <a:chOff x="0" y="0"/>
          <a:chExt cx="0" cy="0"/>
        </a:xfrm>
      </p:grpSpPr>
      <p:sp>
        <p:nvSpPr>
          <p:cNvPr id="399" name="PlaceHolder 1"/>
          <p:cNvSpPr>
            <a:spLocks noGrp="1"/>
          </p:cNvSpPr>
          <p:nvPr>
            <p:ph type="body"/>
          </p:nvPr>
        </p:nvSpPr>
        <p:spPr>
          <a:xfrm>
            <a:off x="5764320" y="2590200"/>
            <a:ext cx="6422040" cy="423144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800" strike="noStrike" u="none">
                <a:solidFill>
                  <a:schemeClr val="dk1"/>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1800" strike="noStrike" u="none">
                <a:solidFill>
                  <a:schemeClr val="dk1"/>
                </a:solidFill>
                <a:effectLst/>
                <a:uFillTx/>
                <a:latin typeface="Arial"/>
              </a:rPr>
              <a:t>Second Outline Level</a:t>
            </a:r>
            <a:endParaRPr b="0" lang="en-US" sz="18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effectLst/>
                <a:uFillTx/>
                <a:latin typeface="Arial"/>
              </a:rPr>
              <a:t>Third Outline Level</a:t>
            </a:r>
            <a:endParaRPr b="0" lang="en-US" sz="18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effectLst/>
                <a:uFillTx/>
                <a:latin typeface="Arial"/>
              </a:rPr>
              <a:t>Fourth Outline Level</a:t>
            </a:r>
            <a:endParaRPr b="0" lang="en-US" sz="18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1800" strike="noStrike" u="none">
                <a:solidFill>
                  <a:schemeClr val="dk1"/>
                </a:solidFill>
                <a:effectLst/>
                <a:uFillTx/>
                <a:latin typeface="Arial"/>
              </a:rPr>
              <a:t>Fifth Outline Level</a:t>
            </a:r>
            <a:endParaRPr b="0" lang="en-US" sz="18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1800" strike="noStrike" u="none">
                <a:solidFill>
                  <a:schemeClr val="dk1"/>
                </a:solidFill>
                <a:effectLst/>
                <a:uFillTx/>
                <a:latin typeface="Arial"/>
              </a:rPr>
              <a:t>Sixth Outline Level</a:t>
            </a:r>
            <a:endParaRPr b="0" lang="en-US" sz="18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1800" strike="noStrike" u="none">
                <a:solidFill>
                  <a:schemeClr val="dk1"/>
                </a:solidFill>
                <a:effectLst/>
                <a:uFillTx/>
                <a:latin typeface="Arial"/>
              </a:rPr>
              <a:t>Seventh Outline Level</a:t>
            </a:r>
            <a:endParaRPr b="0" lang="en-US" sz="1800" strike="noStrike" u="none">
              <a:solidFill>
                <a:srgbClr val="000000"/>
              </a:solidFill>
              <a:effectLst/>
              <a:uFillTx/>
              <a:latin typeface="Arial"/>
            </a:endParaRPr>
          </a:p>
        </p:txBody>
      </p:sp>
      <p:sp>
        <p:nvSpPr>
          <p:cNvPr id="400" name="PlaceHolder 2"/>
          <p:cNvSpPr>
            <a:spLocks noGrp="1"/>
          </p:cNvSpPr>
          <p:nvPr>
            <p:ph type="body"/>
          </p:nvPr>
        </p:nvSpPr>
        <p:spPr>
          <a:xfrm>
            <a:off x="0" y="2495160"/>
            <a:ext cx="5758560" cy="43261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800" strike="noStrike" u="none">
                <a:solidFill>
                  <a:schemeClr val="dk1"/>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1800" strike="noStrike" u="none">
                <a:solidFill>
                  <a:schemeClr val="dk1"/>
                </a:solidFill>
                <a:effectLst/>
                <a:uFillTx/>
                <a:latin typeface="Arial"/>
              </a:rPr>
              <a:t>Second Outline Level</a:t>
            </a:r>
            <a:endParaRPr b="0" lang="en-US" sz="18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effectLst/>
                <a:uFillTx/>
                <a:latin typeface="Arial"/>
              </a:rPr>
              <a:t>Third Outline Level</a:t>
            </a:r>
            <a:endParaRPr b="0" lang="en-US" sz="18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effectLst/>
                <a:uFillTx/>
                <a:latin typeface="Arial"/>
              </a:rPr>
              <a:t>Fourth Outline Level</a:t>
            </a:r>
            <a:endParaRPr b="0" lang="en-US" sz="18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1800" strike="noStrike" u="none">
                <a:solidFill>
                  <a:schemeClr val="dk1"/>
                </a:solidFill>
                <a:effectLst/>
                <a:uFillTx/>
                <a:latin typeface="Arial"/>
              </a:rPr>
              <a:t>Fifth Outline Level</a:t>
            </a:r>
            <a:endParaRPr b="0" lang="en-US" sz="18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1800" strike="noStrike" u="none">
                <a:solidFill>
                  <a:schemeClr val="dk1"/>
                </a:solidFill>
                <a:effectLst/>
                <a:uFillTx/>
                <a:latin typeface="Arial"/>
              </a:rPr>
              <a:t>Sixth Outline Level</a:t>
            </a:r>
            <a:endParaRPr b="0" lang="en-US" sz="18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1800" strike="noStrike" u="none">
                <a:solidFill>
                  <a:schemeClr val="dk1"/>
                </a:solidFill>
                <a:effectLst/>
                <a:uFillTx/>
                <a:latin typeface="Arial"/>
              </a:rPr>
              <a:t>Seventh Outline Level</a:t>
            </a:r>
            <a:endParaRPr b="0" lang="en-US" sz="1800" strike="noStrike" u="none">
              <a:solidFill>
                <a:srgbClr val="000000"/>
              </a:solidFill>
              <a:effectLst/>
              <a:uFillTx/>
              <a:latin typeface="Arial"/>
            </a:endParaRPr>
          </a:p>
        </p:txBody>
      </p:sp>
      <p:sp>
        <p:nvSpPr>
          <p:cNvPr id="401" name="PlaceHolder 3"/>
          <p:cNvSpPr>
            <a:spLocks noGrp="1"/>
          </p:cNvSpPr>
          <p:nvPr>
            <p:ph type="body"/>
          </p:nvPr>
        </p:nvSpPr>
        <p:spPr>
          <a:xfrm>
            <a:off x="0" y="0"/>
            <a:ext cx="12186360" cy="405900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800" strike="noStrike" u="none">
                <a:solidFill>
                  <a:schemeClr val="dk1"/>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1800" strike="noStrike" u="none">
                <a:solidFill>
                  <a:schemeClr val="dk1"/>
                </a:solidFill>
                <a:effectLst/>
                <a:uFillTx/>
                <a:latin typeface="Arial"/>
              </a:rPr>
              <a:t>Second Outline Level</a:t>
            </a:r>
            <a:endParaRPr b="0" lang="en-US" sz="18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effectLst/>
                <a:uFillTx/>
                <a:latin typeface="Arial"/>
              </a:rPr>
              <a:t>Third Outline Level</a:t>
            </a:r>
            <a:endParaRPr b="0" lang="en-US" sz="18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effectLst/>
                <a:uFillTx/>
                <a:latin typeface="Arial"/>
              </a:rPr>
              <a:t>Fourth Outline Level</a:t>
            </a:r>
            <a:endParaRPr b="0" lang="en-US" sz="18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1800" strike="noStrike" u="none">
                <a:solidFill>
                  <a:schemeClr val="dk1"/>
                </a:solidFill>
                <a:effectLst/>
                <a:uFillTx/>
                <a:latin typeface="Arial"/>
              </a:rPr>
              <a:t>Fifth Outline Level</a:t>
            </a:r>
            <a:endParaRPr b="0" lang="en-US" sz="18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1800" strike="noStrike" u="none">
                <a:solidFill>
                  <a:schemeClr val="dk1"/>
                </a:solidFill>
                <a:effectLst/>
                <a:uFillTx/>
                <a:latin typeface="Arial"/>
              </a:rPr>
              <a:t>Sixth Outline Level</a:t>
            </a:r>
            <a:endParaRPr b="0" lang="en-US" sz="18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1800" strike="noStrike" u="none">
                <a:solidFill>
                  <a:schemeClr val="dk1"/>
                </a:solidFill>
                <a:effectLst/>
                <a:uFillTx/>
                <a:latin typeface="Arial"/>
              </a:rPr>
              <a:t>Seventh Outline Level</a:t>
            </a:r>
            <a:endParaRPr b="0" lang="en-US" sz="1800" strike="noStrike" u="none">
              <a:solidFill>
                <a:srgbClr val="000000"/>
              </a:solidFill>
              <a:effectLst/>
              <a:uFillTx/>
              <a:latin typeface="Arial"/>
            </a:endParaRPr>
          </a:p>
        </p:txBody>
      </p:sp>
      <p:sp>
        <p:nvSpPr>
          <p:cNvPr id="402" name="PlaceHolder 4"/>
          <p:cNvSpPr>
            <a:spLocks noGrp="1"/>
          </p:cNvSpPr>
          <p:nvPr>
            <p:ph type="title"/>
          </p:nvPr>
        </p:nvSpPr>
        <p:spPr>
          <a:xfrm>
            <a:off x="609480" y="273600"/>
            <a:ext cx="10967040" cy="1139400"/>
          </a:xfrm>
          <a:prstGeom prst="rect">
            <a:avLst/>
          </a:prstGeom>
          <a:noFill/>
          <a:ln w="0">
            <a:noFill/>
          </a:ln>
        </p:spPr>
        <p:txBody>
          <a:bodyPr lIns="0" rIns="0" tIns="0" bIns="0" anchor="ctr">
            <a:noAutofit/>
          </a:bodyPr>
          <a:p>
            <a:pPr indent="0">
              <a:lnSpc>
                <a:spcPct val="100000"/>
              </a:lnSpc>
              <a:buNone/>
              <a:tabLst>
                <a:tab algn="l" pos="0"/>
              </a:tabLst>
            </a:pPr>
            <a:r>
              <a:rPr b="0" lang="en-US" sz="1800" strike="noStrike" u="none">
                <a:solidFill>
                  <a:schemeClr val="dk1"/>
                </a:solidFill>
                <a:effectLst/>
                <a:uFillTx/>
                <a:latin typeface="Arial"/>
              </a:rPr>
              <a:t>Click to edit the title text format</a:t>
            </a:r>
            <a:endParaRPr b="0" lang="en-US" sz="1800" strike="noStrike" u="none">
              <a:solidFill>
                <a:srgbClr val="000000"/>
              </a:solidFill>
              <a:effectLst/>
              <a:uFillTx/>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空白">
    <p:bg>
      <p:bgPr>
        <a:solidFill>
          <a:srgbClr val="ffffff"/>
        </a:solidFill>
      </p:bgPr>
    </p:bg>
    <p:spTree>
      <p:nvGrpSpPr>
        <p:cNvPr id="1" name=""/>
        <p:cNvGrpSpPr/>
        <p:nvPr/>
      </p:nvGrpSpPr>
      <p:grpSpPr>
        <a:xfrm>
          <a:off x="0" y="0"/>
          <a:ext cx="0" cy="0"/>
          <a:chOff x="0" y="0"/>
          <a:chExt cx="0" cy="0"/>
        </a:xfrm>
      </p:grpSpPr>
      <p:sp>
        <p:nvSpPr>
          <p:cNvPr id="403" name="PlaceHolder 1"/>
          <p:cNvSpPr>
            <a:spLocks noGrp="1"/>
          </p:cNvSpPr>
          <p:nvPr>
            <p:ph type="dt" idx="7"/>
          </p:nvPr>
        </p:nvSpPr>
        <p:spPr>
          <a:xfrm>
            <a:off x="838080" y="6356520"/>
            <a:ext cx="2737440" cy="35928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Arial"/>
                <a:ea typeface="微软雅黑"/>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Arial"/>
                <a:ea typeface="微软雅黑"/>
              </a:rPr>
              <a:t>&lt;date/time&gt;</a:t>
            </a:r>
            <a:endParaRPr b="0" lang="en-US" sz="1200" strike="noStrike" u="none">
              <a:solidFill>
                <a:srgbClr val="000000"/>
              </a:solidFill>
              <a:effectLst/>
              <a:uFillTx/>
              <a:latin typeface="Times New Roman"/>
            </a:endParaRPr>
          </a:p>
        </p:txBody>
      </p:sp>
      <p:sp>
        <p:nvSpPr>
          <p:cNvPr id="404" name="PlaceHolder 2"/>
          <p:cNvSpPr>
            <a:spLocks noGrp="1"/>
          </p:cNvSpPr>
          <p:nvPr>
            <p:ph type="ftr" idx="8"/>
          </p:nvPr>
        </p:nvSpPr>
        <p:spPr>
          <a:xfrm>
            <a:off x="4038480" y="6356520"/>
            <a:ext cx="4109040" cy="3592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405" name="PlaceHolder 3"/>
          <p:cNvSpPr>
            <a:spLocks noGrp="1"/>
          </p:cNvSpPr>
          <p:nvPr>
            <p:ph type="sldNum" idx="9"/>
          </p:nvPr>
        </p:nvSpPr>
        <p:spPr>
          <a:xfrm>
            <a:off x="8610480" y="6356520"/>
            <a:ext cx="2737440" cy="3592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Arial"/>
                <a:ea typeface="微软雅黑"/>
              </a:defRPr>
            </a:lvl1pPr>
          </a:lstStyle>
          <a:p>
            <a:pPr indent="0" algn="r" defTabSz="914400">
              <a:lnSpc>
                <a:spcPct val="100000"/>
              </a:lnSpc>
              <a:buNone/>
              <a:tabLst>
                <a:tab algn="l" pos="0"/>
              </a:tabLst>
            </a:pPr>
            <a:fld id="{2D7724A1-518A-4459-94EA-0C71F9780E6A}" type="slidenum">
              <a:rPr b="0" lang="en-US" sz="1200" strike="noStrike" u="none">
                <a:solidFill>
                  <a:schemeClr val="dk1">
                    <a:tint val="75000"/>
                  </a:schemeClr>
                </a:solidFill>
                <a:effectLst/>
                <a:uFillTx/>
                <a:latin typeface="Arial"/>
                <a:ea typeface="微软雅黑"/>
              </a:rPr>
              <a:t>&lt;number&gt;</a:t>
            </a:fld>
            <a:endParaRPr b="0" lang="en-US" sz="1200" strike="noStrike" u="none">
              <a:solidFill>
                <a:srgbClr val="000000"/>
              </a:solidFill>
              <a:effectLst/>
              <a:uFillTx/>
              <a:latin typeface="Times New Roman"/>
            </a:endParaRPr>
          </a:p>
        </p:txBody>
      </p:sp>
      <p:sp>
        <p:nvSpPr>
          <p:cNvPr id="406" name="PlaceHolder 4"/>
          <p:cNvSpPr>
            <a:spLocks noGrp="1"/>
          </p:cNvSpPr>
          <p:nvPr>
            <p:ph type="body"/>
          </p:nvPr>
        </p:nvSpPr>
        <p:spPr>
          <a:xfrm>
            <a:off x="838080" y="0"/>
            <a:ext cx="5092920" cy="684576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800" strike="noStrike" u="none">
                <a:solidFill>
                  <a:schemeClr val="dk1"/>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1800" strike="noStrike" u="none">
                <a:solidFill>
                  <a:schemeClr val="dk1"/>
                </a:solidFill>
                <a:effectLst/>
                <a:uFillTx/>
                <a:latin typeface="Arial"/>
              </a:rPr>
              <a:t>Second Outline Level</a:t>
            </a:r>
            <a:endParaRPr b="0" lang="en-US" sz="18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effectLst/>
                <a:uFillTx/>
                <a:latin typeface="Arial"/>
              </a:rPr>
              <a:t>Third Outline Level</a:t>
            </a:r>
            <a:endParaRPr b="0" lang="en-US" sz="18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effectLst/>
                <a:uFillTx/>
                <a:latin typeface="Arial"/>
              </a:rPr>
              <a:t>Fourth Outline Level</a:t>
            </a:r>
            <a:endParaRPr b="0" lang="en-US" sz="18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1800" strike="noStrike" u="none">
                <a:solidFill>
                  <a:schemeClr val="dk1"/>
                </a:solidFill>
                <a:effectLst/>
                <a:uFillTx/>
                <a:latin typeface="Arial"/>
              </a:rPr>
              <a:t>Fifth Outline Level</a:t>
            </a:r>
            <a:endParaRPr b="0" lang="en-US" sz="18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1800" strike="noStrike" u="none">
                <a:solidFill>
                  <a:schemeClr val="dk1"/>
                </a:solidFill>
                <a:effectLst/>
                <a:uFillTx/>
                <a:latin typeface="Arial"/>
              </a:rPr>
              <a:t>Sixth Outline Level</a:t>
            </a:r>
            <a:endParaRPr b="0" lang="en-US" sz="18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1800" strike="noStrike" u="none">
                <a:solidFill>
                  <a:schemeClr val="dk1"/>
                </a:solidFill>
                <a:effectLst/>
                <a:uFillTx/>
                <a:latin typeface="Arial"/>
              </a:rPr>
              <a:t>Seventh Outline Level</a:t>
            </a:r>
            <a:endParaRPr b="0" lang="en-US" sz="1800" strike="noStrike" u="none">
              <a:solidFill>
                <a:srgbClr val="000000"/>
              </a:solidFill>
              <a:effectLst/>
              <a:uFillTx/>
              <a:latin typeface="Arial"/>
            </a:endParaRPr>
          </a:p>
        </p:txBody>
      </p:sp>
      <p:sp>
        <p:nvSpPr>
          <p:cNvPr id="407" name="PlaceHolder 5"/>
          <p:cNvSpPr>
            <a:spLocks noGrp="1"/>
          </p:cNvSpPr>
          <p:nvPr>
            <p:ph type="title"/>
          </p:nvPr>
        </p:nvSpPr>
        <p:spPr>
          <a:xfrm>
            <a:off x="609480" y="273600"/>
            <a:ext cx="10967040" cy="1139400"/>
          </a:xfrm>
          <a:prstGeom prst="rect">
            <a:avLst/>
          </a:prstGeom>
          <a:noFill/>
          <a:ln w="0">
            <a:noFill/>
          </a:ln>
        </p:spPr>
        <p:txBody>
          <a:bodyPr lIns="0" rIns="0" tIns="0" bIns="0" anchor="ctr">
            <a:noAutofit/>
          </a:bodyPr>
          <a:p>
            <a:pPr indent="0">
              <a:lnSpc>
                <a:spcPct val="100000"/>
              </a:lnSpc>
              <a:buNone/>
              <a:tabLst>
                <a:tab algn="l" pos="0"/>
              </a:tabLst>
            </a:pPr>
            <a:r>
              <a:rPr b="0" lang="en-US" sz="1800" strike="noStrike" u="none">
                <a:solidFill>
                  <a:schemeClr val="dk1"/>
                </a:solidFill>
                <a:effectLst/>
                <a:uFillTx/>
                <a:latin typeface="Arial"/>
              </a:rPr>
              <a:t>Click to edit the title text format</a:t>
            </a:r>
            <a:endParaRPr b="0" lang="en-US" sz="1800" strike="noStrike" u="none">
              <a:solidFill>
                <a:srgbClr val="000000"/>
              </a:solidFill>
              <a:effectLst/>
              <a:uFillTx/>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2_仅标题">
    <p:bg>
      <p:bgPr>
        <a:solidFill>
          <a:srgbClr val="ffffff"/>
        </a:solidFill>
      </p:bgPr>
    </p:bg>
    <p:spTree>
      <p:nvGrpSpPr>
        <p:cNvPr id="1" name=""/>
        <p:cNvGrpSpPr/>
        <p:nvPr/>
      </p:nvGrpSpPr>
      <p:grpSpPr>
        <a:xfrm>
          <a:off x="0" y="0"/>
          <a:ext cx="0" cy="0"/>
          <a:chOff x="0" y="0"/>
          <a:chExt cx="0" cy="0"/>
        </a:xfrm>
      </p:grpSpPr>
      <p:grpSp>
        <p:nvGrpSpPr>
          <p:cNvPr id="26" name="组合 1"/>
          <p:cNvGrpSpPr/>
          <p:nvPr/>
        </p:nvGrpSpPr>
        <p:grpSpPr>
          <a:xfrm>
            <a:off x="9778320" y="337320"/>
            <a:ext cx="1734840" cy="527400"/>
            <a:chOff x="9778320" y="337320"/>
            <a:chExt cx="1734840" cy="527400"/>
          </a:xfrm>
        </p:grpSpPr>
        <p:grpSp>
          <p:nvGrpSpPr>
            <p:cNvPr id="27" name="íślïdé"/>
            <p:cNvGrpSpPr/>
            <p:nvPr/>
          </p:nvGrpSpPr>
          <p:grpSpPr>
            <a:xfrm>
              <a:off x="9778320" y="337320"/>
              <a:ext cx="526680" cy="527400"/>
              <a:chOff x="9778320" y="337320"/>
              <a:chExt cx="526680" cy="527400"/>
            </a:xfrm>
          </p:grpSpPr>
          <p:sp>
            <p:nvSpPr>
              <p:cNvPr id="28" name="ïṡḻïḍê"/>
              <p:cNvSpPr/>
              <p:nvPr/>
            </p:nvSpPr>
            <p:spPr>
              <a:xfrm>
                <a:off x="10013760" y="565560"/>
                <a:ext cx="57960" cy="146520"/>
              </a:xfrm>
              <a:custGeom>
                <a:avLst/>
                <a:gdLst>
                  <a:gd name="textAreaLeft" fmla="*/ 0 w 57960"/>
                  <a:gd name="textAreaRight" fmla="*/ 63720 w 57960"/>
                  <a:gd name="textAreaTop" fmla="*/ 0 h 146520"/>
                  <a:gd name="textAreaBottom" fmla="*/ 152280 h 146520"/>
                  <a:gd name="GluePoint1X" fmla="*/ 0 w 423"/>
                  <a:gd name="GluePoint1Y" fmla="*/ 125329580.610169 h 177"/>
                  <a:gd name="GluePoint2X" fmla="*/ 0 w 423"/>
                  <a:gd name="GluePoint2Y" fmla="*/ 125329580.610169 h 177"/>
                  <a:gd name="GluePoint3X" fmla="*/ 0 w 423"/>
                  <a:gd name="GluePoint3Y" fmla="*/ 14064428.4745763 h 177"/>
                  <a:gd name="GluePoint4X" fmla="*/ 0 w 423"/>
                  <a:gd name="GluePoint4Y" fmla="*/ 0 h 177"/>
                  <a:gd name="GluePoint5X" fmla="*/ 0 w 423"/>
                  <a:gd name="GluePoint5Y" fmla="*/ 14064428.4745763 h 177"/>
                  <a:gd name="GluePoint6X" fmla="*/ 0 w 423"/>
                  <a:gd name="GluePoint6Y" fmla="*/ 113545159.864407 h 177"/>
                  <a:gd name="GluePoint7X" fmla="*/ 0 w 423"/>
                  <a:gd name="GluePoint7Y" fmla="*/ 150211255.457627 h 177"/>
                  <a:gd name="GluePoint8X" fmla="*/ 0 w 423"/>
                  <a:gd name="GluePoint8Y" fmla="*/ 113545159.864407 h 177"/>
                  <a:gd name="GluePoint9X" fmla="*/ 0 w 423"/>
                  <a:gd name="GluePoint9Y" fmla="*/ 14064428.4745763 h 177"/>
                  <a:gd name="GluePoint10X" fmla="*/ 0 w 423"/>
                  <a:gd name="GluePoint10Y" fmla="*/ 0 h 177"/>
                  <a:gd name="GluePoint11X" fmla="*/ 0 w 423"/>
                  <a:gd name="GluePoint11Y" fmla="*/ 14064428.4745763 h 177"/>
                  <a:gd name="GluePoint12X" fmla="*/ 0 w 423"/>
                  <a:gd name="GluePoint12Y" fmla="*/ 125329580.610169 h 17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Lst>
                <a:rect l="textAreaLeft" t="textAreaTop" r="textAreaRight" b="textAreaBottom"/>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solidFill>
                <a:schemeClr val="accent1"/>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29" name="ï$lîḍè"/>
              <p:cNvSpPr/>
              <p:nvPr/>
            </p:nvSpPr>
            <p:spPr>
              <a:xfrm>
                <a:off x="9833040" y="460800"/>
                <a:ext cx="45720" cy="62640"/>
              </a:xfrm>
              <a:custGeom>
                <a:avLst/>
                <a:gdLst>
                  <a:gd name="textAreaLeft" fmla="*/ 0 w 45720"/>
                  <a:gd name="textAreaRight" fmla="*/ 51480 w 45720"/>
                  <a:gd name="textAreaTop" fmla="*/ 0 h 62640"/>
                  <a:gd name="textAreaBottom" fmla="*/ 68400 h 62640"/>
                  <a:gd name="GluePoint1X" fmla="*/ 0 w 190"/>
                  <a:gd name="GluePoint1Y" fmla="*/ 5336.88811188811 h 143"/>
                  <a:gd name="GluePoint2X" fmla="*/ 0 w 190"/>
                  <a:gd name="GluePoint2Y" fmla="*/ 5336.88811188811 h 143"/>
                  <a:gd name="GluePoint3X" fmla="*/ 0 w 190"/>
                  <a:gd name="GluePoint3Y" fmla="*/ 5681.99300699301 h 143"/>
                  <a:gd name="GluePoint4X" fmla="*/ 0 w 190"/>
                  <a:gd name="GluePoint4Y" fmla="*/ 6441.95804195804 h 143"/>
                  <a:gd name="GluePoint5X" fmla="*/ 0 w 190"/>
                  <a:gd name="GluePoint5Y" fmla="*/ 6931.46853146853 h 143"/>
                  <a:gd name="GluePoint6X" fmla="*/ 0 w 190"/>
                  <a:gd name="GluePoint6Y" fmla="*/ 6306.11888111888 h 143"/>
                  <a:gd name="GluePoint7X" fmla="*/ 0 w 190"/>
                  <a:gd name="GluePoint7Y" fmla="*/ 5805.59440559441 h 143"/>
                  <a:gd name="GluePoint8X" fmla="*/ 0 w 190"/>
                  <a:gd name="GluePoint8Y" fmla="*/ 4129.02097902098 h 143"/>
                  <a:gd name="GluePoint9X" fmla="*/ 0 w 190"/>
                  <a:gd name="GluePoint9Y" fmla="*/ 2506.29370629371 h 143"/>
                  <a:gd name="GluePoint10X" fmla="*/ 0 w 190"/>
                  <a:gd name="GluePoint10Y" fmla="*/ 2647.02797202797 h 143"/>
                  <a:gd name="GluePoint11X" fmla="*/ 0 w 190"/>
                  <a:gd name="GluePoint11Y" fmla="*/ 3586.88811188811 h 143"/>
                  <a:gd name="GluePoint12X" fmla="*/ 0 w 190"/>
                  <a:gd name="GluePoint12Y" fmla="*/ 3721.5034965035 h 143"/>
                  <a:gd name="GluePoint13X" fmla="*/ 0 w 190"/>
                  <a:gd name="GluePoint13Y" fmla="*/ 3721.5034965035 h 143"/>
                  <a:gd name="GluePoint14X" fmla="*/ 0 w 190"/>
                  <a:gd name="GluePoint14Y" fmla="*/ 4186.53846153846 h 143"/>
                  <a:gd name="GluePoint15X" fmla="*/ 0 w 190"/>
                  <a:gd name="GluePoint15Y" fmla="*/ 4302.7972027972 h 143"/>
                  <a:gd name="GluePoint16X" fmla="*/ 0 w 190"/>
                  <a:gd name="GluePoint16Y" fmla="*/ 4302.7972027972 h 143"/>
                  <a:gd name="GluePoint17X" fmla="*/ 0 w 190"/>
                  <a:gd name="GluePoint17Y" fmla="*/ 4967.30769230769 h 143"/>
                  <a:gd name="GluePoint18X" fmla="*/ 0 w 190"/>
                  <a:gd name="GluePoint18Y" fmla="*/ 5336.88811188811 h 143"/>
                  <a:gd name="GluePoint19X" fmla="*/ 0 w 190"/>
                  <a:gd name="GluePoint19Y" fmla="*/ 5336.88811188811 h 143"/>
                  <a:gd name="GluePoint20X" fmla="*/ 0 w 190"/>
                  <a:gd name="GluePoint20Y" fmla="*/ 4526.74825174825 h 143"/>
                  <a:gd name="GluePoint21X" fmla="*/ 0 w 190"/>
                  <a:gd name="GluePoint21Y" fmla="*/ 3802.27272727273 h 143"/>
                  <a:gd name="GluePoint22X" fmla="*/ 0 w 190"/>
                  <a:gd name="GluePoint22Y" fmla="*/ 3659.09090909091 h 143"/>
                  <a:gd name="GluePoint23X" fmla="*/ 0 w 190"/>
                  <a:gd name="GluePoint23Y" fmla="*/ 2770.62937062937 h 143"/>
                  <a:gd name="GluePoint24X" fmla="*/ 0 w 190"/>
                  <a:gd name="GluePoint24Y" fmla="*/ 1079.37062937063 h 143"/>
                  <a:gd name="GluePoint25X" fmla="*/ 0 w 190"/>
                  <a:gd name="GluePoint25Y" fmla="*/ 372.027972027972 h 143"/>
                  <a:gd name="GluePoint26X" fmla="*/ 0 w 190"/>
                  <a:gd name="GluePoint26Y" fmla="*/ 471.153846153846 h 143"/>
                  <a:gd name="GluePoint27X" fmla="*/ 0 w 190"/>
                  <a:gd name="GluePoint27Y" fmla="*/ 2647.02797202797 h 143"/>
                  <a:gd name="GluePoint28X" fmla="*/ 0 w 190"/>
                  <a:gd name="GluePoint28Y" fmla="*/ 4628.32167832168 h 143"/>
                  <a:gd name="GluePoint29X" fmla="*/ 0 w 190"/>
                  <a:gd name="GluePoint29Y" fmla="*/ 5336.88811188811 h 143"/>
                  <a:gd name="GluePoint30X" fmla="*/ 0 w 190"/>
                  <a:gd name="GluePoint30Y" fmla="*/ 5336.88811188811 h 143"/>
                  <a:gd name="GluePoint31X" fmla="*/ 0 w 190"/>
                  <a:gd name="GluePoint31Y" fmla="*/ 3586.88811188811 h 143"/>
                  <a:gd name="GluePoint32X" fmla="*/ 0 w 190"/>
                  <a:gd name="GluePoint32Y" fmla="*/ 3721.5034965035 h 143"/>
                  <a:gd name="GluePoint33X" fmla="*/ 0 w 190"/>
                  <a:gd name="GluePoint33Y" fmla="*/ 2565.03496503497 h 143"/>
                  <a:gd name="GluePoint34X" fmla="*/ 0 w 190"/>
                  <a:gd name="GluePoint34Y" fmla="*/ 2294.58041958042 h 143"/>
                  <a:gd name="GluePoint35X" fmla="*/ 0 w 190"/>
                  <a:gd name="GluePoint35Y" fmla="*/ 2294.58041958042 h 143"/>
                  <a:gd name="GluePoint36X" fmla="*/ 0 w 190"/>
                  <a:gd name="GluePoint36Y" fmla="*/ 1512.58741258741 h 143"/>
                  <a:gd name="GluePoint37X" fmla="*/ 0 w 190"/>
                  <a:gd name="GluePoint37Y" fmla="*/ 693.881118881119 h 143"/>
                  <a:gd name="GluePoint38X" fmla="*/ 0 w 190"/>
                  <a:gd name="GluePoint38Y" fmla="*/ 1851.57342657343 h 143"/>
                  <a:gd name="GluePoint39X" fmla="*/ 0 w 190"/>
                  <a:gd name="GluePoint39Y" fmla="*/ 2981.11888111888 h 143"/>
                  <a:gd name="GluePoint40X" fmla="*/ 0 w 190"/>
                  <a:gd name="GluePoint40Y" fmla="*/ 3152.44755244755 h 143"/>
                  <a:gd name="GluePoint41X" fmla="*/ 0 w 190"/>
                  <a:gd name="GluePoint41Y" fmla="*/ 3586.88811188811 h 14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Lst>
                <a:rect l="textAreaLeft" t="textAreaTop" r="textAreaRight" b="textAreaBottom"/>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solidFill>
                <a:schemeClr val="accent1"/>
              </a:solidFill>
              <a:ln w="0">
                <a:noFill/>
              </a:ln>
            </p:spPr>
            <p:style>
              <a:lnRef idx="0"/>
              <a:fillRef idx="0"/>
              <a:effectRef idx="0"/>
              <a:fontRef idx="minor"/>
            </p:style>
            <p:txBody>
              <a:bodyPr lIns="90000" rIns="90000" tIns="23400" bIns="234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30" name="îSļiḋé"/>
              <p:cNvSpPr/>
              <p:nvPr/>
            </p:nvSpPr>
            <p:spPr>
              <a:xfrm>
                <a:off x="9939240" y="396000"/>
                <a:ext cx="14040" cy="39240"/>
              </a:xfrm>
              <a:custGeom>
                <a:avLst/>
                <a:gdLst>
                  <a:gd name="textAreaLeft" fmla="*/ 0 w 14040"/>
                  <a:gd name="textAreaRight" fmla="*/ 19800 w 14040"/>
                  <a:gd name="textAreaTop" fmla="*/ 0 h 39240"/>
                  <a:gd name="textAreaBottom" fmla="*/ 45000 h 39240"/>
                  <a:gd name="GluePoint1X" fmla="*/ 0 w 125"/>
                  <a:gd name="GluePoint1Y" fmla="*/ 201810 h 55"/>
                  <a:gd name="GluePoint2X" fmla="*/ 0 w 125"/>
                  <a:gd name="GluePoint2Y" fmla="*/ 1438386 h 55"/>
                  <a:gd name="GluePoint3X" fmla="*/ 0 w 125"/>
                  <a:gd name="GluePoint3Y" fmla="*/ 3255218 h 55"/>
                  <a:gd name="GluePoint4X" fmla="*/ 0 w 125"/>
                  <a:gd name="GluePoint4Y" fmla="*/ 7425916 h 55"/>
                  <a:gd name="GluePoint5X" fmla="*/ 0 w 125"/>
                  <a:gd name="GluePoint5Y" fmla="*/ 8981934 h 55"/>
                  <a:gd name="GluePoint6X" fmla="*/ 0 w 125"/>
                  <a:gd name="GluePoint6Y" fmla="*/ 10042868 h 55"/>
                  <a:gd name="GluePoint7X" fmla="*/ 0 w 125"/>
                  <a:gd name="GluePoint7Y" fmla="*/ 8632704 h 55"/>
                  <a:gd name="GluePoint8X" fmla="*/ 0 w 125"/>
                  <a:gd name="GluePoint8Y" fmla="*/ 4487902 h 55"/>
                  <a:gd name="GluePoint9X" fmla="*/ 0 w 125"/>
                  <a:gd name="GluePoint9Y" fmla="*/ 2170340 h 55"/>
                  <a:gd name="GluePoint10X" fmla="*/ 0 w 125"/>
                  <a:gd name="GluePoint10Y" fmla="*/ 852902 h 55"/>
                  <a:gd name="GluePoint11X" fmla="*/ 0 w 125"/>
                  <a:gd name="GluePoint11Y" fmla="*/ 201810 h 5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solidFill>
                <a:schemeClr val="accent1"/>
              </a:solidFill>
              <a:ln w="0">
                <a:noFill/>
              </a:ln>
            </p:spPr>
            <p:style>
              <a:lnRef idx="0"/>
              <a:fillRef idx="0"/>
              <a:effectRef idx="0"/>
              <a:fontRef idx="minor"/>
            </p:style>
            <p:txBody>
              <a:bodyPr lIns="90000" rIns="90000" tIns="0" bIns="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31" name="îŝļîḍé"/>
              <p:cNvSpPr/>
              <p:nvPr/>
            </p:nvSpPr>
            <p:spPr>
              <a:xfrm>
                <a:off x="9952920" y="393480"/>
                <a:ext cx="8280" cy="19800"/>
              </a:xfrm>
              <a:custGeom>
                <a:avLst/>
                <a:gdLst>
                  <a:gd name="textAreaLeft" fmla="*/ 0 w 8280"/>
                  <a:gd name="textAreaRight" fmla="*/ 14040 w 8280"/>
                  <a:gd name="textAreaTop" fmla="*/ 0 h 19800"/>
                  <a:gd name="textAreaBottom" fmla="*/ 25560 h 19800"/>
                  <a:gd name="GluePoint1X" fmla="*/ 0 w 71"/>
                  <a:gd name="GluePoint1Y" fmla="*/ 1.43589743589744 h 39"/>
                  <a:gd name="GluePoint2X" fmla="*/ 0 w 71"/>
                  <a:gd name="GluePoint2Y" fmla="*/ 10994.6666666667 h 39"/>
                  <a:gd name="GluePoint3X" fmla="*/ 0 w 71"/>
                  <a:gd name="GluePoint3Y" fmla="*/ 28828.5128205128 h 39"/>
                  <a:gd name="GluePoint4X" fmla="*/ 0 w 71"/>
                  <a:gd name="GluePoint4Y" fmla="*/ 42962.0512820513 h 39"/>
                  <a:gd name="GluePoint5X" fmla="*/ 0 w 71"/>
                  <a:gd name="GluePoint5Y" fmla="*/ 87595.4871794872 h 39"/>
                  <a:gd name="GluePoint6X" fmla="*/ 0 w 71"/>
                  <a:gd name="GluePoint6Y" fmla="*/ 74090.8717948718 h 39"/>
                  <a:gd name="GluePoint7X" fmla="*/ 0 w 71"/>
                  <a:gd name="GluePoint7Y" fmla="*/ 48363.8974358974 h 39"/>
                  <a:gd name="GluePoint8X" fmla="*/ 0 w 71"/>
                  <a:gd name="GluePoint8Y" fmla="*/ 30999.5897435897 h 39"/>
                  <a:gd name="GluePoint9X" fmla="*/ 0 w 71"/>
                  <a:gd name="GluePoint9Y" fmla="*/ 5453.53846153846 h 39"/>
                  <a:gd name="GluePoint10X" fmla="*/ 0 w 71"/>
                  <a:gd name="GluePoint10Y" fmla="*/ 1.43589743589744 h 3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Lst>
                <a:rect l="textAreaLeft" t="textAreaTop" r="textAreaRight" b="textAreaBottom"/>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solidFill>
                <a:schemeClr val="accent1"/>
              </a:solidFill>
              <a:ln w="0">
                <a:noFill/>
              </a:ln>
            </p:spPr>
            <p:style>
              <a:lnRef idx="0"/>
              <a:fillRef idx="0"/>
              <a:effectRef idx="0"/>
              <a:fontRef idx="minor"/>
            </p:style>
            <p:txBody>
              <a:bodyPr lIns="90000" rIns="90000" tIns="-19440" bIns="-1944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32" name="ïṩḻiďé"/>
              <p:cNvSpPr/>
              <p:nvPr/>
            </p:nvSpPr>
            <p:spPr>
              <a:xfrm>
                <a:off x="9960120" y="371160"/>
                <a:ext cx="25200" cy="54000"/>
              </a:xfrm>
              <a:custGeom>
                <a:avLst/>
                <a:gdLst>
                  <a:gd name="textAreaLeft" fmla="*/ 0 w 25200"/>
                  <a:gd name="textAreaRight" fmla="*/ 30960 w 25200"/>
                  <a:gd name="textAreaTop" fmla="*/ 0 h 54000"/>
                  <a:gd name="textAreaBottom" fmla="*/ 59760 h 54000"/>
                  <a:gd name="GluePoint1X" fmla="*/ 0 w 166"/>
                  <a:gd name="GluePoint1Y" fmla="*/ 0 h 86"/>
                  <a:gd name="GluePoint2X" fmla="*/ 0 w 166"/>
                  <a:gd name="GluePoint2Y" fmla="*/ 41577.6744186047 h 86"/>
                  <a:gd name="GluePoint3X" fmla="*/ 0 w 166"/>
                  <a:gd name="GluePoint3Y" fmla="*/ 157733.546511628 h 86"/>
                  <a:gd name="GluePoint4X" fmla="*/ 0 w 166"/>
                  <a:gd name="GluePoint4Y" fmla="*/ 287330.174418605 h 86"/>
                  <a:gd name="GluePoint5X" fmla="*/ 0 w 166"/>
                  <a:gd name="GluePoint5Y" fmla="*/ 743741.720930233 h 86"/>
                  <a:gd name="GluePoint6X" fmla="*/ 0 w 166"/>
                  <a:gd name="GluePoint6Y" fmla="*/ 1110250.3255814 h 86"/>
                  <a:gd name="GluePoint7X" fmla="*/ 0 w 166"/>
                  <a:gd name="GluePoint7Y" fmla="*/ 1471993.65116279 h 86"/>
                  <a:gd name="GluePoint8X" fmla="*/ 0 w 166"/>
                  <a:gd name="GluePoint8Y" fmla="*/ 1336469.39534884 h 86"/>
                  <a:gd name="GluePoint9X" fmla="*/ 0 w 166"/>
                  <a:gd name="GluePoint9Y" fmla="*/ 1210307.13953488 h 86"/>
                  <a:gd name="GluePoint10X" fmla="*/ 0 w 166"/>
                  <a:gd name="GluePoint10Y" fmla="*/ 523655.709302326 h 86"/>
                  <a:gd name="GluePoint11X" fmla="*/ 0 w 166"/>
                  <a:gd name="GluePoint11Y" fmla="*/ 258594.523255814 h 86"/>
                  <a:gd name="GluePoint12X" fmla="*/ 0 w 166"/>
                  <a:gd name="GluePoint12Y" fmla="*/ 78463.8139534884 h 86"/>
                  <a:gd name="GluePoint13X" fmla="*/ 0 w 166"/>
                  <a:gd name="GluePoint13Y" fmla="*/ 0 h 86"/>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Lst>
                <a:rect l="textAreaLeft" t="textAreaTop" r="textAreaRight" b="textAreaBottom"/>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solidFill>
                <a:schemeClr val="accent1"/>
              </a:solidFill>
              <a:ln w="0">
                <a:noFill/>
              </a:ln>
            </p:spPr>
            <p:style>
              <a:lnRef idx="0"/>
              <a:fillRef idx="0"/>
              <a:effectRef idx="0"/>
              <a:fontRef idx="minor"/>
            </p:style>
            <p:txBody>
              <a:bodyPr lIns="90000" rIns="90000" tIns="14760" bIns="1476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33" name="ïṣ1ïḓè"/>
              <p:cNvSpPr/>
              <p:nvPr/>
            </p:nvSpPr>
            <p:spPr>
              <a:xfrm>
                <a:off x="10132560" y="417240"/>
                <a:ext cx="8280" cy="16560"/>
              </a:xfrm>
              <a:custGeom>
                <a:avLst/>
                <a:gdLst>
                  <a:gd name="textAreaLeft" fmla="*/ 0 w 8280"/>
                  <a:gd name="textAreaRight" fmla="*/ 14040 w 8280"/>
                  <a:gd name="textAreaTop" fmla="*/ 0 h 16560"/>
                  <a:gd name="textAreaBottom" fmla="*/ 22320 h 16560"/>
                  <a:gd name="GluePoint1X" fmla="*/ 0 w 62"/>
                  <a:gd name="GluePoint1Y" fmla="*/ 2400.61538461538 h 39"/>
                  <a:gd name="GluePoint2X" fmla="*/ 0 w 62"/>
                  <a:gd name="GluePoint2Y" fmla="*/ 7432.02564102564 h 39"/>
                  <a:gd name="GluePoint3X" fmla="*/ 0 w 62"/>
                  <a:gd name="GluePoint3Y" fmla="*/ 4662.64102564103 h 39"/>
                  <a:gd name="GluePoint4X" fmla="*/ 0 w 62"/>
                  <a:gd name="GluePoint4Y" fmla="*/ 1046.05128205128 h 39"/>
                  <a:gd name="GluePoint5X" fmla="*/ 0 w 62"/>
                  <a:gd name="GluePoint5Y" fmla="*/ 2400.61538461538 h 39"/>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solidFill>
                <a:schemeClr val="accent1"/>
              </a:solidFill>
              <a:ln w="0">
                <a:noFill/>
              </a:ln>
            </p:spPr>
            <p:style>
              <a:lnRef idx="0"/>
              <a:fillRef idx="0"/>
              <a:effectRef idx="0"/>
              <a:fontRef idx="minor"/>
            </p:style>
            <p:txBody>
              <a:bodyPr lIns="90000" rIns="90000" tIns="-22680" bIns="-2268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34" name="îsḻíḓê"/>
              <p:cNvSpPr/>
              <p:nvPr/>
            </p:nvSpPr>
            <p:spPr>
              <a:xfrm>
                <a:off x="10224000" y="495720"/>
                <a:ext cx="48960" cy="32760"/>
              </a:xfrm>
              <a:custGeom>
                <a:avLst/>
                <a:gdLst>
                  <a:gd name="textAreaLeft" fmla="*/ 0 w 48960"/>
                  <a:gd name="textAreaRight" fmla="*/ 54720 w 48960"/>
                  <a:gd name="textAreaTop" fmla="*/ 0 h 32760"/>
                  <a:gd name="textAreaBottom" fmla="*/ 38520 h 32760"/>
                  <a:gd name="GluePoint1X" fmla="*/ 7684.80373831776 w 107"/>
                  <a:gd name="GluePoint1Y" fmla="*/ 0 h 152"/>
                  <a:gd name="GluePoint2X" fmla="*/ 7253.31775700935 w 107"/>
                  <a:gd name="GluePoint2Y" fmla="*/ 0 h 152"/>
                  <a:gd name="GluePoint3X" fmla="*/ 6715.56074766355 w 107"/>
                  <a:gd name="GluePoint3Y" fmla="*/ 0 h 152"/>
                  <a:gd name="GluePoint4X" fmla="*/ 5400.61682242991 w 107"/>
                  <a:gd name="GluePoint4Y" fmla="*/ 0 h 152"/>
                  <a:gd name="GluePoint5X" fmla="*/ 4386.56074766355 w 107"/>
                  <a:gd name="GluePoint5Y" fmla="*/ 0 h 152"/>
                  <a:gd name="GluePoint6X" fmla="*/ 3725.88785046729 w 107"/>
                  <a:gd name="GluePoint6Y" fmla="*/ 0 h 152"/>
                  <a:gd name="GluePoint7X" fmla="*/ 4077.99065420561 w 107"/>
                  <a:gd name="GluePoint7Y" fmla="*/ 0 h 152"/>
                  <a:gd name="GluePoint8X" fmla="*/ 4386.56074766355 w 107"/>
                  <a:gd name="GluePoint8Y" fmla="*/ 0 h 152"/>
                  <a:gd name="GluePoint9X" fmla="*/ 4207.30841121495 w 107"/>
                  <a:gd name="GluePoint9Y" fmla="*/ 0 h 152"/>
                  <a:gd name="GluePoint10X" fmla="*/ 3725.88785046729 w 107"/>
                  <a:gd name="GluePoint10Y" fmla="*/ 0 h 152"/>
                  <a:gd name="GluePoint11X" fmla="*/ 1678.57009345794 w 107"/>
                  <a:gd name="GluePoint11Y" fmla="*/ 0 h 152"/>
                  <a:gd name="GluePoint12X" fmla="*/ 1072.95327102804 w 107"/>
                  <a:gd name="GluePoint12Y" fmla="*/ 0 h 152"/>
                  <a:gd name="GluePoint13X" fmla="*/ 641.467289719626 w 107"/>
                  <a:gd name="GluePoint13Y" fmla="*/ 0 h 152"/>
                  <a:gd name="GluePoint14X" fmla="*/ 0 w 107"/>
                  <a:gd name="GluePoint14Y" fmla="*/ 0 h 152"/>
                  <a:gd name="GluePoint15X" fmla="*/ 138.280373831776 w 107"/>
                  <a:gd name="GluePoint15Y" fmla="*/ 0 h 152"/>
                  <a:gd name="GluePoint16X" fmla="*/ 1850.14018691589 w 107"/>
                  <a:gd name="GluePoint16Y" fmla="*/ 0 h 152"/>
                  <a:gd name="GluePoint17X" fmla="*/ 3725.88785046729 w 107"/>
                  <a:gd name="GluePoint17Y" fmla="*/ 0 h 152"/>
                  <a:gd name="GluePoint18X" fmla="*/ 5597.79439252337 w 107"/>
                  <a:gd name="GluePoint18Y" fmla="*/ 0 h 152"/>
                  <a:gd name="GluePoint19X" fmla="*/ 5400.61682242991 w 107"/>
                  <a:gd name="GluePoint19Y" fmla="*/ 0 h 152"/>
                  <a:gd name="GluePoint20X" fmla="*/ 4518.43925233645 w 107"/>
                  <a:gd name="GluePoint20Y" fmla="*/ 0 h 152"/>
                  <a:gd name="GluePoint21X" fmla="*/ 4207.30841121495 w 107"/>
                  <a:gd name="GluePoint21Y" fmla="*/ 0 h 152"/>
                  <a:gd name="GluePoint22X" fmla="*/ 4695.1308411215 w 107"/>
                  <a:gd name="GluePoint22Y" fmla="*/ 0 h 152"/>
                  <a:gd name="GluePoint23X" fmla="*/ 5417.26168224299 w 107"/>
                  <a:gd name="GluePoint23Y" fmla="*/ 0 h 152"/>
                  <a:gd name="GluePoint24X" fmla="*/ 6606.72897196262 w 107"/>
                  <a:gd name="GluePoint24Y" fmla="*/ 0 h 152"/>
                  <a:gd name="GluePoint25X" fmla="*/ 5764.24299065421 w 107"/>
                  <a:gd name="GluePoint25Y" fmla="*/ 0 h 152"/>
                  <a:gd name="GluePoint26X" fmla="*/ 6170.1214953271 w 107"/>
                  <a:gd name="GluePoint26Y" fmla="*/ 0 h 152"/>
                  <a:gd name="GluePoint27X" fmla="*/ 7509.39252336449 w 107"/>
                  <a:gd name="GluePoint27Y" fmla="*/ 0 h 152"/>
                  <a:gd name="GluePoint28X" fmla="*/ 8454.30841121495 w 107"/>
                  <a:gd name="GluePoint28Y" fmla="*/ 0 h 152"/>
                  <a:gd name="GluePoint29X" fmla="*/ 9139.30841121495 w 107"/>
                  <a:gd name="GluePoint29Y" fmla="*/ 0 h 152"/>
                  <a:gd name="GluePoint30X" fmla="*/ 9908.81308411215 w 107"/>
                  <a:gd name="GluePoint30Y" fmla="*/ 0 h 152"/>
                  <a:gd name="GluePoint31X" fmla="*/ 11003.5327102804 w 107"/>
                  <a:gd name="GluePoint31Y" fmla="*/ 0 h 152"/>
                  <a:gd name="GluePoint32X" fmla="*/ 11025.2990654206 w 107"/>
                  <a:gd name="GluePoint32Y" fmla="*/ 0 h 152"/>
                  <a:gd name="GluePoint33X" fmla="*/ 11766.6355140187 w 107"/>
                  <a:gd name="GluePoint33Y" fmla="*/ 0 h 152"/>
                  <a:gd name="GluePoint34X" fmla="*/ 12226.2897196262 w 107"/>
                  <a:gd name="GluePoint34Y" fmla="*/ 0 h 152"/>
                  <a:gd name="GluePoint35X" fmla="*/ 12670.5794392523 w 107"/>
                  <a:gd name="GluePoint35Y" fmla="*/ 0 h 152"/>
                  <a:gd name="GluePoint36X" fmla="*/ 12534.8598130841 w 107"/>
                  <a:gd name="GluePoint36Y" fmla="*/ 0 h 152"/>
                  <a:gd name="GluePoint37X" fmla="*/ 11586.1028037383 w 107"/>
                  <a:gd name="GluePoint37Y" fmla="*/ 0 h 152"/>
                  <a:gd name="GluePoint38X" fmla="*/ 11003.5327102804 w 107"/>
                  <a:gd name="GluePoint38Y" fmla="*/ 0 h 152"/>
                  <a:gd name="GluePoint39X" fmla="*/ 10670.6355140187 w 107"/>
                  <a:gd name="GluePoint39Y" fmla="*/ 0 h 152"/>
                  <a:gd name="GluePoint40X" fmla="*/ 10038.1308411215 w 107"/>
                  <a:gd name="GluePoint40Y" fmla="*/ 0 h 152"/>
                  <a:gd name="GluePoint41X" fmla="*/ 9364.65420560748 w 107"/>
                  <a:gd name="GluePoint41Y" fmla="*/ 0 h 152"/>
                  <a:gd name="GluePoint42X" fmla="*/ 8582.34579439252 w 107"/>
                  <a:gd name="GluePoint42Y" fmla="*/ 0 h 152"/>
                  <a:gd name="GluePoint43X" fmla="*/ 8273.77570093458 w 107"/>
                  <a:gd name="GluePoint43Y" fmla="*/ 0 h 152"/>
                  <a:gd name="GluePoint44X" fmla="*/ 6408.27102803738 w 107"/>
                  <a:gd name="GluePoint44Y" fmla="*/ 0 h 152"/>
                  <a:gd name="GluePoint45X" fmla="*/ 6300.71962616823 w 107"/>
                  <a:gd name="GluePoint45Y" fmla="*/ 0 h 152"/>
                  <a:gd name="GluePoint46X" fmla="*/ 5417.26168224299 w 107"/>
                  <a:gd name="GluePoint46Y" fmla="*/ 0 h 152"/>
                  <a:gd name="GluePoint47X" fmla="*/ 4844.93457943925 w 107"/>
                  <a:gd name="GluePoint47Y" fmla="*/ 0 h 152"/>
                  <a:gd name="GluePoint48X" fmla="*/ 5161.18691588785 w 107"/>
                  <a:gd name="GluePoint48Y" fmla="*/ 0 h 152"/>
                  <a:gd name="GluePoint49X" fmla="*/ 6606.72897196262 w 107"/>
                  <a:gd name="GluePoint49Y" fmla="*/ 0 h 152"/>
                  <a:gd name="GluePoint50X" fmla="*/ 7071.5046728972 w 107"/>
                  <a:gd name="GluePoint50Y" fmla="*/ 0 h 152"/>
                  <a:gd name="GluePoint51X" fmla="*/ 7253.31775700935 w 107"/>
                  <a:gd name="GluePoint51Y" fmla="*/ 0 h 152"/>
                  <a:gd name="GluePoint52X" fmla="*/ 7253.31775700935 w 107"/>
                  <a:gd name="GluePoint52Y" fmla="*/ 0 h 152"/>
                  <a:gd name="GluePoint53X" fmla="*/ 9770.53271028037 w 107"/>
                  <a:gd name="GluePoint53Y" fmla="*/ 0 h 152"/>
                  <a:gd name="GluePoint54X" fmla="*/ 10440.1682242991 w 107"/>
                  <a:gd name="GluePoint54Y" fmla="*/ 0 h 152"/>
                  <a:gd name="GluePoint55X" fmla="*/ 9770.53271028037 w 107"/>
                  <a:gd name="GluePoint55Y" fmla="*/ 0 h 152"/>
                  <a:gd name="GluePoint56X" fmla="*/ 8917.80373831776 w 107"/>
                  <a:gd name="GluePoint56Y" fmla="*/ 0 h 152"/>
                  <a:gd name="GluePoint57X" fmla="*/ 7509.39252336449 w 107"/>
                  <a:gd name="GluePoint57Y" fmla="*/ 0 h 152"/>
                  <a:gd name="GluePoint58X" fmla="*/ 6408.27102803738 w 107"/>
                  <a:gd name="GluePoint58Y" fmla="*/ 0 h 152"/>
                  <a:gd name="GluePoint59X" fmla="*/ 6170.1214953271 w 107"/>
                  <a:gd name="GluePoint59Y" fmla="*/ 0 h 152"/>
                  <a:gd name="GluePoint60X" fmla="*/ 7844.85046728972 w 107"/>
                  <a:gd name="GluePoint60Y" fmla="*/ 0 h 152"/>
                  <a:gd name="GluePoint61X" fmla="*/ 8273.77570093458 w 107"/>
                  <a:gd name="GluePoint61Y" fmla="*/ 0 h 152"/>
                  <a:gd name="GluePoint62X" fmla="*/ 7684.80373831776 w 107"/>
                  <a:gd name="GluePoint62Y" fmla="*/ 0 h 15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 ang="0">
                    <a:pos x="GluePoint62X" y="GluePoint62Y"/>
                  </a:cxn>
                </a:cxnLst>
                <a:rect l="textAreaLeft" t="textAreaTop" r="textAreaRight" b="textAreaBottom"/>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solidFill>
                <a:schemeClr val="accent1"/>
              </a:solidFill>
              <a:ln w="0">
                <a:noFill/>
              </a:ln>
            </p:spPr>
            <p:style>
              <a:lnRef idx="0"/>
              <a:fillRef idx="0"/>
              <a:effectRef idx="0"/>
              <a:fontRef idx="minor"/>
            </p:style>
            <p:txBody>
              <a:bodyPr lIns="90000" rIns="90000" tIns="-6480" bIns="-648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35" name="ïşḷîďè"/>
              <p:cNvSpPr/>
              <p:nvPr/>
            </p:nvSpPr>
            <p:spPr>
              <a:xfrm>
                <a:off x="10208880" y="508320"/>
                <a:ext cx="26640" cy="19440"/>
              </a:xfrm>
              <a:custGeom>
                <a:avLst/>
                <a:gdLst>
                  <a:gd name="textAreaLeft" fmla="*/ 0 w 26640"/>
                  <a:gd name="textAreaRight" fmla="*/ 32400 w 26640"/>
                  <a:gd name="textAreaTop" fmla="*/ 0 h 19440"/>
                  <a:gd name="textAreaBottom" fmla="*/ 25200 h 19440"/>
                  <a:gd name="GluePoint1X" fmla="*/ 669.642857142857 w 70"/>
                  <a:gd name="GluePoint1Y" fmla="*/ 0 h 90"/>
                  <a:gd name="GluePoint2X" fmla="*/ 607.5 w 70"/>
                  <a:gd name="GluePoint2Y" fmla="*/ 0 h 90"/>
                  <a:gd name="GluePoint3X" fmla="*/ 681.428571428571 w 70"/>
                  <a:gd name="GluePoint3Y" fmla="*/ 0 h 90"/>
                  <a:gd name="GluePoint4X" fmla="*/ 547.5 w 70"/>
                  <a:gd name="GluePoint4Y" fmla="*/ 0 h 90"/>
                  <a:gd name="GluePoint5X" fmla="*/ 396.428571428571 w 70"/>
                  <a:gd name="GluePoint5Y" fmla="*/ 0 h 90"/>
                  <a:gd name="GluePoint6X" fmla="*/ 281.785714285714 w 70"/>
                  <a:gd name="GluePoint6Y" fmla="*/ 0 h 90"/>
                  <a:gd name="GluePoint7X" fmla="*/ 223.928571428571 w 70"/>
                  <a:gd name="GluePoint7Y" fmla="*/ 0 h 90"/>
                  <a:gd name="GluePoint8X" fmla="*/ 353.571428571429 w 70"/>
                  <a:gd name="GluePoint8Y" fmla="*/ 0 h 90"/>
                  <a:gd name="GluePoint9X" fmla="*/ 456.428571428571 w 70"/>
                  <a:gd name="GluePoint9Y" fmla="*/ 0 h 90"/>
                  <a:gd name="GluePoint10X" fmla="*/ 378.214285714286 w 70"/>
                  <a:gd name="GluePoint10Y" fmla="*/ 0 h 90"/>
                  <a:gd name="GluePoint11X" fmla="*/ 162.857142857143 w 70"/>
                  <a:gd name="GluePoint11Y" fmla="*/ 0 h 90"/>
                  <a:gd name="GluePoint12X" fmla="*/ 124.285714285714 w 70"/>
                  <a:gd name="GluePoint12Y" fmla="*/ 0 h 90"/>
                  <a:gd name="GluePoint13X" fmla="*/ 88.9285714285714 w 70"/>
                  <a:gd name="GluePoint13Y" fmla="*/ 0 h 90"/>
                  <a:gd name="GluePoint14X" fmla="*/ 30 w 70"/>
                  <a:gd name="GluePoint14Y" fmla="*/ 0 h 90"/>
                  <a:gd name="GluePoint15X" fmla="*/ 3.21428571428571 w 70"/>
                  <a:gd name="GluePoint15Y" fmla="*/ 0 h 90"/>
                  <a:gd name="GluePoint16X" fmla="*/ 236.785714285714 w 70"/>
                  <a:gd name="GluePoint16Y" fmla="*/ 0 h 90"/>
                  <a:gd name="GluePoint17X" fmla="*/ 422.142857142857 w 70"/>
                  <a:gd name="GluePoint17Y" fmla="*/ 0 h 90"/>
                  <a:gd name="GluePoint18X" fmla="*/ 513.214285714286 w 70"/>
                  <a:gd name="GluePoint18Y" fmla="*/ 0 h 90"/>
                  <a:gd name="GluePoint19X" fmla="*/ 583.928571428571 w 70"/>
                  <a:gd name="GluePoint19Y" fmla="*/ 0 h 90"/>
                  <a:gd name="GluePoint20X" fmla="*/ 702.857142857143 w 70"/>
                  <a:gd name="GluePoint20Y" fmla="*/ 0 h 90"/>
                  <a:gd name="GluePoint21X" fmla="*/ 626.785714285714 w 70"/>
                  <a:gd name="GluePoint21Y" fmla="*/ 0 h 90"/>
                  <a:gd name="GluePoint22X" fmla="*/ 652.5 w 70"/>
                  <a:gd name="GluePoint22Y" fmla="*/ 0 h 90"/>
                  <a:gd name="GluePoint23X" fmla="*/ 783.214285714286 w 70"/>
                  <a:gd name="GluePoint23Y" fmla="*/ 0 h 90"/>
                  <a:gd name="GluePoint24X" fmla="*/ 902.142857142857 w 70"/>
                  <a:gd name="GluePoint24Y" fmla="*/ 0 h 90"/>
                  <a:gd name="GluePoint25X" fmla="*/ 763.928571428571 w 70"/>
                  <a:gd name="GluePoint25Y" fmla="*/ 0 h 90"/>
                  <a:gd name="GluePoint26X" fmla="*/ 669.642857142857 w 70"/>
                  <a:gd name="GluePoint26Y" fmla="*/ 0 h 9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Lst>
                <a:rect l="textAreaLeft" t="textAreaTop" r="textAreaRight" b="textAreaBottom"/>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solidFill>
                <a:schemeClr val="accent1"/>
              </a:solidFill>
              <a:ln w="0">
                <a:noFill/>
              </a:ln>
            </p:spPr>
            <p:style>
              <a:lnRef idx="0"/>
              <a:fillRef idx="0"/>
              <a:effectRef idx="0"/>
              <a:fontRef idx="minor"/>
            </p:style>
            <p:txBody>
              <a:bodyPr lIns="90000" rIns="90000" tIns="-19800" bIns="-198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36" name="îṡlïḋe"/>
              <p:cNvSpPr/>
              <p:nvPr/>
            </p:nvSpPr>
            <p:spPr>
              <a:xfrm>
                <a:off x="10105560" y="383040"/>
                <a:ext cx="45000" cy="38880"/>
              </a:xfrm>
              <a:custGeom>
                <a:avLst/>
                <a:gdLst>
                  <a:gd name="textAreaLeft" fmla="*/ 0 w 45000"/>
                  <a:gd name="textAreaRight" fmla="*/ 50760 w 45000"/>
                  <a:gd name="textAreaTop" fmla="*/ 0 h 38880"/>
                  <a:gd name="textAreaBottom" fmla="*/ 44640 h 38880"/>
                  <a:gd name="GluePoint1X" fmla="*/ 268.258064516129 w 124"/>
                  <a:gd name="GluePoint1Y" fmla="*/ 0 h 141"/>
                  <a:gd name="GluePoint2X" fmla="*/ 233.709677419355 w 124"/>
                  <a:gd name="GluePoint2Y" fmla="*/ 0.773049645390071 h 141"/>
                  <a:gd name="GluePoint3X" fmla="*/ 227.612903225806 w 124"/>
                  <a:gd name="GluePoint3Y" fmla="*/ 0.773049645390071 h 141"/>
                  <a:gd name="GluePoint4X" fmla="*/ 174.774193548387 w 124"/>
                  <a:gd name="GluePoint4Y" fmla="*/ 0.773049645390071 h 141"/>
                  <a:gd name="GluePoint5X" fmla="*/ 130.064516129032 w 124"/>
                  <a:gd name="GluePoint5Y" fmla="*/ 0 h 141"/>
                  <a:gd name="GluePoint6X" fmla="*/ 102.629032258065 w 124"/>
                  <a:gd name="GluePoint6Y" fmla="*/ 0 h 141"/>
                  <a:gd name="GluePoint7X" fmla="*/ 116.854838709677 w 124"/>
                  <a:gd name="GluePoint7Y" fmla="*/ 1.54609929078014 h 141"/>
                  <a:gd name="GluePoint8X" fmla="*/ 168.677419354839 w 124"/>
                  <a:gd name="GluePoint8Y" fmla="*/ 1.54609929078014 h 141"/>
                  <a:gd name="GluePoint9X" fmla="*/ 196.112903225806 w 124"/>
                  <a:gd name="GluePoint9Y" fmla="*/ 1.54609929078014 h 141"/>
                  <a:gd name="GluePoint10X" fmla="*/ 178.838709677419 w 124"/>
                  <a:gd name="GluePoint10Y" fmla="*/ 2.31914893617021 h 141"/>
                  <a:gd name="GluePoint11X" fmla="*/ 116.854838709677 w 124"/>
                  <a:gd name="GluePoint11Y" fmla="*/ 3.09219858156028 h 141"/>
                  <a:gd name="GluePoint12X" fmla="*/ 44.7096774193548 w 124"/>
                  <a:gd name="GluePoint12Y" fmla="*/ 3.86524822695035 h 141"/>
                  <a:gd name="GluePoint13X" fmla="*/ 38.6129032258065 w 124"/>
                  <a:gd name="GluePoint13Y" fmla="*/ 3.86524822695035 h 141"/>
                  <a:gd name="GluePoint14X" fmla="*/ 5.08064516129032 w 124"/>
                  <a:gd name="GluePoint14Y" fmla="*/ 3.86524822695035 h 141"/>
                  <a:gd name="GluePoint15X" fmla="*/ 3.04838709677419 w 124"/>
                  <a:gd name="GluePoint15Y" fmla="*/ 3.86524822695035 h 141"/>
                  <a:gd name="GluePoint16X" fmla="*/ 20.3225806451613 w 124"/>
                  <a:gd name="GluePoint16Y" fmla="*/ 5.4113475177305 h 141"/>
                  <a:gd name="GluePoint17X" fmla="*/ 83.3225806451613 w 124"/>
                  <a:gd name="GluePoint17Y" fmla="*/ 3.86524822695035 h 141"/>
                  <a:gd name="GluePoint18X" fmla="*/ 175.790322580645 w 124"/>
                  <a:gd name="GluePoint18Y" fmla="*/ 2.31914893617021 h 141"/>
                  <a:gd name="GluePoint19X" fmla="*/ 234.725806451613 w 124"/>
                  <a:gd name="GluePoint19Y" fmla="*/ 1.54609929078014 h 141"/>
                  <a:gd name="GluePoint20X" fmla="*/ 316.016129032258 w 124"/>
                  <a:gd name="GluePoint20Y" fmla="*/ 1.54609929078014 h 141"/>
                  <a:gd name="GluePoint21X" fmla="*/ 353.612903225806 w 124"/>
                  <a:gd name="GluePoint21Y" fmla="*/ 1.54609929078014 h 141"/>
                  <a:gd name="GluePoint22X" fmla="*/ 378 w 124"/>
                  <a:gd name="GluePoint22Y" fmla="*/ 0.773049645390071 h 141"/>
                  <a:gd name="GluePoint23X" fmla="*/ 341.41935483871 w 124"/>
                  <a:gd name="GluePoint23Y" fmla="*/ 0.773049645390071 h 141"/>
                  <a:gd name="GluePoint24X" fmla="*/ 292.645161290323 w 124"/>
                  <a:gd name="GluePoint24Y" fmla="*/ 0.773049645390071 h 141"/>
                  <a:gd name="GluePoint25X" fmla="*/ 268.258064516129 w 124"/>
                  <a:gd name="GluePoint25Y" fmla="*/ 0.773049645390071 h 141"/>
                  <a:gd name="GluePoint26X" fmla="*/ 285.532258064516 w 124"/>
                  <a:gd name="GluePoint26Y" fmla="*/ 0 h 141"/>
                  <a:gd name="GluePoint27X" fmla="*/ 306.870967741936 w 124"/>
                  <a:gd name="GluePoint27Y" fmla="*/ 0 h 141"/>
                  <a:gd name="GluePoint28X" fmla="*/ 329.225806451613 w 124"/>
                  <a:gd name="GluePoint28Y" fmla="*/ 0 h 141"/>
                  <a:gd name="GluePoint29X" fmla="*/ 326.177419354839 w 124"/>
                  <a:gd name="GluePoint29Y" fmla="*/ 0 h 141"/>
                  <a:gd name="GluePoint30X" fmla="*/ 290.612903225806 w 124"/>
                  <a:gd name="GluePoint30Y" fmla="*/ 0 h 141"/>
                  <a:gd name="GluePoint31X" fmla="*/ 268.258064516129 w 124"/>
                  <a:gd name="GluePoint31Y" fmla="*/ 0 h 14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Lst>
                <a:rect l="textAreaLeft" t="textAreaTop" r="textAreaRight" b="textAreaBottom"/>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solidFill>
                <a:schemeClr val="accent1"/>
              </a:solidFill>
              <a:ln w="0">
                <a:noFill/>
              </a:ln>
            </p:spPr>
            <p:style>
              <a:lnRef idx="0"/>
              <a:fillRef idx="0"/>
              <a:effectRef idx="0"/>
              <a:fontRef idx="minor"/>
            </p:style>
            <p:txBody>
              <a:bodyPr lIns="90000" rIns="90000" tIns="-360" bIns="-36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37" name="í$ḻíde"/>
              <p:cNvSpPr/>
              <p:nvPr/>
            </p:nvSpPr>
            <p:spPr>
              <a:xfrm>
                <a:off x="9956160" y="463320"/>
                <a:ext cx="172080" cy="249480"/>
              </a:xfrm>
              <a:custGeom>
                <a:avLst/>
                <a:gdLst>
                  <a:gd name="textAreaLeft" fmla="*/ 0 w 172080"/>
                  <a:gd name="textAreaRight" fmla="*/ 177840 w 172080"/>
                  <a:gd name="textAreaTop" fmla="*/ 0 h 249480"/>
                  <a:gd name="textAreaBottom" fmla="*/ 255240 h 249480"/>
                  <a:gd name="GluePoint1X" fmla="*/ 0 w 709"/>
                  <a:gd name="GluePoint1Y" fmla="*/ 7399.38866396761 h 494"/>
                  <a:gd name="GluePoint2X" fmla="*/ 0 w 709"/>
                  <a:gd name="GluePoint2Y" fmla="*/ 7399.38866396761 h 494"/>
                  <a:gd name="GluePoint3X" fmla="*/ 0 w 709"/>
                  <a:gd name="GluePoint3Y" fmla="*/ 1725.16599190283 h 494"/>
                  <a:gd name="GluePoint4X" fmla="*/ 0 w 709"/>
                  <a:gd name="GluePoint4Y" fmla="*/ 1725.16599190283 h 494"/>
                  <a:gd name="GluePoint5X" fmla="*/ 0 w 709"/>
                  <a:gd name="GluePoint5Y" fmla="*/ 0 h 494"/>
                  <a:gd name="GluePoint6X" fmla="*/ 0 w 709"/>
                  <a:gd name="GluePoint6Y" fmla="*/ 6559.28340080972 h 494"/>
                  <a:gd name="GluePoint7X" fmla="*/ 0 w 709"/>
                  <a:gd name="GluePoint7Y" fmla="*/ 6559.28340080972 h 494"/>
                  <a:gd name="GluePoint8X" fmla="*/ 0 w 709"/>
                  <a:gd name="GluePoint8Y" fmla="*/ 7794.15384615385 h 494"/>
                  <a:gd name="GluePoint9X" fmla="*/ 0 w 709"/>
                  <a:gd name="GluePoint9Y" fmla="*/ 15394.4372469636 h 494"/>
                  <a:gd name="GluePoint10X" fmla="*/ 0 w 709"/>
                  <a:gd name="GluePoint10Y" fmla="*/ 37270.8906882591 h 494"/>
                  <a:gd name="GluePoint11X" fmla="*/ 0 w 709"/>
                  <a:gd name="GluePoint11Y" fmla="*/ 37270.8906882591 h 494"/>
                  <a:gd name="GluePoint12X" fmla="*/ 0 w 709"/>
                  <a:gd name="GluePoint12Y" fmla="*/ 49297.8825910931 h 494"/>
                  <a:gd name="GluePoint13X" fmla="*/ 0 w 709"/>
                  <a:gd name="GluePoint13Y" fmla="*/ 107537.688259109 h 494"/>
                  <a:gd name="GluePoint14X" fmla="*/ 0 w 709"/>
                  <a:gd name="GluePoint14Y" fmla="*/ 134881.850202429 h 494"/>
                  <a:gd name="GluePoint15X" fmla="*/ 0 w 709"/>
                  <a:gd name="GluePoint15Y" fmla="*/ 134881.850202429 h 494"/>
                  <a:gd name="GluePoint16X" fmla="*/ 0 w 709"/>
                  <a:gd name="GluePoint16Y" fmla="*/ 127871.607287449 h 494"/>
                  <a:gd name="GluePoint17X" fmla="*/ 0 w 709"/>
                  <a:gd name="GluePoint17Y" fmla="*/ 134881.850202429 h 494"/>
                  <a:gd name="GluePoint18X" fmla="*/ 0 w 709"/>
                  <a:gd name="GluePoint18Y" fmla="*/ 134881.850202429 h 494"/>
                  <a:gd name="GluePoint19X" fmla="*/ 0 w 709"/>
                  <a:gd name="GluePoint19Y" fmla="*/ 122703.133603239 h 494"/>
                  <a:gd name="GluePoint20X" fmla="*/ 0 w 709"/>
                  <a:gd name="GluePoint20Y" fmla="*/ 57929.3319838057 h 494"/>
                  <a:gd name="GluePoint21X" fmla="*/ 0 w 709"/>
                  <a:gd name="GluePoint21Y" fmla="*/ 52347.8299595142 h 494"/>
                  <a:gd name="GluePoint22X" fmla="*/ 0 w 709"/>
                  <a:gd name="GluePoint22Y" fmla="*/ 52347.8299595142 h 494"/>
                  <a:gd name="GluePoint23X" fmla="*/ 0 w 709"/>
                  <a:gd name="GluePoint23Y" fmla="*/ 23780.036437247 h 494"/>
                  <a:gd name="GluePoint24X" fmla="*/ 0 w 709"/>
                  <a:gd name="GluePoint24Y" fmla="*/ 16293.5465587045 h 494"/>
                  <a:gd name="GluePoint25X" fmla="*/ 0 w 709"/>
                  <a:gd name="GluePoint25Y" fmla="*/ 9128.76923076923 h 494"/>
                  <a:gd name="GluePoint26X" fmla="*/ 0 w 709"/>
                  <a:gd name="GluePoint26Y" fmla="*/ 16293.5465587045 h 494"/>
                  <a:gd name="GluePoint27X" fmla="*/ 0 w 709"/>
                  <a:gd name="GluePoint27Y" fmla="*/ 23780.036437247 h 494"/>
                  <a:gd name="GluePoint28X" fmla="*/ 0 w 709"/>
                  <a:gd name="GluePoint28Y" fmla="*/ 52347.8299595142 h 494"/>
                  <a:gd name="GluePoint29X" fmla="*/ 0 w 709"/>
                  <a:gd name="GluePoint29Y" fmla="*/ 52347.8299595142 h 494"/>
                  <a:gd name="GluePoint30X" fmla="*/ 0 w 709"/>
                  <a:gd name="GluePoint30Y" fmla="*/ 57929.3319838057 h 494"/>
                  <a:gd name="GluePoint31X" fmla="*/ 0 w 709"/>
                  <a:gd name="GluePoint31Y" fmla="*/ 122703.133603239 h 494"/>
                  <a:gd name="GluePoint32X" fmla="*/ 0.675599435825106 w 709"/>
                  <a:gd name="GluePoint32Y" fmla="*/ 134881.850202429 h 494"/>
                  <a:gd name="GluePoint33X" fmla="*/ 0.675599435825106 w 709"/>
                  <a:gd name="GluePoint33Y" fmla="*/ 134881.850202429 h 494"/>
                  <a:gd name="GluePoint34X" fmla="*/ 0.675599435825106 w 709"/>
                  <a:gd name="GluePoint34Y" fmla="*/ 127871.607287449 h 494"/>
                  <a:gd name="GluePoint35X" fmla="*/ 0.675599435825106 w 709"/>
                  <a:gd name="GluePoint35Y" fmla="*/ 134881.850202429 h 494"/>
                  <a:gd name="GluePoint36X" fmla="*/ 0.675599435825106 w 709"/>
                  <a:gd name="GluePoint36Y" fmla="*/ 134881.850202429 h 494"/>
                  <a:gd name="GluePoint37X" fmla="*/ 0.675599435825106 w 709"/>
                  <a:gd name="GluePoint37Y" fmla="*/ 107537.688259109 h 494"/>
                  <a:gd name="GluePoint38X" fmla="*/ 0.675599435825106 w 709"/>
                  <a:gd name="GluePoint38Y" fmla="*/ 49297.8825910931 h 494"/>
                  <a:gd name="GluePoint39X" fmla="*/ 0.675599435825106 w 709"/>
                  <a:gd name="GluePoint39Y" fmla="*/ 37270.8906882591 h 494"/>
                  <a:gd name="GluePoint40X" fmla="*/ 0 w 709"/>
                  <a:gd name="GluePoint40Y" fmla="*/ 37270.8906882591 h 494"/>
                  <a:gd name="GluePoint41X" fmla="*/ 0 w 709"/>
                  <a:gd name="GluePoint41Y" fmla="*/ 15394.4372469636 h 494"/>
                  <a:gd name="GluePoint42X" fmla="*/ 0 w 709"/>
                  <a:gd name="GluePoint42Y" fmla="*/ 7794.15384615385 h 494"/>
                  <a:gd name="GluePoint43X" fmla="*/ 0 w 709"/>
                  <a:gd name="GluePoint43Y" fmla="*/ 6559.28340080972 h 494"/>
                  <a:gd name="GluePoint44X" fmla="*/ 0 w 709"/>
                  <a:gd name="GluePoint44Y" fmla="*/ 6559.28340080972 h 494"/>
                  <a:gd name="GluePoint45X" fmla="*/ 0 w 709"/>
                  <a:gd name="GluePoint45Y" fmla="*/ 0 h 494"/>
                  <a:gd name="GluePoint46X" fmla="*/ 0 w 709"/>
                  <a:gd name="GluePoint46Y" fmla="*/ 1725.16599190283 h 494"/>
                  <a:gd name="GluePoint47X" fmla="*/ 0 w 709"/>
                  <a:gd name="GluePoint47Y" fmla="*/ 1725.16599190283 h 494"/>
                  <a:gd name="GluePoint48X" fmla="*/ 0 w 709"/>
                  <a:gd name="GluePoint48Y" fmla="*/ 7399.38866396761 h 494"/>
                  <a:gd name="GluePoint49X" fmla="*/ 0 w 709"/>
                  <a:gd name="GluePoint49Y" fmla="*/ 7399.38866396761 h 49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Lst>
                <a:rect l="textAreaLeft" t="textAreaTop" r="textAreaRight" b="textAreaBottom"/>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solidFill>
                <a:schemeClr val="accent1"/>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38" name="ïŝľîḑê"/>
              <p:cNvSpPr/>
              <p:nvPr/>
            </p:nvSpPr>
            <p:spPr>
              <a:xfrm>
                <a:off x="9778320" y="337320"/>
                <a:ext cx="526680" cy="527400"/>
              </a:xfrm>
              <a:custGeom>
                <a:avLst/>
                <a:gdLst>
                  <a:gd name="textAreaLeft" fmla="*/ 0 w 526680"/>
                  <a:gd name="textAreaRight" fmla="*/ 532440 w 526680"/>
                  <a:gd name="textAreaTop" fmla="*/ 0 h 527400"/>
                  <a:gd name="textAreaBottom" fmla="*/ 533160 h 527400"/>
                  <a:gd name="GluePoint1X" fmla="*/ 661.320729237002 w 1481"/>
                  <a:gd name="GluePoint1Y" fmla="*/ 0 h 1479"/>
                  <a:gd name="GluePoint2X" fmla="*/ 1332.52667116813 w 1481"/>
                  <a:gd name="GluePoint2Y" fmla="*/ 690.873563218391 h 1479"/>
                  <a:gd name="GluePoint3X" fmla="*/ 661.320729237002 w 1481"/>
                  <a:gd name="GluePoint3Y" fmla="*/ 1389.6768086545 h 1479"/>
                  <a:gd name="GluePoint4X" fmla="*/ 0 w 1481"/>
                  <a:gd name="GluePoint4Y" fmla="*/ 690.873563218391 h 1479"/>
                  <a:gd name="GluePoint5X" fmla="*/ 661.320729237002 w 1481"/>
                  <a:gd name="GluePoint5Y" fmla="*/ 0 h 1479"/>
                  <a:gd name="GluePoint6X" fmla="*/ 661.320729237002 w 1481"/>
                  <a:gd name="GluePoint6Y" fmla="*/ 0 h 1479"/>
                  <a:gd name="GluePoint7X" fmla="*/ 661.320729237002 w 1481"/>
                  <a:gd name="GluePoint7Y" fmla="*/ 12.8857336037863 h 1479"/>
                  <a:gd name="GluePoint8X" fmla="*/ 10.8737339635382 w 1481"/>
                  <a:gd name="GluePoint8Y" fmla="*/ 690.873563218391 h 1479"/>
                  <a:gd name="GluePoint9X" fmla="*/ 661.320729237002 w 1481"/>
                  <a:gd name="GluePoint9Y" fmla="*/ 1364.89655172414 h 1479"/>
                  <a:gd name="GluePoint10X" fmla="*/ 1307.81363943282 w 1481"/>
                  <a:gd name="GluePoint10Y" fmla="*/ 690.873563218391 h 1479"/>
                  <a:gd name="GluePoint11X" fmla="*/ 661.320729237002 w 1481"/>
                  <a:gd name="GluePoint11Y" fmla="*/ 12.8857336037863 h 147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solidFill>
                <a:schemeClr val="accent1"/>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39" name="išlíḑe"/>
              <p:cNvSpPr/>
              <p:nvPr/>
            </p:nvSpPr>
            <p:spPr>
              <a:xfrm>
                <a:off x="9810720" y="592560"/>
                <a:ext cx="460080" cy="239040"/>
              </a:xfrm>
              <a:custGeom>
                <a:avLst/>
                <a:gdLst>
                  <a:gd name="textAreaLeft" fmla="*/ 0 w 460080"/>
                  <a:gd name="textAreaRight" fmla="*/ 465840 w 460080"/>
                  <a:gd name="textAreaTop" fmla="*/ 0 h 239040"/>
                  <a:gd name="textAreaBottom" fmla="*/ 244800 h 239040"/>
                  <a:gd name="GluePoint1X" fmla="*/ 531014.467647059 w 680"/>
                  <a:gd name="GluePoint1Y" fmla="*/ 0 h 1294"/>
                  <a:gd name="GluePoint2X" fmla="*/ 1348566.31470588 w 680"/>
                  <a:gd name="GluePoint2Y" fmla="*/ 0 h 1294"/>
                  <a:gd name="GluePoint3X" fmla="*/ 1306948.03088235 w 680"/>
                  <a:gd name="GluePoint3Y" fmla="*/ 0 h 1294"/>
                  <a:gd name="GluePoint4X" fmla="*/ 444330.242647059 w 680"/>
                  <a:gd name="GluePoint4Y" fmla="*/ 0 h 1294"/>
                  <a:gd name="GluePoint5X" fmla="*/ 444330.242647059 w 680"/>
                  <a:gd name="GluePoint5Y" fmla="*/ 0 h 1294"/>
                  <a:gd name="GluePoint6X" fmla="*/ 1224651.90441176 w 680"/>
                  <a:gd name="GluePoint6Y" fmla="*/ 0 h 1294"/>
                  <a:gd name="GluePoint7X" fmla="*/ 444330.242647059 w 680"/>
                  <a:gd name="GluePoint7Y" fmla="*/ 0 h 1294"/>
                  <a:gd name="GluePoint8X" fmla="*/ 1587919.87941176 w 680"/>
                  <a:gd name="GluePoint8Y" fmla="*/ 0 h 1294"/>
                  <a:gd name="GluePoint9X" fmla="*/ 1635487.39411765 w 680"/>
                  <a:gd name="GluePoint9Y" fmla="*/ 0 h 1294"/>
                  <a:gd name="GluePoint10X" fmla="*/ 1067600.10882353 w 680"/>
                  <a:gd name="GluePoint10Y" fmla="*/ 0 h 1294"/>
                  <a:gd name="GluePoint11X" fmla="*/ 1463698.88529412 w 680"/>
                  <a:gd name="GluePoint11Y" fmla="*/ 0 h 1294"/>
                  <a:gd name="GluePoint12X" fmla="*/ 2995656.87205882 w 680"/>
                  <a:gd name="GluePoint12Y" fmla="*/ 0 h 1294"/>
                  <a:gd name="GluePoint13X" fmla="*/ 2385357.57058824 w 680"/>
                  <a:gd name="GluePoint13Y" fmla="*/ 0 h 1294"/>
                  <a:gd name="GluePoint14X" fmla="*/ 1181925.78088235 w 680"/>
                  <a:gd name="GluePoint14Y" fmla="*/ 0 h 1294"/>
                  <a:gd name="GluePoint15X" fmla="*/ 3317379.91764706 w 680"/>
                  <a:gd name="GluePoint15Y" fmla="*/ 0 h 1294"/>
                  <a:gd name="GluePoint16X" fmla="*/ 3846229.48970588 w 680"/>
                  <a:gd name="GluePoint16Y" fmla="*/ 0 h 1294"/>
                  <a:gd name="GluePoint17X" fmla="*/ 3125988.85294118 w 680"/>
                  <a:gd name="GluePoint17Y" fmla="*/ 0 h 1294"/>
                  <a:gd name="GluePoint18X" fmla="*/ 2855098.53382353 w 680"/>
                  <a:gd name="GluePoint18Y" fmla="*/ 0 h 1294"/>
                  <a:gd name="GluePoint19X" fmla="*/ 4226147.03529412 w 680"/>
                  <a:gd name="GluePoint19Y" fmla="*/ 0 h 1294"/>
                  <a:gd name="GluePoint20X" fmla="*/ 4509191.61617647 w 680"/>
                  <a:gd name="GluePoint20Y" fmla="*/ 0 h 1294"/>
                  <a:gd name="GluePoint21X" fmla="*/ 3406607.09558824 w 680"/>
                  <a:gd name="GluePoint21Y" fmla="*/ 0 h 1294"/>
                  <a:gd name="GluePoint22X" fmla="*/ 3754955.91176471 w 680"/>
                  <a:gd name="GluePoint22Y" fmla="*/ 0 h 1294"/>
                  <a:gd name="GluePoint23X" fmla="*/ 5443296.1 w 680"/>
                  <a:gd name="GluePoint23Y" fmla="*/ 0 h 1294"/>
                  <a:gd name="GluePoint24X" fmla="*/ 6716265.99117647 w 680"/>
                  <a:gd name="GluePoint24Y" fmla="*/ 0 h 1294"/>
                  <a:gd name="GluePoint25X" fmla="*/ 5289161.55294118 w 680"/>
                  <a:gd name="GluePoint25Y" fmla="*/ 0 h 1294"/>
                  <a:gd name="GluePoint26X" fmla="*/ 8840935.14852941 w 680"/>
                  <a:gd name="GluePoint26Y" fmla="*/ 0 h 1294"/>
                  <a:gd name="GluePoint27X" fmla="*/ 8883687.60441176 w 680"/>
                  <a:gd name="GluePoint27Y" fmla="*/ 0 h 1294"/>
                  <a:gd name="GluePoint28X" fmla="*/ 7818212.89264706 w 680"/>
                  <a:gd name="GluePoint28Y" fmla="*/ 0 h 1294"/>
                  <a:gd name="GluePoint29X" fmla="*/ 8260455.35588235 w 680"/>
                  <a:gd name="GluePoint29Y" fmla="*/ 0 h 1294"/>
                  <a:gd name="GluePoint30X" fmla="*/ 9296699.275 w 680"/>
                  <a:gd name="GluePoint30Y" fmla="*/ 0 h 1294"/>
                  <a:gd name="GluePoint31X" fmla="*/ 10753619.4602941 w 680"/>
                  <a:gd name="GluePoint31Y" fmla="*/ 0 h 1294"/>
                  <a:gd name="GluePoint32X" fmla="*/ 9911482.6 w 680"/>
                  <a:gd name="GluePoint32Y" fmla="*/ 0 h 1294"/>
                  <a:gd name="GluePoint33X" fmla="*/ 11995737.2382353 w 680"/>
                  <a:gd name="GluePoint33Y" fmla="*/ 0 h 1294"/>
                  <a:gd name="GluePoint34X" fmla="*/ 11192922.1044118 w 680"/>
                  <a:gd name="GluePoint34Y" fmla="*/ 0 h 1294"/>
                  <a:gd name="GluePoint35X" fmla="*/ 13127857.2544118 w 680"/>
                  <a:gd name="GluePoint35Y" fmla="*/ 0 h 1294"/>
                  <a:gd name="GluePoint36X" fmla="*/ 12920661.1352941 w 680"/>
                  <a:gd name="GluePoint36Y" fmla="*/ 0 h 1294"/>
                  <a:gd name="GluePoint37X" fmla="*/ 12481516.4852941 w 680"/>
                  <a:gd name="GluePoint37Y" fmla="*/ 0 h 1294"/>
                  <a:gd name="GluePoint38X" fmla="*/ 13127857.2544118 w 680"/>
                  <a:gd name="GluePoint38Y" fmla="*/ 0 h 1294"/>
                  <a:gd name="GluePoint39X" fmla="*/ 13316635.7735294 w 680"/>
                  <a:gd name="GluePoint39Y" fmla="*/ 0 h 1294"/>
                  <a:gd name="GluePoint40X" fmla="*/ 14163314.9647059 w 680"/>
                  <a:gd name="GluePoint40Y" fmla="*/ 0 h 1294"/>
                  <a:gd name="GluePoint41X" fmla="*/ 14216679.3588235 w 680"/>
                  <a:gd name="GluePoint41Y" fmla="*/ 0 h 1294"/>
                  <a:gd name="GluePoint42X" fmla="*/ 14133875.3941176 w 680"/>
                  <a:gd name="GluePoint42Y" fmla="*/ 0 h 1294"/>
                  <a:gd name="GluePoint43X" fmla="*/ 15750659.2941176 w 680"/>
                  <a:gd name="GluePoint43Y" fmla="*/ 0 h 1294"/>
                  <a:gd name="GluePoint44X" fmla="*/ 15718014.7 w 680"/>
                  <a:gd name="GluePoint44Y" fmla="*/ 0 h 1294"/>
                  <a:gd name="GluePoint45X" fmla="*/ 14813825.65 w 680"/>
                  <a:gd name="GluePoint45Y" fmla="*/ 0 h 1294"/>
                  <a:gd name="GluePoint46X" fmla="*/ 15750659.2941176 w 680"/>
                  <a:gd name="GluePoint46Y" fmla="*/ 0 h 1294"/>
                  <a:gd name="GluePoint47X" fmla="*/ 16949328.6897059 w 680"/>
                  <a:gd name="GluePoint47Y" fmla="*/ 0 h 1294"/>
                  <a:gd name="GluePoint48X" fmla="*/ 15847695.8955882 w 680"/>
                  <a:gd name="GluePoint48Y" fmla="*/ 0 h 1294"/>
                  <a:gd name="GluePoint49X" fmla="*/ 16157612.6426471 w 680"/>
                  <a:gd name="GluePoint49Y" fmla="*/ 0 h 1294"/>
                  <a:gd name="GluePoint50X" fmla="*/ 16799127.0676471 w 680"/>
                  <a:gd name="GluePoint50Y" fmla="*/ 0 h 1294"/>
                  <a:gd name="GluePoint51X" fmla="*/ 16823343.4279412 w 680"/>
                  <a:gd name="GluePoint51Y" fmla="*/ 0 h 1294"/>
                  <a:gd name="GluePoint52X" fmla="*/ 16410632.6985294 w 680"/>
                  <a:gd name="GluePoint52Y" fmla="*/ 0 h 1294"/>
                  <a:gd name="GluePoint53X" fmla="*/ 17661758.0220588 w 680"/>
                  <a:gd name="GluePoint53Y" fmla="*/ 0 h 1294"/>
                  <a:gd name="GluePoint54X" fmla="*/ 16940849.6720588 w 680"/>
                  <a:gd name="GluePoint54Y" fmla="*/ 0 h 1294"/>
                  <a:gd name="GluePoint55X" fmla="*/ 17841363.4779412 w 680"/>
                  <a:gd name="GluePoint55Y" fmla="*/ 0 h 1294"/>
                  <a:gd name="GluePoint56X" fmla="*/ 17683508.5455882 w 680"/>
                  <a:gd name="GluePoint56Y" fmla="*/ 0 h 1294"/>
                  <a:gd name="GluePoint57X" fmla="*/ 18041673.6867647 w 680"/>
                  <a:gd name="GluePoint57Y" fmla="*/ 0 h 1294"/>
                  <a:gd name="GluePoint58X" fmla="*/ 17038499.4411765 w 680"/>
                  <a:gd name="GluePoint58Y" fmla="*/ 0 h 1294"/>
                  <a:gd name="GluePoint59X" fmla="*/ 17038499.4411765 w 680"/>
                  <a:gd name="GluePoint59Y" fmla="*/ 0 h 1294"/>
                  <a:gd name="GluePoint60X" fmla="*/ 17133263.9367647 w 680"/>
                  <a:gd name="GluePoint60Y" fmla="*/ 0 h 129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Lst>
                <a:rect l="textAreaLeft" t="textAreaTop" r="textAreaRight" b="textAreaBottom"/>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solidFill>
                <a:schemeClr val="accent1"/>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40" name="îṩḻîḓè"/>
              <p:cNvSpPr/>
              <p:nvPr/>
            </p:nvSpPr>
            <p:spPr>
              <a:xfrm>
                <a:off x="9999000" y="741600"/>
                <a:ext cx="92880" cy="19800"/>
              </a:xfrm>
              <a:custGeom>
                <a:avLst/>
                <a:gdLst>
                  <a:gd name="textAreaLeft" fmla="*/ 0 w 92880"/>
                  <a:gd name="textAreaRight" fmla="*/ 98640 w 92880"/>
                  <a:gd name="textAreaTop" fmla="*/ 0 h 19800"/>
                  <a:gd name="textAreaBottom" fmla="*/ 25560 h 19800"/>
                  <a:gd name="GluePoint1X" fmla="*/ 0 w 71"/>
                  <a:gd name="GluePoint1Y" fmla="*/ 0 h 274"/>
                  <a:gd name="GluePoint2X" fmla="*/ 6343669373.40845 w 71"/>
                  <a:gd name="GluePoint2Y" fmla="*/ 0 h 274"/>
                  <a:gd name="GluePoint3X" fmla="*/ 5523744263.76056 w 71"/>
                  <a:gd name="GluePoint3Y" fmla="*/ 0 h 274"/>
                  <a:gd name="GluePoint4X" fmla="*/ 1953848216.32394 w 71"/>
                  <a:gd name="GluePoint4Y" fmla="*/ 0 h 274"/>
                  <a:gd name="GluePoint5X" fmla="*/ 290682506.957747 w 71"/>
                  <a:gd name="GluePoint5Y" fmla="*/ 0 h 274"/>
                  <a:gd name="GluePoint6X" fmla="*/ 0 w 71"/>
                  <a:gd name="GluePoint6Y" fmla="*/ 0 h 274"/>
                  <a:gd name="GluePoint7X" fmla="*/ 0 w 71"/>
                  <a:gd name="GluePoint7Y" fmla="*/ 0 h 274"/>
                  <a:gd name="GluePoint8X" fmla="*/ 0 w 71"/>
                  <a:gd name="GluePoint8Y" fmla="*/ 0 h 274"/>
                  <a:gd name="GluePoint9X" fmla="*/ 0 w 71"/>
                  <a:gd name="GluePoint9Y" fmla="*/ 0 h 274"/>
                  <a:gd name="GluePoint10X" fmla="*/ 3944867127.71831 w 71"/>
                  <a:gd name="GluePoint10Y" fmla="*/ 0 h 274"/>
                  <a:gd name="GluePoint11X" fmla="*/ 0 w 71"/>
                  <a:gd name="GluePoint11Y" fmla="*/ 0 h 274"/>
                  <a:gd name="GluePoint12X" fmla="*/ 0 w 71"/>
                  <a:gd name="GluePoint12Y" fmla="*/ 0 h 274"/>
                  <a:gd name="GluePoint13X" fmla="*/ 0 w 71"/>
                  <a:gd name="GluePoint13Y" fmla="*/ 0 h 274"/>
                  <a:gd name="GluePoint14X" fmla="*/ 0 w 71"/>
                  <a:gd name="GluePoint14Y" fmla="*/ 0 h 274"/>
                  <a:gd name="GluePoint15X" fmla="*/ 0 w 71"/>
                  <a:gd name="GluePoint15Y" fmla="*/ 0 h 274"/>
                  <a:gd name="GluePoint16X" fmla="*/ 0 w 71"/>
                  <a:gd name="GluePoint16Y" fmla="*/ 0 h 274"/>
                  <a:gd name="GluePoint17X" fmla="*/ 0 w 71"/>
                  <a:gd name="GluePoint17Y" fmla="*/ 0 h 274"/>
                  <a:gd name="GluePoint18X" fmla="*/ 0 w 71"/>
                  <a:gd name="GluePoint18Y" fmla="*/ 0 h 274"/>
                  <a:gd name="GluePoint19X" fmla="*/ 0 w 71"/>
                  <a:gd name="GluePoint19Y" fmla="*/ 0 h 274"/>
                  <a:gd name="GluePoint20X" fmla="*/ 0 w 71"/>
                  <a:gd name="GluePoint20Y" fmla="*/ 0 h 274"/>
                  <a:gd name="GluePoint21X" fmla="*/ 0 w 71"/>
                  <a:gd name="GluePoint21Y" fmla="*/ 0 h 274"/>
                  <a:gd name="GluePoint22X" fmla="*/ 0 w 71"/>
                  <a:gd name="GluePoint22Y" fmla="*/ 0 h 274"/>
                  <a:gd name="GluePoint23X" fmla="*/ 0 w 71"/>
                  <a:gd name="GluePoint23Y" fmla="*/ 0 h 274"/>
                  <a:gd name="GluePoint24X" fmla="*/ 0 w 71"/>
                  <a:gd name="GluePoint24Y" fmla="*/ 0 h 274"/>
                  <a:gd name="GluePoint25X" fmla="*/ 0 w 71"/>
                  <a:gd name="GluePoint25Y" fmla="*/ 0 h 274"/>
                  <a:gd name="GluePoint26X" fmla="*/ 0 w 71"/>
                  <a:gd name="GluePoint26Y" fmla="*/ 0 h 274"/>
                  <a:gd name="GluePoint27X" fmla="*/ 0 w 71"/>
                  <a:gd name="GluePoint27Y" fmla="*/ 0 h 274"/>
                  <a:gd name="GluePoint28X" fmla="*/ 0 w 71"/>
                  <a:gd name="GluePoint28Y" fmla="*/ 0 h 274"/>
                  <a:gd name="GluePoint29X" fmla="*/ 0 w 71"/>
                  <a:gd name="GluePoint29Y" fmla="*/ 0 h 274"/>
                  <a:gd name="GluePoint30X" fmla="*/ 0 w 71"/>
                  <a:gd name="GluePoint30Y" fmla="*/ 0 h 274"/>
                  <a:gd name="GluePoint31X" fmla="*/ 0 w 71"/>
                  <a:gd name="GluePoint31Y" fmla="*/ 0 h 274"/>
                  <a:gd name="GluePoint32X" fmla="*/ 0 w 71"/>
                  <a:gd name="GluePoint32Y" fmla="*/ 0 h 274"/>
                  <a:gd name="GluePoint33X" fmla="*/ 0 w 71"/>
                  <a:gd name="GluePoint33Y" fmla="*/ 0 h 274"/>
                  <a:gd name="GluePoint34X" fmla="*/ 0 w 71"/>
                  <a:gd name="GluePoint34Y" fmla="*/ 0 h 274"/>
                  <a:gd name="GluePoint35X" fmla="*/ 0 w 71"/>
                  <a:gd name="GluePoint35Y" fmla="*/ 0 h 274"/>
                  <a:gd name="GluePoint36X" fmla="*/ 0 w 71"/>
                  <a:gd name="GluePoint36Y" fmla="*/ 0 h 274"/>
                  <a:gd name="GluePoint37X" fmla="*/ 0 w 71"/>
                  <a:gd name="GluePoint37Y" fmla="*/ 0 h 274"/>
                  <a:gd name="GluePoint38X" fmla="*/ 0 w 71"/>
                  <a:gd name="GluePoint38Y" fmla="*/ 0 h 274"/>
                  <a:gd name="GluePoint39X" fmla="*/ 0 w 71"/>
                  <a:gd name="GluePoint39Y" fmla="*/ 0 h 274"/>
                  <a:gd name="GluePoint40X" fmla="*/ 0 w 71"/>
                  <a:gd name="GluePoint40Y" fmla="*/ 0 h 274"/>
                  <a:gd name="GluePoint41X" fmla="*/ 0 w 71"/>
                  <a:gd name="GluePoint41Y" fmla="*/ 0 h 274"/>
                  <a:gd name="GluePoint42X" fmla="*/ 0 w 71"/>
                  <a:gd name="GluePoint42Y" fmla="*/ 0 h 274"/>
                  <a:gd name="GluePoint43X" fmla="*/ 0 w 71"/>
                  <a:gd name="GluePoint43Y" fmla="*/ 0 h 274"/>
                  <a:gd name="GluePoint44X" fmla="*/ 0 w 71"/>
                  <a:gd name="GluePoint44Y" fmla="*/ 0 h 274"/>
                  <a:gd name="GluePoint45X" fmla="*/ 0 w 71"/>
                  <a:gd name="GluePoint45Y" fmla="*/ 0 h 274"/>
                  <a:gd name="GluePoint46X" fmla="*/ 0 w 71"/>
                  <a:gd name="GluePoint46Y" fmla="*/ 0 h 274"/>
                  <a:gd name="GluePoint47X" fmla="*/ 0 w 71"/>
                  <a:gd name="GluePoint47Y" fmla="*/ 0 h 274"/>
                  <a:gd name="GluePoint48X" fmla="*/ 0 w 71"/>
                  <a:gd name="GluePoint48Y" fmla="*/ 0 h 274"/>
                  <a:gd name="GluePoint49X" fmla="*/ 0 w 71"/>
                  <a:gd name="GluePoint49Y" fmla="*/ 0 h 274"/>
                  <a:gd name="GluePoint50X" fmla="*/ 0 w 71"/>
                  <a:gd name="GluePoint50Y" fmla="*/ 0 h 274"/>
                  <a:gd name="GluePoint51X" fmla="*/ 0 w 71"/>
                  <a:gd name="GluePoint51Y" fmla="*/ 0 h 274"/>
                  <a:gd name="GluePoint52X" fmla="*/ 0 w 71"/>
                  <a:gd name="GluePoint52Y" fmla="*/ 0 h 274"/>
                  <a:gd name="GluePoint53X" fmla="*/ 0 w 71"/>
                  <a:gd name="GluePoint53Y" fmla="*/ 0 h 274"/>
                  <a:gd name="GluePoint54X" fmla="*/ 0 w 71"/>
                  <a:gd name="GluePoint54Y" fmla="*/ 0 h 274"/>
                  <a:gd name="GluePoint55X" fmla="*/ 0 w 71"/>
                  <a:gd name="GluePoint55Y" fmla="*/ 0 h 274"/>
                  <a:gd name="GluePoint56X" fmla="*/ 0 w 71"/>
                  <a:gd name="GluePoint56Y" fmla="*/ 0 h 274"/>
                  <a:gd name="GluePoint57X" fmla="*/ 0 w 71"/>
                  <a:gd name="GluePoint57Y" fmla="*/ 0 h 274"/>
                  <a:gd name="GluePoint58X" fmla="*/ 0 w 71"/>
                  <a:gd name="GluePoint58Y" fmla="*/ 0 h 274"/>
                  <a:gd name="GluePoint59X" fmla="*/ 0 w 71"/>
                  <a:gd name="GluePoint59Y" fmla="*/ 0 h 274"/>
                  <a:gd name="GluePoint60X" fmla="*/ 0 w 71"/>
                  <a:gd name="GluePoint60Y" fmla="*/ 0 h 274"/>
                  <a:gd name="GluePoint61X" fmla="*/ 0 w 71"/>
                  <a:gd name="GluePoint61Y" fmla="*/ 0 h 27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Lst>
                <a:rect l="textAreaLeft" t="textAreaTop" r="textAreaRight" b="textAreaBottom"/>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solidFill>
                <a:schemeClr val="accent1"/>
              </a:solidFill>
              <a:ln w="0">
                <a:noFill/>
              </a:ln>
            </p:spPr>
            <p:style>
              <a:lnRef idx="0"/>
              <a:fillRef idx="0"/>
              <a:effectRef idx="0"/>
              <a:fontRef idx="minor"/>
            </p:style>
            <p:txBody>
              <a:bodyPr lIns="90000" rIns="90000" tIns="-19440" bIns="-1944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41" name="ïsļîḑè"/>
              <p:cNvSpPr/>
              <p:nvPr/>
            </p:nvSpPr>
            <p:spPr>
              <a:xfrm>
                <a:off x="9869400" y="428400"/>
                <a:ext cx="344520" cy="323640"/>
              </a:xfrm>
              <a:custGeom>
                <a:avLst/>
                <a:gdLst>
                  <a:gd name="textAreaLeft" fmla="*/ 0 w 344520"/>
                  <a:gd name="textAreaRight" fmla="*/ 350280 w 344520"/>
                  <a:gd name="textAreaTop" fmla="*/ 0 h 323640"/>
                  <a:gd name="textAreaBottom" fmla="*/ 329400 h 323640"/>
                  <a:gd name="GluePoint1X" fmla="*/ 1068.98142076503 w 915"/>
                  <a:gd name="GluePoint1Y" fmla="*/ 0 h 973"/>
                  <a:gd name="GluePoint2X" fmla="*/ 2149.47978142077 w 915"/>
                  <a:gd name="GluePoint2Y" fmla="*/ 164.64542651593 h 973"/>
                  <a:gd name="GluePoint3X" fmla="*/ 1589.33770491803 w 915"/>
                  <a:gd name="GluePoint3Y" fmla="*/ 315.416238437821 h 973"/>
                  <a:gd name="GluePoint4X" fmla="*/ 1571.53879781421 w 915"/>
                  <a:gd name="GluePoint4Y" fmla="*/ 307.091469681398 h 973"/>
                  <a:gd name="GluePoint5X" fmla="*/ 2104.45901639344 w 915"/>
                  <a:gd name="GluePoint5Y" fmla="*/ 164.64542651593 h 973"/>
                  <a:gd name="GluePoint6X" fmla="*/ 1068.98142076503 w 915"/>
                  <a:gd name="GluePoint6Y" fmla="*/ 3.69989722507708 h 973"/>
                  <a:gd name="GluePoint7X" fmla="*/ 35.5978142076503 w 915"/>
                  <a:gd name="GluePoint7Y" fmla="*/ 164.64542651593 h 973"/>
                  <a:gd name="GluePoint8X" fmla="*/ 573.753005464481 w 915"/>
                  <a:gd name="GluePoint8Y" fmla="*/ 307.091469681398 h 973"/>
                  <a:gd name="GluePoint9X" fmla="*/ 553.860109289618 w 915"/>
                  <a:gd name="GluePoint9Y" fmla="*/ 315.416238437821 h 973"/>
                  <a:gd name="GluePoint10X" fmla="*/ 0 w 915"/>
                  <a:gd name="GluePoint10Y" fmla="*/ 164.64542651593 h 973"/>
                  <a:gd name="GluePoint11X" fmla="*/ 1068.98142076503 w 915"/>
                  <a:gd name="GluePoint11Y" fmla="*/ 0 h 97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solidFill>
                <a:schemeClr val="accent1"/>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grpSp>
        <p:sp>
          <p:nvSpPr>
            <p:cNvPr id="42" name="íšľïḋé"/>
            <p:cNvSpPr/>
            <p:nvPr/>
          </p:nvSpPr>
          <p:spPr>
            <a:xfrm>
              <a:off x="10398600" y="734760"/>
              <a:ext cx="1114560" cy="60840"/>
            </a:xfrm>
            <a:custGeom>
              <a:avLst/>
              <a:gdLst>
                <a:gd name="textAreaLeft" fmla="*/ 0 w 1114560"/>
                <a:gd name="textAreaRight" fmla="*/ 1120320 w 1114560"/>
                <a:gd name="textAreaTop" fmla="*/ 0 h 60840"/>
                <a:gd name="textAreaBottom" fmla="*/ 66600 h 60840"/>
                <a:gd name="GluePoint1X" fmla="*/ 0 w 185"/>
                <a:gd name="GluePoint1Y" fmla="*/ 0 h 3112"/>
                <a:gd name="GluePoint2X" fmla="*/ 0 w 185"/>
                <a:gd name="GluePoint2Y" fmla="*/ 0 h 3112"/>
                <a:gd name="GluePoint3X" fmla="*/ 0 w 185"/>
                <a:gd name="GluePoint3Y" fmla="*/ 0 h 3112"/>
                <a:gd name="GluePoint4X" fmla="*/ 0 w 185"/>
                <a:gd name="GluePoint4Y" fmla="*/ 0 h 3112"/>
                <a:gd name="GluePoint5X" fmla="*/ 0 w 185"/>
                <a:gd name="GluePoint5Y" fmla="*/ 0 h 3112"/>
                <a:gd name="GluePoint6X" fmla="*/ 0 w 185"/>
                <a:gd name="GluePoint6Y" fmla="*/ 0 h 3112"/>
                <a:gd name="GluePoint7X" fmla="*/ 0 w 185"/>
                <a:gd name="GluePoint7Y" fmla="*/ 0 h 3112"/>
                <a:gd name="GluePoint8X" fmla="*/ 0 w 185"/>
                <a:gd name="GluePoint8Y" fmla="*/ 0 h 3112"/>
                <a:gd name="GluePoint9X" fmla="*/ 0 w 185"/>
                <a:gd name="GluePoint9Y" fmla="*/ 0 h 3112"/>
                <a:gd name="GluePoint10X" fmla="*/ 0 w 185"/>
                <a:gd name="GluePoint10Y" fmla="*/ 0 h 3112"/>
                <a:gd name="GluePoint11X" fmla="*/ 0 w 185"/>
                <a:gd name="GluePoint11Y" fmla="*/ 0 h 3112"/>
                <a:gd name="GluePoint12X" fmla="*/ 0 w 185"/>
                <a:gd name="GluePoint12Y" fmla="*/ 0 h 3112"/>
                <a:gd name="GluePoint13X" fmla="*/ 0 w 185"/>
                <a:gd name="GluePoint13Y" fmla="*/ 0 h 3112"/>
                <a:gd name="GluePoint14X" fmla="*/ 0 w 185"/>
                <a:gd name="GluePoint14Y" fmla="*/ 0 h 3112"/>
                <a:gd name="GluePoint15X" fmla="*/ 0 w 185"/>
                <a:gd name="GluePoint15Y" fmla="*/ 0 h 3112"/>
                <a:gd name="GluePoint16X" fmla="*/ 0 w 185"/>
                <a:gd name="GluePoint16Y" fmla="*/ 0 h 3112"/>
                <a:gd name="GluePoint17X" fmla="*/ 0 w 185"/>
                <a:gd name="GluePoint17Y" fmla="*/ 0 h 3112"/>
                <a:gd name="GluePoint18X" fmla="*/ 0 w 185"/>
                <a:gd name="GluePoint18Y" fmla="*/ 0 h 3112"/>
                <a:gd name="GluePoint19X" fmla="*/ 0 w 185"/>
                <a:gd name="GluePoint19Y" fmla="*/ 0 h 3112"/>
                <a:gd name="GluePoint20X" fmla="*/ 0 w 185"/>
                <a:gd name="GluePoint20Y" fmla="*/ 0 h 3112"/>
                <a:gd name="GluePoint21X" fmla="*/ 0 w 185"/>
                <a:gd name="GluePoint21Y" fmla="*/ 0 h 3112"/>
                <a:gd name="GluePoint22X" fmla="*/ 0 w 185"/>
                <a:gd name="GluePoint22Y" fmla="*/ 0 h 3112"/>
                <a:gd name="GluePoint23X" fmla="*/ 0 w 185"/>
                <a:gd name="GluePoint23Y" fmla="*/ 0 h 3112"/>
                <a:gd name="GluePoint24X" fmla="*/ 0 w 185"/>
                <a:gd name="GluePoint24Y" fmla="*/ 0 h 3112"/>
                <a:gd name="GluePoint25X" fmla="*/ 0 w 185"/>
                <a:gd name="GluePoint25Y" fmla="*/ 0 h 3112"/>
                <a:gd name="GluePoint26X" fmla="*/ 0 w 185"/>
                <a:gd name="GluePoint26Y" fmla="*/ 0 h 3112"/>
                <a:gd name="GluePoint27X" fmla="*/ 0 w 185"/>
                <a:gd name="GluePoint27Y" fmla="*/ 0 h 3112"/>
                <a:gd name="GluePoint28X" fmla="*/ 0 w 185"/>
                <a:gd name="GluePoint28Y" fmla="*/ 0 h 3112"/>
                <a:gd name="GluePoint29X" fmla="*/ 0 w 185"/>
                <a:gd name="GluePoint29Y" fmla="*/ 0 h 3112"/>
                <a:gd name="GluePoint30X" fmla="*/ 0 w 185"/>
                <a:gd name="GluePoint30Y" fmla="*/ 0 h 3112"/>
                <a:gd name="GluePoint31X" fmla="*/ 0 w 185"/>
                <a:gd name="GluePoint31Y" fmla="*/ 0 h 3112"/>
                <a:gd name="GluePoint32X" fmla="*/ 0 w 185"/>
                <a:gd name="GluePoint32Y" fmla="*/ 0 h 3112"/>
                <a:gd name="GluePoint33X" fmla="*/ 0 w 185"/>
                <a:gd name="GluePoint33Y" fmla="*/ 0 h 3112"/>
                <a:gd name="GluePoint34X" fmla="*/ 0 w 185"/>
                <a:gd name="GluePoint34Y" fmla="*/ 0 h 3112"/>
                <a:gd name="GluePoint35X" fmla="*/ 0 w 185"/>
                <a:gd name="GluePoint35Y" fmla="*/ 0 h 3112"/>
                <a:gd name="GluePoint36X" fmla="*/ 0 w 185"/>
                <a:gd name="GluePoint36Y" fmla="*/ 0 h 3112"/>
                <a:gd name="GluePoint37X" fmla="*/ 0 w 185"/>
                <a:gd name="GluePoint37Y" fmla="*/ 0 h 3112"/>
                <a:gd name="GluePoint38X" fmla="*/ 0 w 185"/>
                <a:gd name="GluePoint38Y" fmla="*/ 0 h 3112"/>
                <a:gd name="GluePoint39X" fmla="*/ 0 w 185"/>
                <a:gd name="GluePoint39Y" fmla="*/ 0 h 3112"/>
                <a:gd name="GluePoint40X" fmla="*/ 0 w 185"/>
                <a:gd name="GluePoint40Y" fmla="*/ 0 h 3112"/>
                <a:gd name="GluePoint41X" fmla="*/ 0 w 185"/>
                <a:gd name="GluePoint41Y" fmla="*/ 0 h 3112"/>
                <a:gd name="GluePoint42X" fmla="*/ 0 w 185"/>
                <a:gd name="GluePoint42Y" fmla="*/ 0 h 3112"/>
                <a:gd name="GluePoint43X" fmla="*/ 0 w 185"/>
                <a:gd name="GluePoint43Y" fmla="*/ 0 h 3112"/>
                <a:gd name="GluePoint44X" fmla="*/ 0 w 185"/>
                <a:gd name="GluePoint44Y" fmla="*/ 0 h 3112"/>
                <a:gd name="GluePoint45X" fmla="*/ 0 w 185"/>
                <a:gd name="GluePoint45Y" fmla="*/ 0 h 3112"/>
                <a:gd name="GluePoint46X" fmla="*/ 0 w 185"/>
                <a:gd name="GluePoint46Y" fmla="*/ 0 h 3112"/>
                <a:gd name="GluePoint47X" fmla="*/ 0 w 185"/>
                <a:gd name="GluePoint47Y" fmla="*/ 0 h 3112"/>
                <a:gd name="GluePoint48X" fmla="*/ 0 w 185"/>
                <a:gd name="GluePoint48Y" fmla="*/ 0 h 3112"/>
                <a:gd name="GluePoint49X" fmla="*/ 0 w 185"/>
                <a:gd name="GluePoint49Y" fmla="*/ 0 h 3112"/>
                <a:gd name="GluePoint50X" fmla="*/ 0 w 185"/>
                <a:gd name="GluePoint50Y" fmla="*/ 0 h 3112"/>
                <a:gd name="GluePoint51X" fmla="*/ 0 w 185"/>
                <a:gd name="GluePoint51Y" fmla="*/ 0 h 3112"/>
                <a:gd name="GluePoint52X" fmla="*/ 0 w 185"/>
                <a:gd name="GluePoint52Y" fmla="*/ 0 h 3112"/>
                <a:gd name="GluePoint53X" fmla="*/ 0 w 185"/>
                <a:gd name="GluePoint53Y" fmla="*/ 0 h 3112"/>
                <a:gd name="GluePoint54X" fmla="*/ 0 w 185"/>
                <a:gd name="GluePoint54Y" fmla="*/ 0 h 3112"/>
                <a:gd name="GluePoint55X" fmla="*/ 0 w 185"/>
                <a:gd name="GluePoint55Y" fmla="*/ 0 h 3112"/>
                <a:gd name="GluePoint56X" fmla="*/ 0 w 185"/>
                <a:gd name="GluePoint56Y" fmla="*/ 0 h 3112"/>
                <a:gd name="GluePoint57X" fmla="*/ 0 w 185"/>
                <a:gd name="GluePoint57Y" fmla="*/ 0 h 3112"/>
                <a:gd name="GluePoint58X" fmla="*/ 0 w 185"/>
                <a:gd name="GluePoint58Y" fmla="*/ 0 h 3112"/>
                <a:gd name="GluePoint59X" fmla="*/ 0 w 185"/>
                <a:gd name="GluePoint59Y" fmla="*/ 0 h 3112"/>
                <a:gd name="GluePoint60X" fmla="*/ 0 w 185"/>
                <a:gd name="GluePoint60Y" fmla="*/ 0 h 3112"/>
                <a:gd name="GluePoint61X" fmla="*/ 0 w 185"/>
                <a:gd name="GluePoint61Y" fmla="*/ 0 h 3112"/>
                <a:gd name="GluePoint62X" fmla="*/ 0 w 185"/>
                <a:gd name="GluePoint62Y" fmla="*/ 0 h 311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 ang="0">
                  <a:pos x="GluePoint62X" y="GluePoint62Y"/>
                </a:cxn>
              </a:cxnLst>
              <a:rect l="textAreaLeft" t="textAreaTop" r="textAreaRight" b="textAreaBottom"/>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w="0">
              <a:noFill/>
            </a:ln>
          </p:spPr>
          <p:style>
            <a:lnRef idx="0"/>
            <a:fillRef idx="0"/>
            <a:effectRef idx="0"/>
            <a:fontRef idx="minor"/>
          </p:style>
          <p:txBody>
            <a:bodyPr lIns="90000" rIns="90000" tIns="21600" bIns="216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grpSp>
          <p:nvGrpSpPr>
            <p:cNvPr id="43" name="í$ļîdé"/>
            <p:cNvGrpSpPr/>
            <p:nvPr/>
          </p:nvGrpSpPr>
          <p:grpSpPr>
            <a:xfrm>
              <a:off x="10450800" y="403920"/>
              <a:ext cx="1005840" cy="264600"/>
              <a:chOff x="10450800" y="403920"/>
              <a:chExt cx="1005840" cy="264600"/>
            </a:xfrm>
          </p:grpSpPr>
          <p:sp>
            <p:nvSpPr>
              <p:cNvPr id="44" name="ís1ïḋe"/>
              <p:cNvSpPr/>
              <p:nvPr/>
            </p:nvSpPr>
            <p:spPr>
              <a:xfrm>
                <a:off x="10450800" y="495000"/>
                <a:ext cx="263160" cy="128520"/>
              </a:xfrm>
              <a:custGeom>
                <a:avLst/>
                <a:gdLst>
                  <a:gd name="textAreaLeft" fmla="*/ 0 w 263160"/>
                  <a:gd name="textAreaRight" fmla="*/ 268920 w 263160"/>
                  <a:gd name="textAreaTop" fmla="*/ 0 h 128520"/>
                  <a:gd name="textAreaBottom" fmla="*/ 134280 h 128520"/>
                  <a:gd name="GluePoint1X" fmla="*/ 3206350.35924933 w 373"/>
                  <a:gd name="GluePoint1Y" fmla="*/ 0 h 747"/>
                  <a:gd name="GluePoint2X" fmla="*/ 2411105.95174263 w 373"/>
                  <a:gd name="GluePoint2Y" fmla="*/ 0 h 747"/>
                  <a:gd name="GluePoint3X" fmla="*/ 1186713.29758713 w 373"/>
                  <a:gd name="GluePoint3Y" fmla="*/ 0 h 747"/>
                  <a:gd name="GluePoint4X" fmla="*/ 0 w 373"/>
                  <a:gd name="GluePoint4Y" fmla="*/ 0 h 747"/>
                  <a:gd name="GluePoint5X" fmla="*/ 1754823.79624665 w 373"/>
                  <a:gd name="GluePoint5Y" fmla="*/ 0 h 747"/>
                  <a:gd name="GluePoint6X" fmla="*/ 3606306.91689008 w 373"/>
                  <a:gd name="GluePoint6Y" fmla="*/ 0 h 747"/>
                  <a:gd name="GluePoint7X" fmla="*/ 3349647.6997319 w 373"/>
                  <a:gd name="GluePoint7Y" fmla="*/ 0 h 747"/>
                  <a:gd name="GluePoint8X" fmla="*/ 6844578.75603217 w 373"/>
                  <a:gd name="GluePoint8Y" fmla="*/ 0 h 747"/>
                  <a:gd name="GluePoint9X" fmla="*/ 11338207.0455764 w 373"/>
                  <a:gd name="GluePoint9Y" fmla="*/ 0 h 747"/>
                  <a:gd name="GluePoint10X" fmla="*/ 11565005.3726542 w 373"/>
                  <a:gd name="GluePoint10Y" fmla="*/ 0 h 747"/>
                  <a:gd name="GluePoint11X" fmla="*/ 9891539.54959786 w 373"/>
                  <a:gd name="GluePoint11Y" fmla="*/ 0 h 747"/>
                  <a:gd name="GluePoint12X" fmla="*/ 9268511.38873995 w 373"/>
                  <a:gd name="GluePoint12Y" fmla="*/ 0 h 747"/>
                  <a:gd name="GluePoint13X" fmla="*/ 8610561.13672922 w 373"/>
                  <a:gd name="GluePoint13Y" fmla="*/ 0 h 747"/>
                  <a:gd name="GluePoint14X" fmla="*/ 7301019.02412869 w 373"/>
                  <a:gd name="GluePoint14Y" fmla="*/ 0 h 747"/>
                  <a:gd name="GluePoint15X" fmla="*/ 7757586.85254692 w 373"/>
                  <a:gd name="GluePoint15Y" fmla="*/ 0 h 747"/>
                  <a:gd name="GluePoint16X" fmla="*/ 8067364.15013405 w 373"/>
                  <a:gd name="GluePoint16Y" fmla="*/ 0 h 747"/>
                  <a:gd name="GluePoint17X" fmla="*/ 6533588.6541555 w 373"/>
                  <a:gd name="GluePoint17Y" fmla="*/ 0 h 747"/>
                  <a:gd name="GluePoint18X" fmla="*/ 5591231.87131367 w 373"/>
                  <a:gd name="GluePoint18Y" fmla="*/ 0 h 747"/>
                  <a:gd name="GluePoint19X" fmla="*/ 6305029.99463807 w 373"/>
                  <a:gd name="GluePoint19Y" fmla="*/ 0 h 747"/>
                  <a:gd name="GluePoint20X" fmla="*/ 8297255.32439678 w 373"/>
                  <a:gd name="GluePoint20Y" fmla="*/ 0 h 747"/>
                  <a:gd name="GluePoint21X" fmla="*/ 10463614.230563 w 373"/>
                  <a:gd name="GluePoint21Y" fmla="*/ 0 h 747"/>
                  <a:gd name="GluePoint22X" fmla="*/ 11651632.5683646 w 373"/>
                  <a:gd name="GluePoint22Y" fmla="*/ 0 h 747"/>
                  <a:gd name="GluePoint23X" fmla="*/ 14529405.2010724 w 373"/>
                  <a:gd name="GluePoint23Y" fmla="*/ 0 h 747"/>
                  <a:gd name="GluePoint24X" fmla="*/ 19132545.0080429 w 373"/>
                  <a:gd name="GluePoint24Y" fmla="*/ 0 h 747"/>
                  <a:gd name="GluePoint25X" fmla="*/ 20956704.7077748 w 373"/>
                  <a:gd name="GluePoint25Y" fmla="*/ 0 h 747"/>
                  <a:gd name="GluePoint26X" fmla="*/ 17480175.6997319 w 373"/>
                  <a:gd name="GluePoint26Y" fmla="*/ 0 h 747"/>
                  <a:gd name="GluePoint27X" fmla="*/ 10007026.7774799 w 373"/>
                  <a:gd name="GluePoint27Y" fmla="*/ 0 h 747"/>
                  <a:gd name="GluePoint28X" fmla="*/ 4803207.37801609 w 373"/>
                  <a:gd name="GluePoint28Y" fmla="*/ 0 h 747"/>
                  <a:gd name="GluePoint29X" fmla="*/ 3206350.35924933 w 373"/>
                  <a:gd name="GluePoint29Y" fmla="*/ 0 h 747"/>
                  <a:gd name="GluePoint30X" fmla="*/ 3206350.35924933 w 373"/>
                  <a:gd name="GluePoint30Y" fmla="*/ 0 h 747"/>
                  <a:gd name="GluePoint31X" fmla="*/ 10577949.4906166 w 373"/>
                  <a:gd name="GluePoint31Y" fmla="*/ 0 h 747"/>
                  <a:gd name="GluePoint32X" fmla="*/ 10063657.6729223 w 373"/>
                  <a:gd name="GluePoint32Y" fmla="*/ 0 h 747"/>
                  <a:gd name="GluePoint33X" fmla="*/ 12647862.9812332 w 373"/>
                  <a:gd name="GluePoint33Y" fmla="*/ 0 h 747"/>
                  <a:gd name="GluePoint34X" fmla="*/ 12704493.8766756 w 373"/>
                  <a:gd name="GluePoint34Y" fmla="*/ 0 h 747"/>
                  <a:gd name="GluePoint35X" fmla="*/ 12133633.9624665 w 373"/>
                  <a:gd name="GluePoint35Y" fmla="*/ 0 h 747"/>
                  <a:gd name="GluePoint36X" fmla="*/ 14723924.8793566 w 373"/>
                  <a:gd name="GluePoint36Y" fmla="*/ 0 h 747"/>
                  <a:gd name="GluePoint37X" fmla="*/ 18538143.3458445 w 373"/>
                  <a:gd name="GluePoint37Y" fmla="*/ 0 h 747"/>
                  <a:gd name="GluePoint38X" fmla="*/ 15917852.2037534 w 373"/>
                  <a:gd name="GluePoint38Y" fmla="*/ 0 h 747"/>
                  <a:gd name="GluePoint39X" fmla="*/ 12903582.1769437 w 373"/>
                  <a:gd name="GluePoint39Y" fmla="*/ 0 h 747"/>
                  <a:gd name="GluePoint40X" fmla="*/ 11880672.0321716 w 373"/>
                  <a:gd name="GluePoint40Y" fmla="*/ 0 h 747"/>
                  <a:gd name="GluePoint41X" fmla="*/ 10577949.4906166 w 373"/>
                  <a:gd name="GluePoint41Y" fmla="*/ 0 h 74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Lst>
                <a:rect l="textAreaLeft" t="textAreaTop" r="textAreaRight" b="textAreaBottom"/>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solidFill>
                <a:srgbClr val="0a0a0a"/>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45" name="îślïḍê"/>
              <p:cNvSpPr/>
              <p:nvPr/>
            </p:nvSpPr>
            <p:spPr>
              <a:xfrm>
                <a:off x="10811880" y="434880"/>
                <a:ext cx="150120" cy="233640"/>
              </a:xfrm>
              <a:custGeom>
                <a:avLst/>
                <a:gdLst>
                  <a:gd name="textAreaLeft" fmla="*/ 0 w 150120"/>
                  <a:gd name="textAreaRight" fmla="*/ 155880 w 150120"/>
                  <a:gd name="textAreaTop" fmla="*/ 0 h 233640"/>
                  <a:gd name="textAreaBottom" fmla="*/ 239400 h 233640"/>
                  <a:gd name="GluePoint1X" fmla="*/ 0 w 665"/>
                  <a:gd name="GluePoint1Y" fmla="*/ 82179.2147806005 h 433"/>
                  <a:gd name="GluePoint2X" fmla="*/ 0 w 665"/>
                  <a:gd name="GluePoint2Y" fmla="*/ 107228.983833718 h 433"/>
                  <a:gd name="GluePoint3X" fmla="*/ 0 w 665"/>
                  <a:gd name="GluePoint3Y" fmla="*/ 157675.288683603 h 433"/>
                  <a:gd name="GluePoint4X" fmla="*/ 0 w 665"/>
                  <a:gd name="GluePoint4Y" fmla="*/ 259322.979214781 h 433"/>
                  <a:gd name="GluePoint5X" fmla="*/ 0 w 665"/>
                  <a:gd name="GluePoint5Y" fmla="*/ 290560.508083141 h 433"/>
                  <a:gd name="GluePoint6X" fmla="*/ 0 w 665"/>
                  <a:gd name="GluePoint6Y" fmla="*/ 321580.369515012 h 433"/>
                  <a:gd name="GluePoint7X" fmla="*/ 0 w 665"/>
                  <a:gd name="GluePoint7Y" fmla="*/ 295542.840646651 h 433"/>
                  <a:gd name="GluePoint8X" fmla="*/ 0 w 665"/>
                  <a:gd name="GluePoint8Y" fmla="*/ 194753.810623557 h 433"/>
                  <a:gd name="GluePoint9X" fmla="*/ 0 w 665"/>
                  <a:gd name="GluePoint9Y" fmla="*/ 141128.060046189 h 433"/>
                  <a:gd name="GluePoint10X" fmla="*/ 0 w 665"/>
                  <a:gd name="GluePoint10Y" fmla="*/ 107508.198614319 h 433"/>
                  <a:gd name="GluePoint11X" fmla="*/ 0 w 665"/>
                  <a:gd name="GluePoint11Y" fmla="*/ 82179.2147806005 h 433"/>
                  <a:gd name="GluePoint12X" fmla="*/ 0 w 665"/>
                  <a:gd name="GluePoint12Y" fmla="*/ 82179.2147806005 h 433"/>
                  <a:gd name="GluePoint13X" fmla="*/ 0 w 665"/>
                  <a:gd name="GluePoint13Y" fmla="*/ 96275.0577367206 h 433"/>
                  <a:gd name="GluePoint14X" fmla="*/ 0 w 665"/>
                  <a:gd name="GluePoint14Y" fmla="*/ 103174.364896074 h 433"/>
                  <a:gd name="GluePoint15X" fmla="*/ 0 w 665"/>
                  <a:gd name="GluePoint15Y" fmla="*/ 134755.658198614 h 433"/>
                  <a:gd name="GluePoint16X" fmla="*/ 0 w 665"/>
                  <a:gd name="GluePoint16Y" fmla="*/ 162072.170900693 h 433"/>
                  <a:gd name="GluePoint17X" fmla="*/ 0 w 665"/>
                  <a:gd name="GluePoint17Y" fmla="*/ 233645.727482679 h 433"/>
                  <a:gd name="GluePoint18X" fmla="*/ 0 w 665"/>
                  <a:gd name="GluePoint18Y" fmla="*/ 220325.981524249 h 433"/>
                  <a:gd name="GluePoint19X" fmla="*/ 0 w 665"/>
                  <a:gd name="GluePoint19Y" fmla="*/ 181226.905311778 h 433"/>
                  <a:gd name="GluePoint20X" fmla="*/ 0 w 665"/>
                  <a:gd name="GluePoint20Y" fmla="*/ 152407.736720554 h 433"/>
                  <a:gd name="GluePoint21X" fmla="*/ 0 w 665"/>
                  <a:gd name="GluePoint21Y" fmla="*/ 112978.406466513 h 433"/>
                  <a:gd name="GluePoint22X" fmla="*/ 0 w 665"/>
                  <a:gd name="GluePoint22Y" fmla="*/ 96275.0577367206 h 433"/>
                  <a:gd name="GluePoint23X" fmla="*/ 0 w 665"/>
                  <a:gd name="GluePoint23Y" fmla="*/ 96275.0577367206 h 433"/>
                  <a:gd name="GluePoint24X" fmla="*/ 0 w 665"/>
                  <a:gd name="GluePoint24Y" fmla="*/ 1098.84526558891 h 433"/>
                  <a:gd name="GluePoint25X" fmla="*/ 0 w 665"/>
                  <a:gd name="GluePoint25Y" fmla="*/ 4095.15011547344 h 433"/>
                  <a:gd name="GluePoint26X" fmla="*/ 0 w 665"/>
                  <a:gd name="GluePoint26Y" fmla="*/ 30794.688221709 h 433"/>
                  <a:gd name="GluePoint27X" fmla="*/ 0 w 665"/>
                  <a:gd name="GluePoint27Y" fmla="*/ 61394.2263279446 h 433"/>
                  <a:gd name="GluePoint28X" fmla="*/ 0 w 665"/>
                  <a:gd name="GluePoint28Y" fmla="*/ 164852.309468822 h 433"/>
                  <a:gd name="GluePoint29X" fmla="*/ 0 w 665"/>
                  <a:gd name="GluePoint29Y" fmla="*/ 248460.623556582 h 433"/>
                  <a:gd name="GluePoint30X" fmla="*/ 0 w 665"/>
                  <a:gd name="GluePoint30Y" fmla="*/ 332652.886836028 h 433"/>
                  <a:gd name="GluePoint31X" fmla="*/ 0 w 665"/>
                  <a:gd name="GluePoint31Y" fmla="*/ 313672.286374134 h 433"/>
                  <a:gd name="GluePoint32X" fmla="*/ 0 w 665"/>
                  <a:gd name="GluePoint32Y" fmla="*/ 281493.533487298 h 433"/>
                  <a:gd name="GluePoint33X" fmla="*/ 0 w 665"/>
                  <a:gd name="GluePoint33Y" fmla="*/ 121077.136258661 h 433"/>
                  <a:gd name="GluePoint34X" fmla="*/ 0 w 665"/>
                  <a:gd name="GluePoint34Y" fmla="*/ 64064.7806004619 h 433"/>
                  <a:gd name="GluePoint35X" fmla="*/ 0 w 665"/>
                  <a:gd name="GluePoint35Y" fmla="*/ 29449.6535796767 h 433"/>
                  <a:gd name="GluePoint36X" fmla="*/ 0 w 665"/>
                  <a:gd name="GluePoint36Y" fmla="*/ 1098.84526558891 h 43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Lst>
                <a:rect l="textAreaLeft" t="textAreaTop" r="textAreaRight" b="textAreaBottom"/>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solidFill>
                <a:srgbClr val="0a0a0a"/>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46" name="iśḷiḍê"/>
              <p:cNvSpPr/>
              <p:nvPr/>
            </p:nvSpPr>
            <p:spPr>
              <a:xfrm>
                <a:off x="11063520" y="438120"/>
                <a:ext cx="155160" cy="203040"/>
              </a:xfrm>
              <a:custGeom>
                <a:avLst/>
                <a:gdLst>
                  <a:gd name="textAreaLeft" fmla="*/ 0 w 155160"/>
                  <a:gd name="textAreaRight" fmla="*/ 160920 w 155160"/>
                  <a:gd name="textAreaTop" fmla="*/ 0 h 203040"/>
                  <a:gd name="textAreaBottom" fmla="*/ 208800 h 203040"/>
                  <a:gd name="GluePoint1X" fmla="*/ 2.23448275862069 w 580"/>
                  <a:gd name="GluePoint1Y" fmla="*/ 17652.774049217 h 447"/>
                  <a:gd name="GluePoint2X" fmla="*/ 4.46896551724138 w 580"/>
                  <a:gd name="GluePoint2Y" fmla="*/ 21919.9776286353 h 447"/>
                  <a:gd name="GluePoint3X" fmla="*/ 4.46896551724138 w 580"/>
                  <a:gd name="GluePoint3Y" fmla="*/ 18168.4787472036 h 447"/>
                  <a:gd name="GluePoint4X" fmla="*/ 2.97931034482759 w 580"/>
                  <a:gd name="GluePoint4Y" fmla="*/ 15736.5771812081 h 447"/>
                  <a:gd name="GluePoint5X" fmla="*/ 2.23448275862069 w 580"/>
                  <a:gd name="GluePoint5Y" fmla="*/ 17652.774049217 h 447"/>
                  <a:gd name="GluePoint6X" fmla="*/ 2.23448275862069 w 580"/>
                  <a:gd name="GluePoint6Y" fmla="*/ 17652.774049217 h 447"/>
                  <a:gd name="GluePoint7X" fmla="*/ 1.48965517241379 w 580"/>
                  <a:gd name="GluePoint7Y" fmla="*/ 4245.7158836689 h 447"/>
                  <a:gd name="GluePoint8X" fmla="*/ 1.48965517241379 w 580"/>
                  <a:gd name="GluePoint8Y" fmla="*/ 1375.21252796421 h 447"/>
                  <a:gd name="GluePoint9X" fmla="*/ 1.48965517241379 w 580"/>
                  <a:gd name="GluePoint9Y" fmla="*/ 3.79194630872483 h 447"/>
                  <a:gd name="GluePoint10X" fmla="*/ 2.97931034482759 w 580"/>
                  <a:gd name="GluePoint10Y" fmla="*/ 2272.63982102908 h 447"/>
                  <a:gd name="GluePoint11X" fmla="*/ 2.23448275862069 w 580"/>
                  <a:gd name="GluePoint11Y" fmla="*/ 4138.2774049217 h 447"/>
                  <a:gd name="GluePoint12X" fmla="*/ 2.23448275862069 w 580"/>
                  <a:gd name="GluePoint12Y" fmla="*/ 5359.2841163311 h 447"/>
                  <a:gd name="GluePoint13X" fmla="*/ 1.48965517241379 w 580"/>
                  <a:gd name="GluePoint13Y" fmla="*/ 7136.44295302013 h 447"/>
                  <a:gd name="GluePoint14X" fmla="*/ 2.97931034482759 w 580"/>
                  <a:gd name="GluePoint14Y" fmla="*/ 6663.71364653244 h 447"/>
                  <a:gd name="GluePoint15X" fmla="*/ 3.72413793103448 w 580"/>
                  <a:gd name="GluePoint15Y" fmla="*/ 5557.7293064877 h 447"/>
                  <a:gd name="GluePoint16X" fmla="*/ 3.72413793103448 w 580"/>
                  <a:gd name="GluePoint16Y" fmla="*/ 5978.63534675615 h 447"/>
                  <a:gd name="GluePoint17X" fmla="*/ 3.72413793103448 w 580"/>
                  <a:gd name="GluePoint17Y" fmla="*/ 7534.59731543624 h 447"/>
                  <a:gd name="GluePoint18X" fmla="*/ 2.97931034482759 w 580"/>
                  <a:gd name="GluePoint18Y" fmla="*/ 7963.08724832215 h 447"/>
                  <a:gd name="GluePoint19X" fmla="*/ 1.48965517241379 w 580"/>
                  <a:gd name="GluePoint19Y" fmla="*/ 9679.57494407159 h 447"/>
                  <a:gd name="GluePoint20X" fmla="*/ 1.48965517241379 w 580"/>
                  <a:gd name="GluePoint20Y" fmla="*/ 14906.1409395973 h 447"/>
                  <a:gd name="GluePoint21X" fmla="*/ 0.744827586206897 w 580"/>
                  <a:gd name="GluePoint21Y" fmla="*/ 19362.9418344519 h 447"/>
                  <a:gd name="GluePoint22X" fmla="*/ 0 w 580"/>
                  <a:gd name="GluePoint22Y" fmla="*/ 22660.6711409396 h 447"/>
                  <a:gd name="GluePoint23X" fmla="*/ 0 w 580"/>
                  <a:gd name="GluePoint23Y" fmla="*/ 22318.1319910515 h 447"/>
                  <a:gd name="GluePoint24X" fmla="*/ 0 w 580"/>
                  <a:gd name="GluePoint24Y" fmla="*/ 20237.6174496644 h 447"/>
                  <a:gd name="GluePoint25X" fmla="*/ 0 w 580"/>
                  <a:gd name="GluePoint25Y" fmla="*/ 19362.9418344519 h 447"/>
                  <a:gd name="GluePoint26X" fmla="*/ 0 w 580"/>
                  <a:gd name="GluePoint26Y" fmla="*/ 19651.129753915 h 447"/>
                  <a:gd name="GluePoint27X" fmla="*/ 0.744827586206897 w 580"/>
                  <a:gd name="GluePoint27Y" fmla="*/ 16307.8970917226 h 447"/>
                  <a:gd name="GluePoint28X" fmla="*/ 0.744827586206897 w 580"/>
                  <a:gd name="GluePoint28Y" fmla="*/ 12092.5167785235 h 447"/>
                  <a:gd name="GluePoint29X" fmla="*/ 0.744827586206897 w 580"/>
                  <a:gd name="GluePoint29Y" fmla="*/ 10831.062639821 h 447"/>
                  <a:gd name="GluePoint30X" fmla="*/ 0.744827586206897 w 580"/>
                  <a:gd name="GluePoint30Y" fmla="*/ 11707.0022371365 h 447"/>
                  <a:gd name="GluePoint31X" fmla="*/ 0 w 580"/>
                  <a:gd name="GluePoint31Y" fmla="*/ 11993.9261744966 h 447"/>
                  <a:gd name="GluePoint32X" fmla="*/ 0 w 580"/>
                  <a:gd name="GluePoint32Y" fmla="*/ 9818.6129753915 h 447"/>
                  <a:gd name="GluePoint33X" fmla="*/ 0 w 580"/>
                  <a:gd name="GluePoint33Y" fmla="*/ 8416.85682326622 h 447"/>
                  <a:gd name="GluePoint34X" fmla="*/ 0.744827586206897 w 580"/>
                  <a:gd name="GluePoint34Y" fmla="*/ 8715.15659955257 h 447"/>
                  <a:gd name="GluePoint35X" fmla="*/ 1.48965517241379 w 580"/>
                  <a:gd name="GluePoint35Y" fmla="*/ 7698.91498881432 h 447"/>
                  <a:gd name="GluePoint36X" fmla="*/ 1.48965517241379 w 580"/>
                  <a:gd name="GluePoint36Y" fmla="*/ 7691.33109619687 h 447"/>
                  <a:gd name="GluePoint37X" fmla="*/ 1.48965517241379 w 580"/>
                  <a:gd name="GluePoint37Y" fmla="*/ 4245.7158836689 h 44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Lst>
                <a:rect l="textAreaLeft" t="textAreaTop" r="textAreaRight" b="textAreaBottom"/>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solidFill>
                <a:srgbClr val="0a0a0a"/>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47" name="iṧľíḑe"/>
              <p:cNvSpPr/>
              <p:nvPr/>
            </p:nvSpPr>
            <p:spPr>
              <a:xfrm>
                <a:off x="11305800" y="403920"/>
                <a:ext cx="150840" cy="250560"/>
              </a:xfrm>
              <a:custGeom>
                <a:avLst/>
                <a:gdLst>
                  <a:gd name="textAreaLeft" fmla="*/ 0 w 150840"/>
                  <a:gd name="textAreaRight" fmla="*/ 156600 w 150840"/>
                  <a:gd name="textAreaTop" fmla="*/ 0 h 250560"/>
                  <a:gd name="textAreaBottom" fmla="*/ 256320 h 250560"/>
                  <a:gd name="GluePoint1X" fmla="*/ 0 w 712"/>
                  <a:gd name="GluePoint1Y" fmla="*/ 254111.779310345 h 435"/>
                  <a:gd name="GluePoint2X" fmla="*/ 0 w 712"/>
                  <a:gd name="GluePoint2Y" fmla="*/ 373481.44137931 h 435"/>
                  <a:gd name="GluePoint3X" fmla="*/ 0 w 712"/>
                  <a:gd name="GluePoint3Y" fmla="*/ 476403.505747126 h 435"/>
                  <a:gd name="GluePoint4X" fmla="*/ 0 w 712"/>
                  <a:gd name="GluePoint4Y" fmla="*/ 454389.52183908 h 435"/>
                  <a:gd name="GluePoint5X" fmla="*/ 0 w 712"/>
                  <a:gd name="GluePoint5Y" fmla="*/ 493987.133333333 h 435"/>
                  <a:gd name="GluePoint6X" fmla="*/ 0 w 712"/>
                  <a:gd name="GluePoint6Y" fmla="*/ 591083.23908046 h 435"/>
                  <a:gd name="GluePoint7X" fmla="*/ 0 w 712"/>
                  <a:gd name="GluePoint7Y" fmla="*/ 662159.613793104 h 435"/>
                  <a:gd name="GluePoint8X" fmla="*/ 0 w 712"/>
                  <a:gd name="GluePoint8Y" fmla="*/ 586912.455172414 h 435"/>
                  <a:gd name="GluePoint9X" fmla="*/ 0 w 712"/>
                  <a:gd name="GluePoint9Y" fmla="*/ 448685.337931035 h 435"/>
                  <a:gd name="GluePoint10X" fmla="*/ 0 w 712"/>
                  <a:gd name="GluePoint10Y" fmla="*/ 511367.268965517 h 435"/>
                  <a:gd name="GluePoint11X" fmla="*/ 0 w 712"/>
                  <a:gd name="GluePoint11Y" fmla="*/ 521823.871264368 h 435"/>
                  <a:gd name="GluePoint12X" fmla="*/ 0 w 712"/>
                  <a:gd name="GluePoint12Y" fmla="*/ 409366.526436782 h 435"/>
                  <a:gd name="GluePoint13X" fmla="*/ 0 w 712"/>
                  <a:gd name="GluePoint13Y" fmla="*/ 401198.006896552 h 435"/>
                  <a:gd name="GluePoint14X" fmla="*/ 0 w 712"/>
                  <a:gd name="GluePoint14Y" fmla="*/ 273797.622988506 h 435"/>
                  <a:gd name="GluePoint15X" fmla="*/ 0 w 712"/>
                  <a:gd name="GluePoint15Y" fmla="*/ 190479.685057471 h 435"/>
                  <a:gd name="GluePoint16X" fmla="*/ 0 w 712"/>
                  <a:gd name="GluePoint16Y" fmla="*/ 105802.997701149 h 435"/>
                  <a:gd name="GluePoint17X" fmla="*/ 0 w 712"/>
                  <a:gd name="GluePoint17Y" fmla="*/ 53826.0252873563 h 435"/>
                  <a:gd name="GluePoint18X" fmla="*/ 0 w 712"/>
                  <a:gd name="GluePoint18Y" fmla="*/ 10738.6068965517 h 435"/>
                  <a:gd name="GluePoint19X" fmla="*/ 0 w 712"/>
                  <a:gd name="GluePoint19Y" fmla="*/ 103316.229885057 h 435"/>
                  <a:gd name="GluePoint20X" fmla="*/ 0 w 712"/>
                  <a:gd name="GluePoint20Y" fmla="*/ 160226.68045977 h 435"/>
                  <a:gd name="GluePoint21X" fmla="*/ 0 w 712"/>
                  <a:gd name="GluePoint21Y" fmla="*/ 238641.583908046 h 435"/>
                  <a:gd name="GluePoint22X" fmla="*/ 0 w 712"/>
                  <a:gd name="GluePoint22Y" fmla="*/ 361457.790804598 h 435"/>
                  <a:gd name="GluePoint23X" fmla="*/ 0 w 712"/>
                  <a:gd name="GluePoint23Y" fmla="*/ 429039.551724138 h 435"/>
                  <a:gd name="GluePoint24X" fmla="*/ 0 w 712"/>
                  <a:gd name="GluePoint24Y" fmla="*/ 429039.551724138 h 435"/>
                  <a:gd name="GluePoint25X" fmla="*/ 0 w 712"/>
                  <a:gd name="GluePoint25Y" fmla="*/ 316559.774712644 h 435"/>
                  <a:gd name="GluePoint26X" fmla="*/ 0 w 712"/>
                  <a:gd name="GluePoint26Y" fmla="*/ 291317.15862069 h 435"/>
                  <a:gd name="GluePoint27X" fmla="*/ 0 w 712"/>
                  <a:gd name="GluePoint27Y" fmla="*/ 96733.9862068965 h 435"/>
                  <a:gd name="GluePoint28X" fmla="*/ 0 w 712"/>
                  <a:gd name="GluePoint28Y" fmla="*/ 180986.064367816 h 435"/>
                  <a:gd name="GluePoint29X" fmla="*/ 0 w 712"/>
                  <a:gd name="GluePoint29Y" fmla="*/ 333901.455172414 h 435"/>
                  <a:gd name="GluePoint30X" fmla="*/ 0 w 712"/>
                  <a:gd name="GluePoint30Y" fmla="*/ 238641.583908046 h 435"/>
                  <a:gd name="GluePoint31X" fmla="*/ 0 w 712"/>
                  <a:gd name="GluePoint31Y" fmla="*/ 219596.659770115 h 435"/>
                  <a:gd name="GluePoint32X" fmla="*/ 0 w 712"/>
                  <a:gd name="GluePoint32Y" fmla="*/ 609048.213793104 h 435"/>
                  <a:gd name="GluePoint33X" fmla="*/ 0 w 712"/>
                  <a:gd name="GluePoint33Y" fmla="*/ 539000.514942529 h 435"/>
                  <a:gd name="GluePoint34X" fmla="*/ 0 w 712"/>
                  <a:gd name="GluePoint34Y" fmla="*/ 653894.956321839 h 435"/>
                  <a:gd name="GluePoint35X" fmla="*/ 0 w 712"/>
                  <a:gd name="GluePoint35Y" fmla="*/ 662159.613793104 h 435"/>
                  <a:gd name="GluePoint36X" fmla="*/ 0 w 712"/>
                  <a:gd name="GluePoint36Y" fmla="*/ 741617.613793104 h 435"/>
                  <a:gd name="GluePoint37X" fmla="*/ 0 w 712"/>
                  <a:gd name="GluePoint37Y" fmla="*/ 871360.55862069 h 435"/>
                  <a:gd name="GluePoint38X" fmla="*/ 0 w 712"/>
                  <a:gd name="GluePoint38Y" fmla="*/ 929105.806896552 h 435"/>
                  <a:gd name="GluePoint39X" fmla="*/ 0 w 712"/>
                  <a:gd name="GluePoint39Y" fmla="*/ 886790.696551724 h 435"/>
                  <a:gd name="GluePoint40X" fmla="*/ 0 w 712"/>
                  <a:gd name="GluePoint40Y" fmla="*/ 796177.491954023 h 435"/>
                  <a:gd name="GluePoint41X" fmla="*/ 0 w 712"/>
                  <a:gd name="GluePoint41Y" fmla="*/ 780098.422988506 h 435"/>
                  <a:gd name="GluePoint42X" fmla="*/ 0 w 712"/>
                  <a:gd name="GluePoint42Y" fmla="*/ 771984.381609195 h 435"/>
                  <a:gd name="GluePoint43X" fmla="*/ 0 w 712"/>
                  <a:gd name="GluePoint43Y" fmla="*/ 699347.367816092 h 435"/>
                  <a:gd name="GluePoint44X" fmla="*/ 0 w 712"/>
                  <a:gd name="GluePoint44Y" fmla="*/ 647306.303448276 h 4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Lst>
                <a:rect l="textAreaLeft" t="textAreaTop" r="textAreaRight" b="textAreaBottom"/>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solidFill>
                <a:srgbClr val="0a0a0a"/>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grpSp>
      </p:grpSp>
      <p:pic>
        <p:nvPicPr>
          <p:cNvPr id="48" name="图片 24" descr=""/>
          <p:cNvPicPr/>
          <p:nvPr/>
        </p:nvPicPr>
        <p:blipFill>
          <a:blip r:embed="rId2"/>
          <a:srcRect l="55236" t="0" r="0" b="55111"/>
          <a:stretch/>
        </p:blipFill>
        <p:spPr>
          <a:xfrm>
            <a:off x="0" y="-111240"/>
            <a:ext cx="1514880" cy="1138320"/>
          </a:xfrm>
          <a:prstGeom prst="rect">
            <a:avLst/>
          </a:prstGeom>
          <a:noFill/>
          <a:ln w="0">
            <a:noFill/>
          </a:ln>
        </p:spPr>
      </p:pic>
      <p:sp>
        <p:nvSpPr>
          <p:cNvPr id="49" name="PlaceHolder 1"/>
          <p:cNvSpPr>
            <a:spLocks noGrp="1"/>
          </p:cNvSpPr>
          <p:nvPr>
            <p:ph type="body"/>
          </p:nvPr>
        </p:nvSpPr>
        <p:spPr>
          <a:xfrm>
            <a:off x="1587240" y="340200"/>
            <a:ext cx="3742560" cy="524520"/>
          </a:xfrm>
          <a:prstGeom prst="rect">
            <a:avLst/>
          </a:prstGeom>
          <a:noFill/>
          <a:ln w="0">
            <a:noFill/>
          </a:ln>
        </p:spPr>
        <p:txBody>
          <a:bodyPr lIns="0" rIns="0" tIns="45720" bIns="45720" anchor="t">
            <a:noAutofit/>
          </a:bodyPr>
          <a:p>
            <a:pPr indent="0" defTabSz="914400">
              <a:lnSpc>
                <a:spcPct val="90000"/>
              </a:lnSpc>
              <a:spcBef>
                <a:spcPts val="1001"/>
              </a:spcBef>
              <a:buNone/>
              <a:tabLst>
                <a:tab algn="l" pos="0"/>
              </a:tabLst>
            </a:pPr>
            <a:r>
              <a:rPr b="1" lang="zh-CN" sz="3600" strike="noStrike" u="none">
                <a:solidFill>
                  <a:schemeClr val="dk1"/>
                </a:solidFill>
                <a:effectLst/>
                <a:uFillTx/>
                <a:latin typeface="Arial"/>
                <a:ea typeface="微软雅黑"/>
              </a:rPr>
              <a:t>请输入你的标题</a:t>
            </a:r>
            <a:endParaRPr b="0" lang="en-US" sz="3600" strike="noStrike" u="none">
              <a:solidFill>
                <a:srgbClr val="000000"/>
              </a:solidFill>
              <a:effectLst/>
              <a:uFillTx/>
              <a:latin typeface="Arial"/>
            </a:endParaRPr>
          </a:p>
        </p:txBody>
      </p:sp>
      <p:cxnSp>
        <p:nvCxnSpPr>
          <p:cNvPr id="50" name="直接连接符 26"/>
          <p:cNvCxnSpPr/>
          <p:nvPr/>
        </p:nvCxnSpPr>
        <p:spPr>
          <a:xfrm>
            <a:off x="1083600" y="1028520"/>
            <a:ext cx="11113920" cy="5760"/>
          </a:xfrm>
          <a:prstGeom prst="straightConnector1">
            <a:avLst/>
          </a:prstGeom>
          <a:ln w="0">
            <a:solidFill>
              <a:srgbClr val="b92917"/>
            </a:solidFill>
          </a:ln>
        </p:spPr>
      </p:cxnSp>
      <p:sp>
        <p:nvSpPr>
          <p:cNvPr id="51" name="PlaceHolder 2"/>
          <p:cNvSpPr>
            <a:spLocks noGrp="1"/>
          </p:cNvSpPr>
          <p:nvPr>
            <p:ph type="body"/>
          </p:nvPr>
        </p:nvSpPr>
        <p:spPr>
          <a:xfrm>
            <a:off x="6152040" y="2036520"/>
            <a:ext cx="6779520" cy="39751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800" strike="noStrike" u="none">
                <a:solidFill>
                  <a:schemeClr val="dk1"/>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1800" strike="noStrike" u="none">
                <a:solidFill>
                  <a:schemeClr val="dk1"/>
                </a:solidFill>
                <a:effectLst/>
                <a:uFillTx/>
                <a:latin typeface="Arial"/>
              </a:rPr>
              <a:t>Second Outline Level</a:t>
            </a:r>
            <a:endParaRPr b="0" lang="en-US" sz="18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effectLst/>
                <a:uFillTx/>
                <a:latin typeface="Arial"/>
              </a:rPr>
              <a:t>Third Outline Level</a:t>
            </a:r>
            <a:endParaRPr b="0" lang="en-US" sz="18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effectLst/>
                <a:uFillTx/>
                <a:latin typeface="Arial"/>
              </a:rPr>
              <a:t>Fourth Outline Level</a:t>
            </a:r>
            <a:endParaRPr b="0" lang="en-US" sz="18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1800" strike="noStrike" u="none">
                <a:solidFill>
                  <a:schemeClr val="dk1"/>
                </a:solidFill>
                <a:effectLst/>
                <a:uFillTx/>
                <a:latin typeface="Arial"/>
              </a:rPr>
              <a:t>Fifth Outline Level</a:t>
            </a:r>
            <a:endParaRPr b="0" lang="en-US" sz="18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1800" strike="noStrike" u="none">
                <a:solidFill>
                  <a:schemeClr val="dk1"/>
                </a:solidFill>
                <a:effectLst/>
                <a:uFillTx/>
                <a:latin typeface="Arial"/>
              </a:rPr>
              <a:t>Sixth Outline Level</a:t>
            </a:r>
            <a:endParaRPr b="0" lang="en-US" sz="18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1800" strike="noStrike" u="none">
                <a:solidFill>
                  <a:schemeClr val="dk1"/>
                </a:solidFill>
                <a:effectLst/>
                <a:uFillTx/>
                <a:latin typeface="Arial"/>
              </a:rPr>
              <a:t>Seventh Outline Level</a:t>
            </a:r>
            <a:endParaRPr b="0" lang="en-US" sz="1800" strike="noStrike" u="none">
              <a:solidFill>
                <a:srgbClr val="000000"/>
              </a:solidFill>
              <a:effectLst/>
              <a:uFillTx/>
              <a:latin typeface="Arial"/>
            </a:endParaRPr>
          </a:p>
        </p:txBody>
      </p:sp>
      <p:sp>
        <p:nvSpPr>
          <p:cNvPr id="52" name="PlaceHolder 3"/>
          <p:cNvSpPr>
            <a:spLocks noGrp="1"/>
          </p:cNvSpPr>
          <p:nvPr>
            <p:ph type="body"/>
          </p:nvPr>
        </p:nvSpPr>
        <p:spPr>
          <a:xfrm>
            <a:off x="3378600" y="2525040"/>
            <a:ext cx="4078800" cy="189648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800" strike="noStrike" u="none">
                <a:solidFill>
                  <a:schemeClr val="dk1"/>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1800" strike="noStrike" u="none">
                <a:solidFill>
                  <a:schemeClr val="dk1"/>
                </a:solidFill>
                <a:effectLst/>
                <a:uFillTx/>
                <a:latin typeface="Arial"/>
              </a:rPr>
              <a:t>Second Outline Level</a:t>
            </a:r>
            <a:endParaRPr b="0" lang="en-US" sz="18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effectLst/>
                <a:uFillTx/>
                <a:latin typeface="Arial"/>
              </a:rPr>
              <a:t>Third Outline Level</a:t>
            </a:r>
            <a:endParaRPr b="0" lang="en-US" sz="18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effectLst/>
                <a:uFillTx/>
                <a:latin typeface="Arial"/>
              </a:rPr>
              <a:t>Fourth Outline Level</a:t>
            </a:r>
            <a:endParaRPr b="0" lang="en-US" sz="18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1800" strike="noStrike" u="none">
                <a:solidFill>
                  <a:schemeClr val="dk1"/>
                </a:solidFill>
                <a:effectLst/>
                <a:uFillTx/>
                <a:latin typeface="Arial"/>
              </a:rPr>
              <a:t>Fifth Outline Level</a:t>
            </a:r>
            <a:endParaRPr b="0" lang="en-US" sz="18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1800" strike="noStrike" u="none">
                <a:solidFill>
                  <a:schemeClr val="dk1"/>
                </a:solidFill>
                <a:effectLst/>
                <a:uFillTx/>
                <a:latin typeface="Arial"/>
              </a:rPr>
              <a:t>Sixth Outline Level</a:t>
            </a:r>
            <a:endParaRPr b="0" lang="en-US" sz="18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1800" strike="noStrike" u="none">
                <a:solidFill>
                  <a:schemeClr val="dk1"/>
                </a:solidFill>
                <a:effectLst/>
                <a:uFillTx/>
                <a:latin typeface="Arial"/>
              </a:rPr>
              <a:t>Seventh Outline Level</a:t>
            </a:r>
            <a:endParaRPr b="0" lang="en-US" sz="1800" strike="noStrike" u="none">
              <a:solidFill>
                <a:srgbClr val="000000"/>
              </a:solidFill>
              <a:effectLst/>
              <a:uFillTx/>
              <a:latin typeface="Arial"/>
            </a:endParaRPr>
          </a:p>
        </p:txBody>
      </p:sp>
      <p:sp>
        <p:nvSpPr>
          <p:cNvPr id="53" name="PlaceHolder 4"/>
          <p:cNvSpPr>
            <a:spLocks noGrp="1"/>
          </p:cNvSpPr>
          <p:nvPr>
            <p:ph type="title"/>
          </p:nvPr>
        </p:nvSpPr>
        <p:spPr>
          <a:xfrm>
            <a:off x="609480" y="273600"/>
            <a:ext cx="10967040" cy="1139400"/>
          </a:xfrm>
          <a:prstGeom prst="rect">
            <a:avLst/>
          </a:prstGeom>
          <a:noFill/>
          <a:ln w="0">
            <a:noFill/>
          </a:ln>
        </p:spPr>
        <p:txBody>
          <a:bodyPr lIns="0" rIns="0" tIns="0" bIns="0" anchor="ctr">
            <a:noAutofit/>
          </a:bodyPr>
          <a:p>
            <a:pPr indent="0">
              <a:lnSpc>
                <a:spcPct val="100000"/>
              </a:lnSpc>
              <a:buNone/>
              <a:tabLst>
                <a:tab algn="l" pos="0"/>
              </a:tabLst>
            </a:pPr>
            <a:r>
              <a:rPr b="0" lang="en-US" sz="1800" strike="noStrike" u="none">
                <a:solidFill>
                  <a:schemeClr val="dk1"/>
                </a:solidFill>
                <a:effectLst/>
                <a:uFillTx/>
                <a:latin typeface="Arial"/>
              </a:rPr>
              <a:t>Click to edit the title text format</a:t>
            </a:r>
            <a:endParaRPr b="0" lang="en-US" sz="1800" strike="noStrike" u="none">
              <a:solidFill>
                <a:srgbClr val="000000"/>
              </a:solidFill>
              <a:effectLst/>
              <a:uFillTx/>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8_标题和内容">
    <p:bg>
      <p:bgPr>
        <a:solidFill>
          <a:srgbClr val="ffffff"/>
        </a:solidFill>
      </p:bgPr>
    </p:bg>
    <p:spTree>
      <p:nvGrpSpPr>
        <p:cNvPr id="1" name=""/>
        <p:cNvGrpSpPr/>
        <p:nvPr/>
      </p:nvGrpSpPr>
      <p:grpSpPr>
        <a:xfrm>
          <a:off x="0" y="0"/>
          <a:ext cx="0" cy="0"/>
          <a:chOff x="0" y="0"/>
          <a:chExt cx="0" cy="0"/>
        </a:xfrm>
      </p:grpSpPr>
      <p:sp>
        <p:nvSpPr>
          <p:cNvPr id="408" name="PlaceHolder 1"/>
          <p:cNvSpPr>
            <a:spLocks noGrp="1"/>
          </p:cNvSpPr>
          <p:nvPr>
            <p:ph type="title"/>
          </p:nvPr>
        </p:nvSpPr>
        <p:spPr>
          <a:xfrm>
            <a:off x="609480" y="273600"/>
            <a:ext cx="10967040" cy="1139400"/>
          </a:xfrm>
          <a:prstGeom prst="rect">
            <a:avLst/>
          </a:prstGeom>
          <a:noFill/>
          <a:ln w="0">
            <a:noFill/>
          </a:ln>
        </p:spPr>
        <p:txBody>
          <a:bodyPr lIns="0" rIns="0" tIns="0" bIns="0" anchor="ctr">
            <a:noAutofit/>
          </a:bodyPr>
          <a:p>
            <a:pPr indent="0">
              <a:lnSpc>
                <a:spcPct val="100000"/>
              </a:lnSpc>
              <a:buNone/>
              <a:tabLst>
                <a:tab algn="l" pos="0"/>
              </a:tabLst>
            </a:pPr>
            <a:r>
              <a:rPr b="0" lang="en-US" sz="1800" strike="noStrike" u="none">
                <a:solidFill>
                  <a:schemeClr val="dk1"/>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409" name="PlaceHolder 2"/>
          <p:cNvSpPr>
            <a:spLocks noGrp="1"/>
          </p:cNvSpPr>
          <p:nvPr>
            <p:ph type="body"/>
          </p:nvPr>
        </p:nvSpPr>
        <p:spPr>
          <a:xfrm>
            <a:off x="609480" y="1604520"/>
            <a:ext cx="10967040" cy="39718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trike="noStrike" u="none">
                <a:solidFill>
                  <a:schemeClr val="dk1"/>
                </a:solidFill>
                <a:effectLst/>
                <a:uFillTx/>
                <a:latin typeface="Arial"/>
              </a:rPr>
              <a:t>Click to edit the outline text format</a:t>
            </a:r>
            <a:endParaRPr b="0" lang="en-US" sz="28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2000" strike="noStrike" u="none">
                <a:solidFill>
                  <a:schemeClr val="dk1"/>
                </a:solidFill>
                <a:effectLst/>
                <a:uFillTx/>
                <a:latin typeface="Arial"/>
              </a:rPr>
              <a:t>Second Outline Level</a:t>
            </a:r>
            <a:endParaRPr b="0" lang="en-US" sz="20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effectLst/>
                <a:uFillTx/>
                <a:latin typeface="Arial"/>
              </a:rPr>
              <a:t>Third Outline Level</a:t>
            </a:r>
            <a:endParaRPr b="0" lang="en-US" sz="18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effectLst/>
                <a:uFillTx/>
                <a:latin typeface="Arial"/>
              </a:rPr>
              <a:t>Fourth Outline Level</a:t>
            </a:r>
            <a:endParaRPr b="0" lang="en-US" sz="18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Arial"/>
              </a:rPr>
              <a:t>Fifth Outline Level</a:t>
            </a:r>
            <a:endParaRPr b="0" lang="en-US" sz="20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Arial"/>
              </a:rPr>
              <a:t>Sixth Outline Level</a:t>
            </a:r>
            <a:endParaRPr b="0" lang="en-US" sz="20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Arial"/>
              </a:rPr>
              <a:t>Seventh Outline Level</a:t>
            </a:r>
            <a:endParaRPr b="0" lang="en-US" sz="2000" strike="noStrike" u="none">
              <a:solidFill>
                <a:srgbClr val="000000"/>
              </a:solidFill>
              <a:effectLst/>
              <a:uFillTx/>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目录页">
    <p:bg>
      <p:bgPr>
        <a:solidFill>
          <a:srgbClr val="ffffff"/>
        </a:solidFill>
      </p:bgPr>
    </p:bg>
    <p:spTree>
      <p:nvGrpSpPr>
        <p:cNvPr id="1" name=""/>
        <p:cNvGrpSpPr/>
        <p:nvPr/>
      </p:nvGrpSpPr>
      <p:grpSpPr>
        <a:xfrm>
          <a:off x="0" y="0"/>
          <a:ext cx="0" cy="0"/>
          <a:chOff x="0" y="0"/>
          <a:chExt cx="0" cy="0"/>
        </a:xfrm>
      </p:grpSpPr>
      <p:sp>
        <p:nvSpPr>
          <p:cNvPr id="410" name="PlaceHolder 1"/>
          <p:cNvSpPr>
            <a:spLocks noGrp="1"/>
          </p:cNvSpPr>
          <p:nvPr>
            <p:ph type="body"/>
          </p:nvPr>
        </p:nvSpPr>
        <p:spPr>
          <a:xfrm>
            <a:off x="0" y="10440"/>
            <a:ext cx="12186360" cy="342324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800" strike="noStrike" u="none">
                <a:solidFill>
                  <a:schemeClr val="dk1"/>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1800" strike="noStrike" u="none">
                <a:solidFill>
                  <a:schemeClr val="dk1"/>
                </a:solidFill>
                <a:effectLst/>
                <a:uFillTx/>
                <a:latin typeface="Arial"/>
              </a:rPr>
              <a:t>Second Outline Level</a:t>
            </a:r>
            <a:endParaRPr b="0" lang="en-US" sz="18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effectLst/>
                <a:uFillTx/>
                <a:latin typeface="Arial"/>
              </a:rPr>
              <a:t>Third Outline Level</a:t>
            </a:r>
            <a:endParaRPr b="0" lang="en-US" sz="18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effectLst/>
                <a:uFillTx/>
                <a:latin typeface="Arial"/>
              </a:rPr>
              <a:t>Fourth Outline Level</a:t>
            </a:r>
            <a:endParaRPr b="0" lang="en-US" sz="18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1800" strike="noStrike" u="none">
                <a:solidFill>
                  <a:schemeClr val="dk1"/>
                </a:solidFill>
                <a:effectLst/>
                <a:uFillTx/>
                <a:latin typeface="Arial"/>
              </a:rPr>
              <a:t>Fifth Outline Level</a:t>
            </a:r>
            <a:endParaRPr b="0" lang="en-US" sz="18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1800" strike="noStrike" u="none">
                <a:solidFill>
                  <a:schemeClr val="dk1"/>
                </a:solidFill>
                <a:effectLst/>
                <a:uFillTx/>
                <a:latin typeface="Arial"/>
              </a:rPr>
              <a:t>Sixth Outline Level</a:t>
            </a:r>
            <a:endParaRPr b="0" lang="en-US" sz="18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1800" strike="noStrike" u="none">
                <a:solidFill>
                  <a:schemeClr val="dk1"/>
                </a:solidFill>
                <a:effectLst/>
                <a:uFillTx/>
                <a:latin typeface="Arial"/>
              </a:rPr>
              <a:t>Seventh Outline Level</a:t>
            </a:r>
            <a:endParaRPr b="0" lang="en-US" sz="1800" strike="noStrike" u="none">
              <a:solidFill>
                <a:srgbClr val="000000"/>
              </a:solidFill>
              <a:effectLst/>
              <a:uFillTx/>
              <a:latin typeface="Arial"/>
            </a:endParaRPr>
          </a:p>
        </p:txBody>
      </p:sp>
      <p:sp>
        <p:nvSpPr>
          <p:cNvPr id="411" name="PlaceHolder 2"/>
          <p:cNvSpPr>
            <a:spLocks noGrp="1"/>
          </p:cNvSpPr>
          <p:nvPr>
            <p:ph type="title"/>
          </p:nvPr>
        </p:nvSpPr>
        <p:spPr>
          <a:xfrm>
            <a:off x="609480" y="273600"/>
            <a:ext cx="10967040" cy="1139400"/>
          </a:xfrm>
          <a:prstGeom prst="rect">
            <a:avLst/>
          </a:prstGeom>
          <a:noFill/>
          <a:ln w="0">
            <a:noFill/>
          </a:ln>
        </p:spPr>
        <p:txBody>
          <a:bodyPr lIns="0" rIns="0" tIns="0" bIns="0" anchor="ctr">
            <a:noAutofit/>
          </a:bodyPr>
          <a:p>
            <a:pPr indent="0">
              <a:lnSpc>
                <a:spcPct val="100000"/>
              </a:lnSpc>
              <a:buNone/>
              <a:tabLst>
                <a:tab algn="l" pos="0"/>
              </a:tabLst>
            </a:pPr>
            <a:r>
              <a:rPr b="0" lang="en-US" sz="1800" strike="noStrike" u="none">
                <a:solidFill>
                  <a:schemeClr val="dk1"/>
                </a:solidFill>
                <a:effectLst/>
                <a:uFillTx/>
                <a:latin typeface="Arial"/>
              </a:rPr>
              <a:t>Click to edit the title text format</a:t>
            </a:r>
            <a:endParaRPr b="0" lang="en-US" sz="1800" strike="noStrike" u="none">
              <a:solidFill>
                <a:srgbClr val="000000"/>
              </a:solidFill>
              <a:effectLst/>
              <a:uFillTx/>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自定义版式">
    <p:bg>
      <p:bgPr>
        <a:solidFill>
          <a:srgbClr val="000000"/>
        </a:solidFill>
      </p:bgPr>
    </p:bg>
    <p:spTree>
      <p:nvGrpSpPr>
        <p:cNvPr id="1" name=""/>
        <p:cNvGrpSpPr/>
        <p:nvPr/>
      </p:nvGrpSpPr>
      <p:grpSpPr>
        <a:xfrm>
          <a:off x="0" y="0"/>
          <a:ext cx="0" cy="0"/>
          <a:chOff x="0" y="0"/>
          <a:chExt cx="0" cy="0"/>
        </a:xfrm>
      </p:grpSpPr>
      <p:pic>
        <p:nvPicPr>
          <p:cNvPr id="412" name="图片 2" descr=""/>
          <p:cNvPicPr/>
          <p:nvPr/>
        </p:nvPicPr>
        <p:blipFill>
          <a:blip r:embed="rId2"/>
          <a:srcRect l="0" t="0" r="27993" b="0"/>
          <a:stretch/>
        </p:blipFill>
        <p:spPr>
          <a:xfrm>
            <a:off x="0" y="-5400"/>
            <a:ext cx="12186360" cy="6857640"/>
          </a:xfrm>
          <a:prstGeom prst="rect">
            <a:avLst/>
          </a:prstGeom>
          <a:noFill/>
          <a:ln w="0">
            <a:noFill/>
          </a:ln>
        </p:spPr>
      </p:pic>
      <p:sp>
        <p:nvSpPr>
          <p:cNvPr id="413" name="矩形 3"/>
          <p:cNvSpPr/>
          <p:nvPr/>
        </p:nvSpPr>
        <p:spPr>
          <a:xfrm>
            <a:off x="0" y="2077920"/>
            <a:ext cx="12186360" cy="4774320"/>
          </a:xfrm>
          <a:prstGeom prst="rect">
            <a:avLst/>
          </a:prstGeom>
          <a:gradFill rotWithShape="0">
            <a:gsLst>
              <a:gs pos="0">
                <a:srgbClr val="010000">
                  <a:alpha val="0"/>
                </a:srgbClr>
              </a:gs>
              <a:gs pos="100000">
                <a:srgbClr val="010000">
                  <a:alpha val="89000"/>
                </a:srgbClr>
              </a:gs>
            </a:gsLst>
            <a:lin ang="54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tabLst>
                <a:tab algn="l" pos="0"/>
              </a:tabLst>
            </a:pPr>
            <a:endParaRPr b="0" lang="en-US" sz="1800" strike="noStrike" u="none">
              <a:solidFill>
                <a:srgbClr val="ffffff"/>
              </a:solidFill>
              <a:effectLst/>
              <a:uFillTx/>
              <a:latin typeface="Calibri"/>
              <a:ea typeface="等线"/>
            </a:endParaRPr>
          </a:p>
        </p:txBody>
      </p:sp>
      <p:sp>
        <p:nvSpPr>
          <p:cNvPr id="414" name="矩形 4"/>
          <p:cNvSpPr/>
          <p:nvPr/>
        </p:nvSpPr>
        <p:spPr>
          <a:xfrm rot="10800000">
            <a:off x="5760" y="0"/>
            <a:ext cx="12186360" cy="3211920"/>
          </a:xfrm>
          <a:prstGeom prst="rect">
            <a:avLst/>
          </a:prstGeom>
          <a:gradFill rotWithShape="0">
            <a:gsLst>
              <a:gs pos="0">
                <a:srgbClr val="010000">
                  <a:alpha val="0"/>
                </a:srgbClr>
              </a:gs>
              <a:gs pos="100000">
                <a:srgbClr val="010000"/>
              </a:gs>
            </a:gsLst>
            <a:lin ang="162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tabLst>
                <a:tab algn="l" pos="0"/>
              </a:tabLst>
            </a:pPr>
            <a:endParaRPr b="0" lang="en-US" sz="1800" strike="noStrike" u="none">
              <a:solidFill>
                <a:srgbClr val="ffffff"/>
              </a:solidFill>
              <a:effectLst/>
              <a:uFillTx/>
              <a:latin typeface="Calibri"/>
              <a:ea typeface="等线"/>
            </a:endParaRPr>
          </a:p>
        </p:txBody>
      </p:sp>
      <p:sp>
        <p:nvSpPr>
          <p:cNvPr id="415" name="矩形 5"/>
          <p:cNvSpPr/>
          <p:nvPr/>
        </p:nvSpPr>
        <p:spPr>
          <a:xfrm>
            <a:off x="0" y="0"/>
            <a:ext cx="12186360" cy="6806160"/>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tabLst>
                <a:tab algn="l" pos="0"/>
              </a:tabLst>
            </a:pPr>
            <a:endParaRPr b="0" lang="en-US" sz="1800" strike="noStrike" u="none">
              <a:solidFill>
                <a:srgbClr val="ffffff"/>
              </a:solidFill>
              <a:effectLst/>
              <a:uFillTx/>
              <a:latin typeface="Calibri"/>
              <a:ea typeface="等线"/>
            </a:endParaRPr>
          </a:p>
        </p:txBody>
      </p:sp>
      <p:sp>
        <p:nvSpPr>
          <p:cNvPr id="416" name="文本框 6"/>
          <p:cNvSpPr/>
          <p:nvPr/>
        </p:nvSpPr>
        <p:spPr>
          <a:xfrm>
            <a:off x="4760640" y="564480"/>
            <a:ext cx="2664720" cy="369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zh-CN" sz="1800" strike="noStrike" u="none">
                <a:solidFill>
                  <a:srgbClr val="ffffff"/>
                </a:solidFill>
                <a:effectLst/>
                <a:uFillTx/>
                <a:latin typeface="微软雅黑"/>
                <a:ea typeface="微软雅黑"/>
              </a:rPr>
              <a:t>本</a:t>
            </a:r>
            <a:r>
              <a:rPr b="0" lang="en-US" sz="1800" strike="noStrike" u="none">
                <a:solidFill>
                  <a:srgbClr val="ffffff"/>
                </a:solidFill>
                <a:effectLst/>
                <a:uFillTx/>
                <a:latin typeface="微软雅黑"/>
                <a:ea typeface="微软雅黑"/>
              </a:rPr>
              <a:t>PPT</a:t>
            </a:r>
            <a:r>
              <a:rPr b="0" lang="zh-CN" sz="1800" strike="noStrike" u="none">
                <a:solidFill>
                  <a:srgbClr val="ffffff"/>
                </a:solidFill>
                <a:effectLst/>
                <a:uFillTx/>
                <a:latin typeface="微软雅黑"/>
                <a:ea typeface="微软雅黑"/>
              </a:rPr>
              <a:t>模板正参与</a:t>
            </a:r>
            <a:endParaRPr b="0" lang="en-US" sz="1800" strike="noStrike" u="none">
              <a:solidFill>
                <a:srgbClr val="ffffff"/>
              </a:solidFill>
              <a:effectLst/>
              <a:uFillTx/>
              <a:latin typeface="Arial"/>
            </a:endParaRPr>
          </a:p>
        </p:txBody>
      </p:sp>
      <p:sp>
        <p:nvSpPr>
          <p:cNvPr id="417" name="矩形 7"/>
          <p:cNvSpPr/>
          <p:nvPr/>
        </p:nvSpPr>
        <p:spPr>
          <a:xfrm>
            <a:off x="3602520" y="2482560"/>
            <a:ext cx="4981680" cy="394200"/>
          </a:xfrm>
          <a:prstGeom prst="rect">
            <a:avLst/>
          </a:prstGeom>
          <a:gradFill rotWithShape="0">
            <a:gsLst>
              <a:gs pos="0">
                <a:srgbClr val="cb9b53">
                  <a:alpha val="70000"/>
                </a:srgbClr>
              </a:gs>
              <a:gs pos="100000">
                <a:srgbClr val="cb9b53">
                  <a:alpha val="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1" lang="en-US" sz="2400" strike="noStrike" u="none">
              <a:solidFill>
                <a:srgbClr val="0e5177"/>
              </a:solidFill>
              <a:effectLst/>
              <a:uFillTx/>
              <a:latin typeface="Segoe UI"/>
              <a:ea typeface="微软雅黑"/>
            </a:endParaRPr>
          </a:p>
        </p:txBody>
      </p:sp>
      <p:sp>
        <p:nvSpPr>
          <p:cNvPr id="418" name="文本框 8"/>
          <p:cNvSpPr/>
          <p:nvPr/>
        </p:nvSpPr>
        <p:spPr>
          <a:xfrm>
            <a:off x="4049640" y="2517840"/>
            <a:ext cx="4087440" cy="338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n-US" sz="1600" strike="noStrike" u="none">
                <a:solidFill>
                  <a:srgbClr val="ffffff"/>
                </a:solidFill>
                <a:effectLst/>
                <a:uFillTx/>
                <a:latin typeface="微软雅黑"/>
                <a:ea typeface="微软雅黑"/>
              </a:rPr>
              <a:t> </a:t>
            </a:r>
            <a:r>
              <a:rPr b="0" lang="zh-CN" sz="1600" strike="noStrike" u="none">
                <a:solidFill>
                  <a:srgbClr val="ffffff"/>
                </a:solidFill>
                <a:effectLst/>
                <a:uFillTx/>
                <a:latin typeface="微软雅黑"/>
                <a:ea typeface="微软雅黑"/>
              </a:rPr>
              <a:t>第一届高校</a:t>
            </a:r>
            <a:r>
              <a:rPr b="0" lang="en-US" sz="1600" strike="noStrike" u="none">
                <a:solidFill>
                  <a:srgbClr val="ffffff"/>
                </a:solidFill>
                <a:effectLst/>
                <a:uFillTx/>
                <a:latin typeface="微软雅黑"/>
                <a:ea typeface="微软雅黑"/>
              </a:rPr>
              <a:t>PPT</a:t>
            </a:r>
            <a:r>
              <a:rPr b="0" lang="zh-CN" sz="1600" strike="noStrike" u="none">
                <a:solidFill>
                  <a:srgbClr val="ffffff"/>
                </a:solidFill>
                <a:effectLst/>
                <a:uFillTx/>
                <a:latin typeface="微软雅黑"/>
                <a:ea typeface="微软雅黑"/>
              </a:rPr>
              <a:t>模板设计大赛 </a:t>
            </a:r>
            <a:endParaRPr b="0" lang="en-US" sz="1600" strike="noStrike" u="none">
              <a:solidFill>
                <a:srgbClr val="ffffff"/>
              </a:solidFill>
              <a:effectLst/>
              <a:uFillTx/>
              <a:latin typeface="Arial"/>
            </a:endParaRPr>
          </a:p>
        </p:txBody>
      </p:sp>
      <p:sp>
        <p:nvSpPr>
          <p:cNvPr id="419" name="文本框 10"/>
          <p:cNvSpPr/>
          <p:nvPr/>
        </p:nvSpPr>
        <p:spPr>
          <a:xfrm>
            <a:off x="6133680" y="4825080"/>
            <a:ext cx="2540160" cy="1076760"/>
          </a:xfrm>
          <a:prstGeom prst="rect">
            <a:avLst/>
          </a:prstGeom>
          <a:noFill/>
          <a:ln w="0">
            <a:noFill/>
          </a:ln>
        </p:spPr>
        <p:style>
          <a:lnRef idx="0"/>
          <a:fillRef idx="0"/>
          <a:effectRef idx="0"/>
          <a:fontRef idx="minor"/>
        </p:style>
        <p:txBody>
          <a:bodyPr lIns="90000" rIns="90000" tIns="45000" bIns="45000" anchor="t">
            <a:spAutoFit/>
          </a:bodyPr>
          <a:p>
            <a:pPr defTabSz="914400">
              <a:lnSpc>
                <a:spcPct val="120000"/>
              </a:lnSpc>
              <a:tabLst>
                <a:tab algn="l" pos="0"/>
              </a:tabLst>
            </a:pPr>
            <a:r>
              <a:rPr b="0" lang="zh-CN" sz="1800" spc="150" strike="noStrike" u="none">
                <a:solidFill>
                  <a:srgbClr val="ffffff"/>
                </a:solidFill>
                <a:effectLst/>
                <a:uFillTx/>
                <a:latin typeface="微软雅黑"/>
                <a:ea typeface="微软雅黑"/>
              </a:rPr>
              <a:t>微信扫码</a:t>
            </a:r>
            <a:endParaRPr b="0" lang="en-US" sz="1800" strike="noStrike" u="none">
              <a:solidFill>
                <a:srgbClr val="ffffff"/>
              </a:solidFill>
              <a:effectLst/>
              <a:uFillTx/>
              <a:latin typeface="Arial"/>
            </a:endParaRPr>
          </a:p>
          <a:p>
            <a:pPr defTabSz="914400">
              <a:lnSpc>
                <a:spcPct val="120000"/>
              </a:lnSpc>
              <a:tabLst>
                <a:tab algn="l" pos="0"/>
              </a:tabLst>
            </a:pPr>
            <a:r>
              <a:rPr b="0" lang="zh-CN" sz="1800" spc="150" strike="noStrike" u="none">
                <a:solidFill>
                  <a:srgbClr val="ffffff"/>
                </a:solidFill>
                <a:effectLst/>
                <a:uFillTx/>
                <a:latin typeface="微软雅黑"/>
                <a:ea typeface="微软雅黑"/>
              </a:rPr>
              <a:t>来聆听模板作者</a:t>
            </a:r>
            <a:endParaRPr b="0" lang="en-US" sz="1800" strike="noStrike" u="none">
              <a:solidFill>
                <a:srgbClr val="ffffff"/>
              </a:solidFill>
              <a:effectLst/>
              <a:uFillTx/>
              <a:latin typeface="Arial"/>
            </a:endParaRPr>
          </a:p>
          <a:p>
            <a:pPr defTabSz="914400">
              <a:lnSpc>
                <a:spcPct val="120000"/>
              </a:lnSpc>
              <a:tabLst>
                <a:tab algn="l" pos="0"/>
              </a:tabLst>
            </a:pPr>
            <a:r>
              <a:rPr b="0" lang="zh-CN" sz="1800" spc="150" strike="noStrike" u="none">
                <a:solidFill>
                  <a:srgbClr val="ffffff"/>
                </a:solidFill>
                <a:effectLst/>
                <a:uFillTx/>
                <a:latin typeface="微软雅黑"/>
                <a:ea typeface="微软雅黑"/>
              </a:rPr>
              <a:t>设计灵感、制作思路</a:t>
            </a:r>
            <a:endParaRPr b="0" lang="en-US" sz="1800" strike="noStrike" u="none">
              <a:solidFill>
                <a:srgbClr val="ffffff"/>
              </a:solidFill>
              <a:effectLst/>
              <a:uFillTx/>
              <a:latin typeface="Arial"/>
            </a:endParaRPr>
          </a:p>
        </p:txBody>
      </p:sp>
      <p:pic>
        <p:nvPicPr>
          <p:cNvPr id="420" name="图片 11" descr=""/>
          <p:cNvPicPr/>
          <p:nvPr/>
        </p:nvPicPr>
        <p:blipFill>
          <a:blip r:embed="rId3"/>
          <a:stretch/>
        </p:blipFill>
        <p:spPr>
          <a:xfrm>
            <a:off x="-615240" y="3772080"/>
            <a:ext cx="13811400" cy="3990600"/>
          </a:xfrm>
          <a:prstGeom prst="rect">
            <a:avLst/>
          </a:prstGeom>
          <a:noFill/>
          <a:ln w="0">
            <a:noFill/>
          </a:ln>
        </p:spPr>
      </p:pic>
      <p:pic>
        <p:nvPicPr>
          <p:cNvPr id="421" name="图片 12" descr=""/>
          <p:cNvPicPr/>
          <p:nvPr/>
        </p:nvPicPr>
        <p:blipFill>
          <a:blip r:embed="rId4"/>
          <a:stretch/>
        </p:blipFill>
        <p:spPr>
          <a:xfrm>
            <a:off x="1683720" y="716760"/>
            <a:ext cx="8818920" cy="1838880"/>
          </a:xfrm>
          <a:prstGeom prst="rect">
            <a:avLst/>
          </a:prstGeom>
          <a:noFill/>
          <a:ln w="0">
            <a:noFill/>
          </a:ln>
        </p:spPr>
      </p:pic>
      <p:sp>
        <p:nvSpPr>
          <p:cNvPr id="422" name="文本框 13"/>
          <p:cNvSpPr/>
          <p:nvPr/>
        </p:nvSpPr>
        <p:spPr>
          <a:xfrm>
            <a:off x="3742200" y="2971800"/>
            <a:ext cx="1977840" cy="2628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zh-CN" sz="1100" strike="noStrike" u="none">
                <a:solidFill>
                  <a:srgbClr val="bfbfbf"/>
                </a:solidFill>
                <a:effectLst/>
                <a:uFillTx/>
                <a:latin typeface="微软雅黑"/>
                <a:ea typeface="微软雅黑"/>
              </a:rPr>
              <a:t>活动主办：秋叶</a:t>
            </a:r>
            <a:r>
              <a:rPr b="0" lang="en-US" sz="1100" strike="noStrike" u="none">
                <a:solidFill>
                  <a:srgbClr val="bfbfbf"/>
                </a:solidFill>
                <a:effectLst/>
                <a:uFillTx/>
                <a:latin typeface="微软雅黑"/>
                <a:ea typeface="微软雅黑"/>
              </a:rPr>
              <a:t>PPT</a:t>
            </a:r>
            <a:endParaRPr b="0" lang="en-US" sz="1100" strike="noStrike" u="none">
              <a:solidFill>
                <a:srgbClr val="ffffff"/>
              </a:solidFill>
              <a:effectLst/>
              <a:uFillTx/>
              <a:latin typeface="Arial"/>
            </a:endParaRPr>
          </a:p>
        </p:txBody>
      </p:sp>
      <p:sp>
        <p:nvSpPr>
          <p:cNvPr id="423" name="文本框 14"/>
          <p:cNvSpPr/>
          <p:nvPr/>
        </p:nvSpPr>
        <p:spPr>
          <a:xfrm>
            <a:off x="6079680" y="2971800"/>
            <a:ext cx="2487240" cy="2628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zh-CN" sz="1100" strike="noStrike" u="none">
                <a:solidFill>
                  <a:srgbClr val="bfbfbf"/>
                </a:solidFill>
                <a:effectLst/>
                <a:uFillTx/>
                <a:latin typeface="微软雅黑"/>
                <a:ea typeface="微软雅黑"/>
              </a:rPr>
              <a:t>技术支持：微软听听文档</a:t>
            </a:r>
            <a:endParaRPr b="0" lang="en-US" sz="1100" strike="noStrike" u="none">
              <a:solidFill>
                <a:srgbClr val="ffffff"/>
              </a:solidFill>
              <a:effectLst/>
              <a:uFillTx/>
              <a:latin typeface="Arial"/>
            </a:endParaRPr>
          </a:p>
        </p:txBody>
      </p:sp>
      <p:sp>
        <p:nvSpPr>
          <p:cNvPr id="424" name="矩形 15"/>
          <p:cNvSpPr/>
          <p:nvPr/>
        </p:nvSpPr>
        <p:spPr>
          <a:xfrm>
            <a:off x="3600720" y="3494880"/>
            <a:ext cx="2312640" cy="231264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entury Gothic"/>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标注页">
    <p:bg>
      <p:bgPr>
        <a:solidFill>
          <a:srgbClr val="e73a1c"/>
        </a:solidFill>
      </p:bgPr>
    </p:bg>
    <p:spTree>
      <p:nvGrpSpPr>
        <p:cNvPr id="1" name=""/>
        <p:cNvGrpSpPr/>
        <p:nvPr/>
      </p:nvGrpSpPr>
      <p:grpSpPr>
        <a:xfrm>
          <a:off x="0" y="0"/>
          <a:ext cx="0" cy="0"/>
          <a:chOff x="0" y="0"/>
          <a:chExt cx="0" cy="0"/>
        </a:xfrm>
      </p:grpSpPr>
      <p:sp>
        <p:nvSpPr>
          <p:cNvPr id="425" name="矩形 5"/>
          <p:cNvSpPr/>
          <p:nvPr/>
        </p:nvSpPr>
        <p:spPr>
          <a:xfrm>
            <a:off x="440640" y="759960"/>
            <a:ext cx="637200" cy="369360"/>
          </a:xfrm>
          <a:prstGeom prst="rect">
            <a:avLst/>
          </a:prstGeom>
          <a:noFill/>
          <a:ln w="0">
            <a:noFill/>
          </a:ln>
        </p:spPr>
        <p:style>
          <a:lnRef idx="0"/>
          <a:fillRef idx="0"/>
          <a:effectRef idx="0"/>
          <a:fontRef idx="minor"/>
        </p:style>
        <p:txBody>
          <a:bodyPr wrap="none" lIns="90000" rIns="90000" tIns="45000" bIns="45000" anchor="t">
            <a:spAutoFit/>
          </a:bodyPr>
          <a:p>
            <a:pPr defTabSz="609480">
              <a:lnSpc>
                <a:spcPct val="100000"/>
              </a:lnSpc>
              <a:tabLst>
                <a:tab algn="l" pos="0"/>
              </a:tabLst>
            </a:pPr>
            <a:r>
              <a:rPr b="0" lang="zh-CN" sz="1800" strike="noStrike" u="none">
                <a:solidFill>
                  <a:srgbClr val="ffffff"/>
                </a:solidFill>
                <a:effectLst/>
                <a:uFillTx/>
                <a:latin typeface="Segoe UI Light"/>
                <a:ea typeface="微软雅黑"/>
              </a:rPr>
              <a:t>标注</a:t>
            </a:r>
            <a:endParaRPr b="0" lang="en-US" sz="1800" strike="noStrike" u="none">
              <a:solidFill>
                <a:srgbClr val="ffffff"/>
              </a:solidFill>
              <a:effectLst/>
              <a:uFillTx/>
              <a:latin typeface="Arial"/>
            </a:endParaRPr>
          </a:p>
        </p:txBody>
      </p:sp>
      <p:sp>
        <p:nvSpPr>
          <p:cNvPr id="426" name="矩形 10"/>
          <p:cNvSpPr/>
          <p:nvPr/>
        </p:nvSpPr>
        <p:spPr>
          <a:xfrm>
            <a:off x="2572560" y="759960"/>
            <a:ext cx="1396080" cy="2030040"/>
          </a:xfrm>
          <a:prstGeom prst="rect">
            <a:avLst/>
          </a:prstGeom>
          <a:noFill/>
          <a:ln w="0">
            <a:noFill/>
          </a:ln>
        </p:spPr>
        <p:style>
          <a:lnRef idx="0"/>
          <a:fillRef idx="0"/>
          <a:effectRef idx="0"/>
          <a:fontRef idx="minor"/>
        </p:style>
        <p:txBody>
          <a:bodyPr lIns="90000" rIns="90000" tIns="45000" bIns="45000" anchor="t">
            <a:spAutoFit/>
          </a:bodyPr>
          <a:p>
            <a:pPr defTabSz="609480">
              <a:lnSpc>
                <a:spcPct val="130000"/>
              </a:lnSpc>
              <a:tabLst>
                <a:tab algn="l" pos="0"/>
              </a:tabLst>
            </a:pPr>
            <a:r>
              <a:rPr b="0" lang="zh-CN" sz="1400" strike="noStrike" u="none">
                <a:solidFill>
                  <a:srgbClr val="ffffff"/>
                </a:solidFill>
                <a:effectLst/>
                <a:uFillTx/>
                <a:latin typeface="Segoe UI Light"/>
                <a:ea typeface="微软雅黑"/>
              </a:rPr>
              <a:t>使用说明 </a:t>
            </a:r>
            <a:endParaRPr b="0" lang="en-US" sz="1400" strike="noStrike" u="none">
              <a:solidFill>
                <a:srgbClr val="ffffff"/>
              </a:solidFill>
              <a:effectLst/>
              <a:uFillTx/>
              <a:latin typeface="Arial"/>
            </a:endParaRPr>
          </a:p>
          <a:p>
            <a:pPr defTabSz="609480">
              <a:lnSpc>
                <a:spcPct val="130000"/>
              </a:lnSpc>
              <a:tabLst>
                <a:tab algn="l" pos="0"/>
              </a:tabLst>
            </a:pPr>
            <a:endParaRPr b="0" lang="en-US" sz="1400" strike="noStrike" u="none">
              <a:solidFill>
                <a:srgbClr val="ffffff"/>
              </a:solidFill>
              <a:effectLst/>
              <a:uFillTx/>
              <a:latin typeface="Arial"/>
            </a:endParaRPr>
          </a:p>
          <a:p>
            <a:pPr defTabSz="609480">
              <a:lnSpc>
                <a:spcPct val="130000"/>
              </a:lnSpc>
              <a:tabLst>
                <a:tab algn="l" pos="0"/>
              </a:tabLst>
            </a:pPr>
            <a:endParaRPr b="0" lang="en-US" sz="1400" strike="noStrike" u="none">
              <a:solidFill>
                <a:srgbClr val="ffffff"/>
              </a:solidFill>
              <a:effectLst/>
              <a:uFillTx/>
              <a:latin typeface="Arial"/>
            </a:endParaRPr>
          </a:p>
          <a:p>
            <a:pPr defTabSz="609480">
              <a:lnSpc>
                <a:spcPct val="130000"/>
              </a:lnSpc>
              <a:tabLst>
                <a:tab algn="l" pos="0"/>
              </a:tabLst>
            </a:pPr>
            <a:endParaRPr b="0" lang="en-US" sz="1400" strike="noStrike" u="none">
              <a:solidFill>
                <a:srgbClr val="ffffff"/>
              </a:solidFill>
              <a:effectLst/>
              <a:uFillTx/>
              <a:latin typeface="Arial"/>
            </a:endParaRPr>
          </a:p>
          <a:p>
            <a:pPr defTabSz="609480">
              <a:lnSpc>
                <a:spcPct val="130000"/>
              </a:lnSpc>
              <a:tabLst>
                <a:tab algn="l" pos="0"/>
              </a:tabLst>
            </a:pPr>
            <a:endParaRPr b="0" lang="en-US" sz="1400" strike="noStrike" u="none">
              <a:solidFill>
                <a:srgbClr val="ffffff"/>
              </a:solidFill>
              <a:effectLst/>
              <a:uFillTx/>
              <a:latin typeface="Arial"/>
            </a:endParaRPr>
          </a:p>
          <a:p>
            <a:pPr defTabSz="609480">
              <a:lnSpc>
                <a:spcPct val="130000"/>
              </a:lnSpc>
              <a:tabLst>
                <a:tab algn="l" pos="0"/>
              </a:tabLst>
            </a:pPr>
            <a:endParaRPr b="0" lang="en-US" sz="1400" strike="noStrike" u="none">
              <a:solidFill>
                <a:srgbClr val="ffffff"/>
              </a:solidFill>
              <a:effectLst/>
              <a:uFillTx/>
              <a:latin typeface="Arial"/>
            </a:endParaRPr>
          </a:p>
          <a:p>
            <a:pPr defTabSz="609480">
              <a:lnSpc>
                <a:spcPct val="130000"/>
              </a:lnSpc>
              <a:tabLst>
                <a:tab algn="l" pos="0"/>
              </a:tabLst>
            </a:pPr>
            <a:r>
              <a:rPr b="0" lang="zh-CN" sz="1400" strike="noStrike" u="none">
                <a:solidFill>
                  <a:srgbClr val="ffffff"/>
                </a:solidFill>
                <a:effectLst/>
                <a:uFillTx/>
                <a:latin typeface="Segoe UI Light"/>
                <a:ea typeface="微软雅黑"/>
              </a:rPr>
              <a:t>声明</a:t>
            </a:r>
            <a:endParaRPr b="0" lang="en-US" sz="1400" strike="noStrike" u="none">
              <a:solidFill>
                <a:srgbClr val="ffffff"/>
              </a:solidFill>
              <a:effectLst/>
              <a:uFillTx/>
              <a:latin typeface="Arial"/>
            </a:endParaRPr>
          </a:p>
        </p:txBody>
      </p:sp>
      <p:sp>
        <p:nvSpPr>
          <p:cNvPr id="427" name="矩形 11"/>
          <p:cNvSpPr/>
          <p:nvPr/>
        </p:nvSpPr>
        <p:spPr>
          <a:xfrm>
            <a:off x="4152960" y="759960"/>
            <a:ext cx="7068600" cy="2589840"/>
          </a:xfrm>
          <a:prstGeom prst="rect">
            <a:avLst/>
          </a:prstGeom>
          <a:noFill/>
          <a:ln w="0">
            <a:noFill/>
          </a:ln>
        </p:spPr>
        <p:style>
          <a:lnRef idx="0"/>
          <a:fillRef idx="0"/>
          <a:effectRef idx="0"/>
          <a:fontRef idx="minor"/>
        </p:style>
        <p:txBody>
          <a:bodyPr lIns="90000" rIns="90000" tIns="45000" bIns="45000" anchor="t">
            <a:spAutoFit/>
          </a:bodyPr>
          <a:p>
            <a:pPr defTabSz="914400">
              <a:lnSpc>
                <a:spcPct val="130000"/>
              </a:lnSpc>
              <a:tabLst>
                <a:tab algn="l" pos="0"/>
              </a:tabLst>
            </a:pPr>
            <a:r>
              <a:rPr b="0" lang="zh-CN" sz="1400" strike="noStrike" u="none">
                <a:solidFill>
                  <a:srgbClr val="ffffff"/>
                </a:solidFill>
                <a:effectLst/>
                <a:uFillTx/>
                <a:latin typeface="Segoe UI Light"/>
                <a:ea typeface="微软雅黑"/>
              </a:rPr>
              <a:t>本</a:t>
            </a:r>
            <a:r>
              <a:rPr b="0" lang="en-US" sz="1400" strike="noStrike" u="none">
                <a:solidFill>
                  <a:srgbClr val="ffffff"/>
                </a:solidFill>
                <a:effectLst/>
                <a:uFillTx/>
                <a:latin typeface="Segoe UI Light"/>
                <a:ea typeface="微软雅黑"/>
              </a:rPr>
              <a:t>PPT</a:t>
            </a:r>
            <a:r>
              <a:rPr b="0" lang="zh-CN" sz="1400" strike="noStrike" u="none">
                <a:solidFill>
                  <a:srgbClr val="ffffff"/>
                </a:solidFill>
                <a:effectLst/>
                <a:uFillTx/>
                <a:latin typeface="Segoe UI Light"/>
                <a:ea typeface="微软雅黑"/>
              </a:rPr>
              <a:t>模板为作者原创，著作权归作者所有。</a:t>
            </a:r>
            <a:endParaRPr b="0" lang="en-US" sz="1400" strike="noStrike" u="none">
              <a:solidFill>
                <a:srgbClr val="ffffff"/>
              </a:solidFill>
              <a:effectLst/>
              <a:uFillTx/>
              <a:latin typeface="Arial"/>
            </a:endParaRPr>
          </a:p>
          <a:p>
            <a:pPr defTabSz="914400">
              <a:lnSpc>
                <a:spcPct val="130000"/>
              </a:lnSpc>
              <a:tabLst>
                <a:tab algn="l" pos="0"/>
              </a:tabLst>
            </a:pPr>
            <a:r>
              <a:rPr b="0" lang="zh-CN" sz="1400" strike="noStrike" u="none">
                <a:solidFill>
                  <a:srgbClr val="ffffff"/>
                </a:solidFill>
                <a:effectLst/>
                <a:uFillTx/>
                <a:latin typeface="Segoe UI Light"/>
                <a:ea typeface="微软雅黑"/>
              </a:rPr>
              <a:t>您仅可以个人非商业用途使用本</a:t>
            </a:r>
            <a:r>
              <a:rPr b="0" lang="en-US" sz="1400" strike="noStrike" u="none">
                <a:solidFill>
                  <a:srgbClr val="ffffff"/>
                </a:solidFill>
                <a:effectLst/>
                <a:uFillTx/>
                <a:latin typeface="Segoe UI Light"/>
                <a:ea typeface="微软雅黑"/>
              </a:rPr>
              <a:t>PPT</a:t>
            </a:r>
            <a:r>
              <a:rPr b="0" lang="zh-CN" sz="1400" strike="noStrike" u="none">
                <a:solidFill>
                  <a:srgbClr val="ffffff"/>
                </a:solidFill>
                <a:effectLst/>
                <a:uFillTx/>
                <a:latin typeface="Segoe UI Light"/>
                <a:ea typeface="微软雅黑"/>
              </a:rPr>
              <a:t>模板，</a:t>
            </a:r>
            <a:r>
              <a:rPr b="0" lang="zh-CN" sz="1400" strike="noStrike" u="none">
                <a:solidFill>
                  <a:srgbClr val="ffffff"/>
                </a:solidFill>
                <a:effectLst/>
                <a:uFillTx/>
                <a:latin typeface="Century Gothic"/>
                <a:ea typeface="微软雅黑"/>
              </a:rPr>
              <a:t>未经权利人书面明确授权，不可将信息内容的全部或部分用于出售，或以出租、出借、转让、分销、发布等其他任何方式供他人使用</a:t>
            </a:r>
            <a:r>
              <a:rPr b="0" lang="zh-CN" sz="1400" strike="noStrike" u="none">
                <a:solidFill>
                  <a:srgbClr val="ffffff"/>
                </a:solidFill>
                <a:effectLst/>
                <a:uFillTx/>
                <a:latin typeface="Segoe UI Light"/>
                <a:ea typeface="微软雅黑"/>
              </a:rPr>
              <a:t>，</a:t>
            </a:r>
            <a:r>
              <a:rPr b="0" lang="zh-CN" sz="1400" strike="noStrike" u="none">
                <a:solidFill>
                  <a:srgbClr val="ffffff"/>
                </a:solidFill>
                <a:effectLst/>
                <a:uFillTx/>
                <a:latin typeface="Century Gothic"/>
                <a:ea typeface="微软雅黑"/>
              </a:rPr>
              <a:t>否则将承担法律责任。</a:t>
            </a:r>
            <a:endParaRPr b="0" lang="en-US" sz="1400" strike="noStrike" u="none">
              <a:solidFill>
                <a:srgbClr val="ffffff"/>
              </a:solidFill>
              <a:effectLst/>
              <a:uFillTx/>
              <a:latin typeface="Arial"/>
            </a:endParaRPr>
          </a:p>
          <a:p>
            <a:pPr defTabSz="609480">
              <a:lnSpc>
                <a:spcPct val="130000"/>
              </a:lnSpc>
              <a:tabLst>
                <a:tab algn="l" pos="0"/>
              </a:tabLst>
            </a:pPr>
            <a:endParaRPr b="0" lang="en-US" sz="1400" strike="noStrike" u="none">
              <a:solidFill>
                <a:srgbClr val="ffffff"/>
              </a:solidFill>
              <a:effectLst/>
              <a:uFillTx/>
              <a:latin typeface="Arial"/>
            </a:endParaRPr>
          </a:p>
          <a:p>
            <a:pPr defTabSz="609480">
              <a:lnSpc>
                <a:spcPct val="130000"/>
              </a:lnSpc>
              <a:tabLst>
                <a:tab algn="l" pos="0"/>
              </a:tabLst>
            </a:pPr>
            <a:endParaRPr b="0" lang="en-US" sz="1400" strike="noStrike" u="none">
              <a:solidFill>
                <a:srgbClr val="ffffff"/>
              </a:solidFill>
              <a:effectLst/>
              <a:uFillTx/>
              <a:latin typeface="Arial"/>
            </a:endParaRPr>
          </a:p>
          <a:p>
            <a:pPr defTabSz="609480">
              <a:lnSpc>
                <a:spcPct val="130000"/>
              </a:lnSpc>
              <a:tabLst>
                <a:tab algn="l" pos="0"/>
              </a:tabLst>
            </a:pPr>
            <a:r>
              <a:rPr b="0" lang="en-US" sz="1400" strike="noStrike" u="none">
                <a:solidFill>
                  <a:srgbClr val="ffffff"/>
                </a:solidFill>
                <a:effectLst/>
                <a:uFillTx/>
                <a:latin typeface="Segoe UI Light"/>
                <a:ea typeface="微软雅黑"/>
              </a:rPr>
              <a:t>OfficePLUS</a:t>
            </a:r>
            <a:r>
              <a:rPr b="0" lang="zh-CN" sz="1400" strike="noStrike" u="none">
                <a:solidFill>
                  <a:srgbClr val="ffffff"/>
                </a:solidFill>
                <a:effectLst/>
                <a:uFillTx/>
                <a:latin typeface="Segoe UI Light"/>
                <a:ea typeface="微软雅黑"/>
              </a:rPr>
              <a:t>尊重知识产权并注重保护用户享有的各项权利。</a:t>
            </a:r>
            <a:endParaRPr b="0" lang="en-US" sz="1400" strike="noStrike" u="none">
              <a:solidFill>
                <a:srgbClr val="ffffff"/>
              </a:solidFill>
              <a:effectLst/>
              <a:uFillTx/>
              <a:latin typeface="Arial"/>
            </a:endParaRPr>
          </a:p>
          <a:p>
            <a:pPr defTabSz="609480">
              <a:lnSpc>
                <a:spcPct val="130000"/>
              </a:lnSpc>
              <a:tabLst>
                <a:tab algn="l" pos="0"/>
              </a:tabLst>
            </a:pPr>
            <a:r>
              <a:rPr b="0" lang="en-US" sz="1400" strike="noStrike" u="none">
                <a:solidFill>
                  <a:srgbClr val="ffffff"/>
                </a:solidFill>
                <a:effectLst/>
                <a:uFillTx/>
                <a:latin typeface="Segoe UI Light"/>
                <a:ea typeface="微软雅黑"/>
              </a:rPr>
              <a:t>OfficePLUS</a:t>
            </a:r>
            <a:r>
              <a:rPr b="0" lang="zh-CN" sz="1400" strike="noStrike" u="none">
                <a:solidFill>
                  <a:srgbClr val="ffffff"/>
                </a:solidFill>
                <a:effectLst/>
                <a:uFillTx/>
                <a:latin typeface="Segoe UI Light"/>
                <a:ea typeface="微软雅黑"/>
              </a:rPr>
              <a:t>拥有对本</a:t>
            </a:r>
            <a:r>
              <a:rPr b="0" lang="en-US" sz="1400" strike="noStrike" u="none">
                <a:solidFill>
                  <a:srgbClr val="ffffff"/>
                </a:solidFill>
                <a:effectLst/>
                <a:uFillTx/>
                <a:latin typeface="Segoe UI Light"/>
                <a:ea typeface="微软雅黑"/>
              </a:rPr>
              <a:t>PPT</a:t>
            </a:r>
            <a:r>
              <a:rPr b="0" lang="zh-CN" sz="1400" strike="noStrike" u="none">
                <a:solidFill>
                  <a:srgbClr val="ffffff"/>
                </a:solidFill>
                <a:effectLst/>
                <a:uFillTx/>
                <a:latin typeface="Segoe UI Light"/>
                <a:ea typeface="微软雅黑"/>
              </a:rPr>
              <a:t>模板进行展示、报道、宣传及用于市场活动的权利，若在比赛或商业应用过程中发生版权纠纷，其法律责任由作者本人承担。</a:t>
            </a:r>
            <a:endParaRPr b="0" lang="en-US" sz="1400" strike="noStrike" u="none">
              <a:solidFill>
                <a:srgbClr val="ffffff"/>
              </a:solidFill>
              <a:effectLst/>
              <a:uFillTx/>
              <a:latin typeface="Arial"/>
            </a:endParaRPr>
          </a:p>
        </p:txBody>
      </p:sp>
      <p:sp>
        <p:nvSpPr>
          <p:cNvPr id="428" name="矩形 12"/>
          <p:cNvSpPr/>
          <p:nvPr/>
        </p:nvSpPr>
        <p:spPr>
          <a:xfrm>
            <a:off x="440640" y="182520"/>
            <a:ext cx="833760" cy="247680"/>
          </a:xfrm>
          <a:prstGeom prst="rect">
            <a:avLst/>
          </a:prstGeom>
          <a:noFill/>
          <a:ln w="0">
            <a:noFill/>
          </a:ln>
        </p:spPr>
        <p:style>
          <a:lnRef idx="0"/>
          <a:fillRef idx="0"/>
          <a:effectRef idx="0"/>
          <a:fontRef idx="minor"/>
        </p:style>
        <p:txBody>
          <a:bodyPr wrap="none" lIns="90000" rIns="90000" tIns="45000" bIns="45000" anchor="t">
            <a:spAutoFit/>
          </a:bodyPr>
          <a:p>
            <a:pPr defTabSz="609480">
              <a:lnSpc>
                <a:spcPct val="100000"/>
              </a:lnSpc>
              <a:tabLst>
                <a:tab algn="l" pos="0"/>
              </a:tabLst>
            </a:pPr>
            <a:r>
              <a:rPr b="0" lang="en-US" sz="1000" strike="noStrike" u="none">
                <a:solidFill>
                  <a:srgbClr val="ffffff"/>
                </a:solidFill>
                <a:effectLst/>
                <a:uFillTx/>
                <a:latin typeface="Segoe UI Light"/>
                <a:ea typeface="微软雅黑"/>
              </a:rPr>
              <a:t>OfficePLUS</a:t>
            </a:r>
            <a:endParaRPr b="0" lang="en-US" sz="1000" strike="noStrike" u="none">
              <a:solidFill>
                <a:srgbClr val="ffffff"/>
              </a:solidFill>
              <a:effectLst/>
              <a:uFillTx/>
              <a:latin typeface="Arial"/>
            </a:endParaRPr>
          </a:p>
        </p:txBody>
      </p:sp>
      <p:sp>
        <p:nvSpPr>
          <p:cNvPr id="429" name="PlaceHolder 1"/>
          <p:cNvSpPr>
            <a:spLocks noGrp="1"/>
          </p:cNvSpPr>
          <p:nvPr>
            <p:ph type="title"/>
          </p:nvPr>
        </p:nvSpPr>
        <p:spPr>
          <a:xfrm>
            <a:off x="609480" y="273600"/>
            <a:ext cx="10967040" cy="1139400"/>
          </a:xfrm>
          <a:prstGeom prst="rect">
            <a:avLst/>
          </a:prstGeom>
          <a:noFill/>
          <a:ln w="0">
            <a:noFill/>
          </a:ln>
        </p:spPr>
        <p:txBody>
          <a:bodyPr lIns="0" rIns="0" tIns="0" bIns="0" anchor="ctr">
            <a:noAutofit/>
          </a:bodyPr>
          <a:p>
            <a:pPr indent="0">
              <a:lnSpc>
                <a:spcPct val="100000"/>
              </a:lnSpc>
              <a:buNone/>
              <a:tabLst>
                <a:tab algn="l" pos="0"/>
              </a:tabLst>
            </a:pPr>
            <a:r>
              <a:rPr b="0" lang="en-US" sz="1800" strike="noStrike" u="none">
                <a:solidFill>
                  <a:schemeClr val="dk1"/>
                </a:solidFill>
                <a:effectLst/>
                <a:uFillTx/>
                <a:latin typeface="Century Gothic"/>
              </a:rPr>
              <a:t>Click to edit the title text format</a:t>
            </a:r>
            <a:endParaRPr b="0" lang="en-US" sz="1800" strike="noStrike" u="none">
              <a:solidFill>
                <a:srgbClr val="ffffff"/>
              </a:solidFill>
              <a:effectLst/>
              <a:uFillTx/>
              <a:latin typeface="Arial"/>
            </a:endParaRPr>
          </a:p>
        </p:txBody>
      </p:sp>
      <p:sp>
        <p:nvSpPr>
          <p:cNvPr id="430" name="PlaceHolder 2"/>
          <p:cNvSpPr>
            <a:spLocks noGrp="1"/>
          </p:cNvSpPr>
          <p:nvPr>
            <p:ph type="body"/>
          </p:nvPr>
        </p:nvSpPr>
        <p:spPr>
          <a:xfrm>
            <a:off x="609480" y="1604520"/>
            <a:ext cx="10967040" cy="3971880"/>
          </a:xfrm>
          <a:prstGeom prst="rect">
            <a:avLst/>
          </a:prstGeom>
          <a:noFill/>
          <a:ln w="0">
            <a:noFill/>
          </a:ln>
        </p:spPr>
        <p:txBody>
          <a:bodyPr lIns="0" rIns="0" tIns="0" bIns="0" anchor="t">
            <a:normAutofit/>
          </a:bodyPr>
          <a:p>
            <a:pPr marL="432000" indent="-324000">
              <a:lnSpc>
                <a:spcPct val="90000"/>
              </a:lnSpc>
              <a:spcBef>
                <a:spcPts val="1417"/>
              </a:spcBef>
              <a:buClr>
                <a:srgbClr val="ffffff"/>
              </a:buClr>
              <a:buSzPct val="45000"/>
              <a:buFont typeface="Wingdings" charset="2"/>
              <a:buChar char=""/>
            </a:pPr>
            <a:r>
              <a:rPr b="0" lang="en-US" sz="2800" strike="noStrike" u="none">
                <a:solidFill>
                  <a:schemeClr val="dk1"/>
                </a:solidFill>
                <a:effectLst/>
                <a:uFillTx/>
                <a:latin typeface="Century Gothic"/>
              </a:rPr>
              <a:t>Click to edit the outline text format</a:t>
            </a:r>
            <a:endParaRPr b="0" lang="en-US" sz="2800" strike="noStrike" u="none">
              <a:solidFill>
                <a:srgbClr val="ffffff"/>
              </a:solidFill>
              <a:effectLst/>
              <a:uFillTx/>
              <a:latin typeface="Arial"/>
            </a:endParaRPr>
          </a:p>
          <a:p>
            <a:pPr lvl="1" marL="864000" indent="-324000">
              <a:lnSpc>
                <a:spcPct val="90000"/>
              </a:lnSpc>
              <a:spcBef>
                <a:spcPts val="1134"/>
              </a:spcBef>
              <a:buClr>
                <a:srgbClr val="ffffff"/>
              </a:buClr>
              <a:buSzPct val="75000"/>
              <a:buFont typeface="Symbol" charset="2"/>
              <a:buChar char=""/>
            </a:pPr>
            <a:r>
              <a:rPr b="0" lang="en-US" sz="2000" strike="noStrike" u="none">
                <a:solidFill>
                  <a:schemeClr val="dk1"/>
                </a:solidFill>
                <a:effectLst/>
                <a:uFillTx/>
                <a:latin typeface="Century Gothic"/>
              </a:rPr>
              <a:t>Second Outline Level</a:t>
            </a:r>
            <a:endParaRPr b="0" lang="en-US" sz="2000" strike="noStrike" u="none">
              <a:solidFill>
                <a:srgbClr val="ffffff"/>
              </a:solidFill>
              <a:effectLst/>
              <a:uFillTx/>
              <a:latin typeface="Arial"/>
            </a:endParaRPr>
          </a:p>
          <a:p>
            <a:pPr lvl="2" marL="1296000" indent="-288000">
              <a:lnSpc>
                <a:spcPct val="90000"/>
              </a:lnSpc>
              <a:spcBef>
                <a:spcPts val="850"/>
              </a:spcBef>
              <a:buClr>
                <a:srgbClr val="ffffff"/>
              </a:buClr>
              <a:buSzPct val="45000"/>
              <a:buFont typeface="Wingdings" charset="2"/>
              <a:buChar char=""/>
            </a:pPr>
            <a:r>
              <a:rPr b="0" lang="en-US" sz="1800" strike="noStrike" u="none">
                <a:solidFill>
                  <a:schemeClr val="dk1"/>
                </a:solidFill>
                <a:effectLst/>
                <a:uFillTx/>
                <a:latin typeface="Century Gothic"/>
              </a:rPr>
              <a:t>Third Outline Level</a:t>
            </a:r>
            <a:endParaRPr b="0" lang="en-US" sz="1800" strike="noStrike" u="none">
              <a:solidFill>
                <a:srgbClr val="ffffff"/>
              </a:solidFill>
              <a:effectLst/>
              <a:uFillTx/>
              <a:latin typeface="Arial"/>
            </a:endParaRPr>
          </a:p>
          <a:p>
            <a:pPr lvl="3" marL="1728000" indent="-216000">
              <a:lnSpc>
                <a:spcPct val="90000"/>
              </a:lnSpc>
              <a:spcBef>
                <a:spcPts val="567"/>
              </a:spcBef>
              <a:buClr>
                <a:srgbClr val="ffffff"/>
              </a:buClr>
              <a:buSzPct val="75000"/>
              <a:buFont typeface="Symbol" charset="2"/>
              <a:buChar char=""/>
            </a:pPr>
            <a:r>
              <a:rPr b="0" lang="en-US" sz="1800" strike="noStrike" u="none">
                <a:solidFill>
                  <a:schemeClr val="dk1"/>
                </a:solidFill>
                <a:effectLst/>
                <a:uFillTx/>
                <a:latin typeface="Century Gothic"/>
              </a:rPr>
              <a:t>Fourth Outline Level</a:t>
            </a:r>
            <a:endParaRPr b="0" lang="en-US" sz="1800" strike="noStrike" u="none">
              <a:solidFill>
                <a:srgbClr val="ffffff"/>
              </a:solidFill>
              <a:effectLst/>
              <a:uFillTx/>
              <a:latin typeface="Arial"/>
            </a:endParaRPr>
          </a:p>
          <a:p>
            <a:pPr lvl="4" marL="2160000" indent="-216000">
              <a:lnSpc>
                <a:spcPct val="90000"/>
              </a:lnSpc>
              <a:spcBef>
                <a:spcPts val="283"/>
              </a:spcBef>
              <a:buClr>
                <a:srgbClr val="ffffff"/>
              </a:buClr>
              <a:buSzPct val="45000"/>
              <a:buFont typeface="Wingdings" charset="2"/>
              <a:buChar char=""/>
            </a:pPr>
            <a:r>
              <a:rPr b="0" lang="en-US" sz="2000" strike="noStrike" u="none">
                <a:solidFill>
                  <a:schemeClr val="dk1"/>
                </a:solidFill>
                <a:effectLst/>
                <a:uFillTx/>
                <a:latin typeface="Century Gothic"/>
              </a:rPr>
              <a:t>Fifth Outline Level</a:t>
            </a:r>
            <a:endParaRPr b="0" lang="en-US" sz="2000" strike="noStrike" u="none">
              <a:solidFill>
                <a:srgbClr val="ffffff"/>
              </a:solidFill>
              <a:effectLst/>
              <a:uFillTx/>
              <a:latin typeface="Arial"/>
            </a:endParaRPr>
          </a:p>
          <a:p>
            <a:pPr lvl="5" marL="2592000" indent="-216000">
              <a:lnSpc>
                <a:spcPct val="90000"/>
              </a:lnSpc>
              <a:spcBef>
                <a:spcPts val="283"/>
              </a:spcBef>
              <a:buClr>
                <a:srgbClr val="ffffff"/>
              </a:buClr>
              <a:buSzPct val="45000"/>
              <a:buFont typeface="Wingdings" charset="2"/>
              <a:buChar char=""/>
            </a:pPr>
            <a:r>
              <a:rPr b="0" lang="en-US" sz="2000" strike="noStrike" u="none">
                <a:solidFill>
                  <a:schemeClr val="dk1"/>
                </a:solidFill>
                <a:effectLst/>
                <a:uFillTx/>
                <a:latin typeface="Century Gothic"/>
              </a:rPr>
              <a:t>Sixth Outline Level</a:t>
            </a:r>
            <a:endParaRPr b="0" lang="en-US" sz="2000" strike="noStrike" u="none">
              <a:solidFill>
                <a:srgbClr val="ffffff"/>
              </a:solidFill>
              <a:effectLst/>
              <a:uFillTx/>
              <a:latin typeface="Arial"/>
            </a:endParaRPr>
          </a:p>
          <a:p>
            <a:pPr lvl="6" marL="3024000" indent="-216000">
              <a:lnSpc>
                <a:spcPct val="90000"/>
              </a:lnSpc>
              <a:spcBef>
                <a:spcPts val="283"/>
              </a:spcBef>
              <a:buClr>
                <a:srgbClr val="ffffff"/>
              </a:buClr>
              <a:buSzPct val="45000"/>
              <a:buFont typeface="Wingdings" charset="2"/>
              <a:buChar char=""/>
            </a:pPr>
            <a:r>
              <a:rPr b="0" lang="en-US" sz="2000" strike="noStrike" u="none">
                <a:solidFill>
                  <a:schemeClr val="dk1"/>
                </a:solidFill>
                <a:effectLst/>
                <a:uFillTx/>
                <a:latin typeface="Century Gothic"/>
              </a:rPr>
              <a:t>Seventh Outline Level</a:t>
            </a:r>
            <a:endParaRPr b="0" lang="en-US" sz="2000" strike="noStrike" u="none">
              <a:solidFill>
                <a:srgbClr val="ffffff"/>
              </a:solidFill>
              <a:effectLst/>
              <a:uFillTx/>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标题和内容___">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标题和内容">
    <p:bg>
      <p:bgPr>
        <a:solidFill>
          <a:srgbClr val="ffffff"/>
        </a:solidFill>
      </p:bgPr>
    </p:bg>
    <p:spTree>
      <p:nvGrpSpPr>
        <p:cNvPr id="1" name=""/>
        <p:cNvGrpSpPr/>
        <p:nvPr/>
      </p:nvGrpSpPr>
      <p:grpSpPr>
        <a:xfrm>
          <a:off x="0" y="0"/>
          <a:ext cx="0" cy="0"/>
          <a:chOff x="0" y="0"/>
          <a:chExt cx="0" cy="0"/>
        </a:xfrm>
      </p:grpSpPr>
      <p:sp>
        <p:nvSpPr>
          <p:cNvPr id="54" name="PlaceHolder 1"/>
          <p:cNvSpPr>
            <a:spLocks noGrp="1"/>
          </p:cNvSpPr>
          <p:nvPr>
            <p:ph type="body"/>
          </p:nvPr>
        </p:nvSpPr>
        <p:spPr>
          <a:xfrm>
            <a:off x="1587240" y="340200"/>
            <a:ext cx="3939120" cy="524520"/>
          </a:xfrm>
          <a:prstGeom prst="rect">
            <a:avLst/>
          </a:prstGeom>
          <a:noFill/>
          <a:ln w="0">
            <a:noFill/>
          </a:ln>
        </p:spPr>
        <p:txBody>
          <a:bodyPr lIns="0" rIns="0" tIns="45720" bIns="45720" anchor="t">
            <a:noAutofit/>
          </a:bodyPr>
          <a:p>
            <a:pPr indent="0" defTabSz="914400">
              <a:lnSpc>
                <a:spcPct val="90000"/>
              </a:lnSpc>
              <a:spcBef>
                <a:spcPts val="1001"/>
              </a:spcBef>
              <a:buNone/>
              <a:tabLst>
                <a:tab algn="l" pos="0"/>
              </a:tabLst>
            </a:pPr>
            <a:r>
              <a:rPr b="1" lang="zh-CN" sz="3600" strike="noStrike" u="none">
                <a:solidFill>
                  <a:schemeClr val="dk1"/>
                </a:solidFill>
                <a:effectLst/>
                <a:uFillTx/>
                <a:latin typeface="Arial"/>
                <a:ea typeface="微软雅黑"/>
              </a:rPr>
              <a:t>请输入你的标题</a:t>
            </a:r>
            <a:endParaRPr b="0" lang="en-US" sz="3600" strike="noStrike" u="none">
              <a:solidFill>
                <a:srgbClr val="000000"/>
              </a:solidFill>
              <a:effectLst/>
              <a:uFillTx/>
              <a:latin typeface="Arial"/>
            </a:endParaRPr>
          </a:p>
        </p:txBody>
      </p:sp>
      <p:cxnSp>
        <p:nvCxnSpPr>
          <p:cNvPr id="55" name="直接连接符 3"/>
          <p:cNvCxnSpPr/>
          <p:nvPr/>
        </p:nvCxnSpPr>
        <p:spPr>
          <a:xfrm>
            <a:off x="1083600" y="1028520"/>
            <a:ext cx="11113920" cy="5760"/>
          </a:xfrm>
          <a:prstGeom prst="straightConnector1">
            <a:avLst/>
          </a:prstGeom>
          <a:ln w="0">
            <a:solidFill>
              <a:srgbClr val="b92917"/>
            </a:solidFill>
          </a:ln>
        </p:spPr>
      </p:cxnSp>
      <p:grpSp>
        <p:nvGrpSpPr>
          <p:cNvPr id="56" name="组合 2"/>
          <p:cNvGrpSpPr/>
          <p:nvPr/>
        </p:nvGrpSpPr>
        <p:grpSpPr>
          <a:xfrm>
            <a:off x="9778320" y="337320"/>
            <a:ext cx="1734840" cy="527400"/>
            <a:chOff x="9778320" y="337320"/>
            <a:chExt cx="1734840" cy="527400"/>
          </a:xfrm>
        </p:grpSpPr>
        <p:grpSp>
          <p:nvGrpSpPr>
            <p:cNvPr id="57" name="íślïdé"/>
            <p:cNvGrpSpPr/>
            <p:nvPr/>
          </p:nvGrpSpPr>
          <p:grpSpPr>
            <a:xfrm>
              <a:off x="9778320" y="337320"/>
              <a:ext cx="526680" cy="527400"/>
              <a:chOff x="9778320" y="337320"/>
              <a:chExt cx="526680" cy="527400"/>
            </a:xfrm>
          </p:grpSpPr>
          <p:sp>
            <p:nvSpPr>
              <p:cNvPr id="58" name="ïṡḻïḍê"/>
              <p:cNvSpPr/>
              <p:nvPr/>
            </p:nvSpPr>
            <p:spPr>
              <a:xfrm>
                <a:off x="10013760" y="565560"/>
                <a:ext cx="57960" cy="146520"/>
              </a:xfrm>
              <a:custGeom>
                <a:avLst/>
                <a:gdLst>
                  <a:gd name="textAreaLeft" fmla="*/ 0 w 57960"/>
                  <a:gd name="textAreaRight" fmla="*/ 63720 w 57960"/>
                  <a:gd name="textAreaTop" fmla="*/ 0 h 146520"/>
                  <a:gd name="textAreaBottom" fmla="*/ 152280 h 146520"/>
                  <a:gd name="GluePoint1X" fmla="*/ 0 w 423"/>
                  <a:gd name="GluePoint1Y" fmla="*/ 125329580.610169 h 177"/>
                  <a:gd name="GluePoint2X" fmla="*/ 0 w 423"/>
                  <a:gd name="GluePoint2Y" fmla="*/ 125329580.610169 h 177"/>
                  <a:gd name="GluePoint3X" fmla="*/ 0 w 423"/>
                  <a:gd name="GluePoint3Y" fmla="*/ 14064428.4745763 h 177"/>
                  <a:gd name="GluePoint4X" fmla="*/ 0 w 423"/>
                  <a:gd name="GluePoint4Y" fmla="*/ 0 h 177"/>
                  <a:gd name="GluePoint5X" fmla="*/ 0 w 423"/>
                  <a:gd name="GluePoint5Y" fmla="*/ 14064428.4745763 h 177"/>
                  <a:gd name="GluePoint6X" fmla="*/ 0 w 423"/>
                  <a:gd name="GluePoint6Y" fmla="*/ 113545159.864407 h 177"/>
                  <a:gd name="GluePoint7X" fmla="*/ 0 w 423"/>
                  <a:gd name="GluePoint7Y" fmla="*/ 150211255.457627 h 177"/>
                  <a:gd name="GluePoint8X" fmla="*/ 0 w 423"/>
                  <a:gd name="GluePoint8Y" fmla="*/ 113545159.864407 h 177"/>
                  <a:gd name="GluePoint9X" fmla="*/ 0 w 423"/>
                  <a:gd name="GluePoint9Y" fmla="*/ 14064428.4745763 h 177"/>
                  <a:gd name="GluePoint10X" fmla="*/ 0 w 423"/>
                  <a:gd name="GluePoint10Y" fmla="*/ 0 h 177"/>
                  <a:gd name="GluePoint11X" fmla="*/ 0 w 423"/>
                  <a:gd name="GluePoint11Y" fmla="*/ 14064428.4745763 h 177"/>
                  <a:gd name="GluePoint12X" fmla="*/ 0 w 423"/>
                  <a:gd name="GluePoint12Y" fmla="*/ 125329580.610169 h 17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Lst>
                <a:rect l="textAreaLeft" t="textAreaTop" r="textAreaRight" b="textAreaBottom"/>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solidFill>
                <a:schemeClr val="accent1"/>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59" name="ï$lîḍè"/>
              <p:cNvSpPr/>
              <p:nvPr/>
            </p:nvSpPr>
            <p:spPr>
              <a:xfrm>
                <a:off x="9833040" y="460800"/>
                <a:ext cx="45720" cy="62640"/>
              </a:xfrm>
              <a:custGeom>
                <a:avLst/>
                <a:gdLst>
                  <a:gd name="textAreaLeft" fmla="*/ 0 w 45720"/>
                  <a:gd name="textAreaRight" fmla="*/ 51480 w 45720"/>
                  <a:gd name="textAreaTop" fmla="*/ 0 h 62640"/>
                  <a:gd name="textAreaBottom" fmla="*/ 68400 h 62640"/>
                  <a:gd name="GluePoint1X" fmla="*/ 0 w 190"/>
                  <a:gd name="GluePoint1Y" fmla="*/ 5336.88811188811 h 143"/>
                  <a:gd name="GluePoint2X" fmla="*/ 0 w 190"/>
                  <a:gd name="GluePoint2Y" fmla="*/ 5336.88811188811 h 143"/>
                  <a:gd name="GluePoint3X" fmla="*/ 0 w 190"/>
                  <a:gd name="GluePoint3Y" fmla="*/ 5681.99300699301 h 143"/>
                  <a:gd name="GluePoint4X" fmla="*/ 0 w 190"/>
                  <a:gd name="GluePoint4Y" fmla="*/ 6441.95804195804 h 143"/>
                  <a:gd name="GluePoint5X" fmla="*/ 0 w 190"/>
                  <a:gd name="GluePoint5Y" fmla="*/ 6931.46853146853 h 143"/>
                  <a:gd name="GluePoint6X" fmla="*/ 0 w 190"/>
                  <a:gd name="GluePoint6Y" fmla="*/ 6306.11888111888 h 143"/>
                  <a:gd name="GluePoint7X" fmla="*/ 0 w 190"/>
                  <a:gd name="GluePoint7Y" fmla="*/ 5805.59440559441 h 143"/>
                  <a:gd name="GluePoint8X" fmla="*/ 0 w 190"/>
                  <a:gd name="GluePoint8Y" fmla="*/ 4129.02097902098 h 143"/>
                  <a:gd name="GluePoint9X" fmla="*/ 0 w 190"/>
                  <a:gd name="GluePoint9Y" fmla="*/ 2506.29370629371 h 143"/>
                  <a:gd name="GluePoint10X" fmla="*/ 0 w 190"/>
                  <a:gd name="GluePoint10Y" fmla="*/ 2647.02797202797 h 143"/>
                  <a:gd name="GluePoint11X" fmla="*/ 0 w 190"/>
                  <a:gd name="GluePoint11Y" fmla="*/ 3586.88811188811 h 143"/>
                  <a:gd name="GluePoint12X" fmla="*/ 0 w 190"/>
                  <a:gd name="GluePoint12Y" fmla="*/ 3721.5034965035 h 143"/>
                  <a:gd name="GluePoint13X" fmla="*/ 0 w 190"/>
                  <a:gd name="GluePoint13Y" fmla="*/ 3721.5034965035 h 143"/>
                  <a:gd name="GluePoint14X" fmla="*/ 0 w 190"/>
                  <a:gd name="GluePoint14Y" fmla="*/ 4186.53846153846 h 143"/>
                  <a:gd name="GluePoint15X" fmla="*/ 0 w 190"/>
                  <a:gd name="GluePoint15Y" fmla="*/ 4302.7972027972 h 143"/>
                  <a:gd name="GluePoint16X" fmla="*/ 0 w 190"/>
                  <a:gd name="GluePoint16Y" fmla="*/ 4302.7972027972 h 143"/>
                  <a:gd name="GluePoint17X" fmla="*/ 0 w 190"/>
                  <a:gd name="GluePoint17Y" fmla="*/ 4967.30769230769 h 143"/>
                  <a:gd name="GluePoint18X" fmla="*/ 0 w 190"/>
                  <a:gd name="GluePoint18Y" fmla="*/ 5336.88811188811 h 143"/>
                  <a:gd name="GluePoint19X" fmla="*/ 0 w 190"/>
                  <a:gd name="GluePoint19Y" fmla="*/ 5336.88811188811 h 143"/>
                  <a:gd name="GluePoint20X" fmla="*/ 0 w 190"/>
                  <a:gd name="GluePoint20Y" fmla="*/ 4526.74825174825 h 143"/>
                  <a:gd name="GluePoint21X" fmla="*/ 0 w 190"/>
                  <a:gd name="GluePoint21Y" fmla="*/ 3802.27272727273 h 143"/>
                  <a:gd name="GluePoint22X" fmla="*/ 0 w 190"/>
                  <a:gd name="GluePoint22Y" fmla="*/ 3659.09090909091 h 143"/>
                  <a:gd name="GluePoint23X" fmla="*/ 0 w 190"/>
                  <a:gd name="GluePoint23Y" fmla="*/ 2770.62937062937 h 143"/>
                  <a:gd name="GluePoint24X" fmla="*/ 0 w 190"/>
                  <a:gd name="GluePoint24Y" fmla="*/ 1079.37062937063 h 143"/>
                  <a:gd name="GluePoint25X" fmla="*/ 0 w 190"/>
                  <a:gd name="GluePoint25Y" fmla="*/ 372.027972027972 h 143"/>
                  <a:gd name="GluePoint26X" fmla="*/ 0 w 190"/>
                  <a:gd name="GluePoint26Y" fmla="*/ 471.153846153846 h 143"/>
                  <a:gd name="GluePoint27X" fmla="*/ 0 w 190"/>
                  <a:gd name="GluePoint27Y" fmla="*/ 2647.02797202797 h 143"/>
                  <a:gd name="GluePoint28X" fmla="*/ 0 w 190"/>
                  <a:gd name="GluePoint28Y" fmla="*/ 4628.32167832168 h 143"/>
                  <a:gd name="GluePoint29X" fmla="*/ 0 w 190"/>
                  <a:gd name="GluePoint29Y" fmla="*/ 5336.88811188811 h 143"/>
                  <a:gd name="GluePoint30X" fmla="*/ 0 w 190"/>
                  <a:gd name="GluePoint30Y" fmla="*/ 5336.88811188811 h 143"/>
                  <a:gd name="GluePoint31X" fmla="*/ 0 w 190"/>
                  <a:gd name="GluePoint31Y" fmla="*/ 3586.88811188811 h 143"/>
                  <a:gd name="GluePoint32X" fmla="*/ 0 w 190"/>
                  <a:gd name="GluePoint32Y" fmla="*/ 3721.5034965035 h 143"/>
                  <a:gd name="GluePoint33X" fmla="*/ 0 w 190"/>
                  <a:gd name="GluePoint33Y" fmla="*/ 2565.03496503497 h 143"/>
                  <a:gd name="GluePoint34X" fmla="*/ 0 w 190"/>
                  <a:gd name="GluePoint34Y" fmla="*/ 2294.58041958042 h 143"/>
                  <a:gd name="GluePoint35X" fmla="*/ 0 w 190"/>
                  <a:gd name="GluePoint35Y" fmla="*/ 2294.58041958042 h 143"/>
                  <a:gd name="GluePoint36X" fmla="*/ 0 w 190"/>
                  <a:gd name="GluePoint36Y" fmla="*/ 1512.58741258741 h 143"/>
                  <a:gd name="GluePoint37X" fmla="*/ 0 w 190"/>
                  <a:gd name="GluePoint37Y" fmla="*/ 693.881118881119 h 143"/>
                  <a:gd name="GluePoint38X" fmla="*/ 0 w 190"/>
                  <a:gd name="GluePoint38Y" fmla="*/ 1851.57342657343 h 143"/>
                  <a:gd name="GluePoint39X" fmla="*/ 0 w 190"/>
                  <a:gd name="GluePoint39Y" fmla="*/ 2981.11888111888 h 143"/>
                  <a:gd name="GluePoint40X" fmla="*/ 0 w 190"/>
                  <a:gd name="GluePoint40Y" fmla="*/ 3152.44755244755 h 143"/>
                  <a:gd name="GluePoint41X" fmla="*/ 0 w 190"/>
                  <a:gd name="GluePoint41Y" fmla="*/ 3586.88811188811 h 14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Lst>
                <a:rect l="textAreaLeft" t="textAreaTop" r="textAreaRight" b="textAreaBottom"/>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solidFill>
                <a:schemeClr val="accent1"/>
              </a:solidFill>
              <a:ln w="0">
                <a:noFill/>
              </a:ln>
            </p:spPr>
            <p:style>
              <a:lnRef idx="0"/>
              <a:fillRef idx="0"/>
              <a:effectRef idx="0"/>
              <a:fontRef idx="minor"/>
            </p:style>
            <p:txBody>
              <a:bodyPr lIns="90000" rIns="90000" tIns="23400" bIns="234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60" name="îSļiḋé"/>
              <p:cNvSpPr/>
              <p:nvPr/>
            </p:nvSpPr>
            <p:spPr>
              <a:xfrm>
                <a:off x="9939240" y="396000"/>
                <a:ext cx="14040" cy="39240"/>
              </a:xfrm>
              <a:custGeom>
                <a:avLst/>
                <a:gdLst>
                  <a:gd name="textAreaLeft" fmla="*/ 0 w 14040"/>
                  <a:gd name="textAreaRight" fmla="*/ 19800 w 14040"/>
                  <a:gd name="textAreaTop" fmla="*/ 0 h 39240"/>
                  <a:gd name="textAreaBottom" fmla="*/ 45000 h 39240"/>
                  <a:gd name="GluePoint1X" fmla="*/ 0 w 125"/>
                  <a:gd name="GluePoint1Y" fmla="*/ 201810 h 55"/>
                  <a:gd name="GluePoint2X" fmla="*/ 0 w 125"/>
                  <a:gd name="GluePoint2Y" fmla="*/ 1438386 h 55"/>
                  <a:gd name="GluePoint3X" fmla="*/ 0 w 125"/>
                  <a:gd name="GluePoint3Y" fmla="*/ 3255218 h 55"/>
                  <a:gd name="GluePoint4X" fmla="*/ 0 w 125"/>
                  <a:gd name="GluePoint4Y" fmla="*/ 7425916 h 55"/>
                  <a:gd name="GluePoint5X" fmla="*/ 0 w 125"/>
                  <a:gd name="GluePoint5Y" fmla="*/ 8981934 h 55"/>
                  <a:gd name="GluePoint6X" fmla="*/ 0 w 125"/>
                  <a:gd name="GluePoint6Y" fmla="*/ 10042868 h 55"/>
                  <a:gd name="GluePoint7X" fmla="*/ 0 w 125"/>
                  <a:gd name="GluePoint7Y" fmla="*/ 8632704 h 55"/>
                  <a:gd name="GluePoint8X" fmla="*/ 0 w 125"/>
                  <a:gd name="GluePoint8Y" fmla="*/ 4487902 h 55"/>
                  <a:gd name="GluePoint9X" fmla="*/ 0 w 125"/>
                  <a:gd name="GluePoint9Y" fmla="*/ 2170340 h 55"/>
                  <a:gd name="GluePoint10X" fmla="*/ 0 w 125"/>
                  <a:gd name="GluePoint10Y" fmla="*/ 852902 h 55"/>
                  <a:gd name="GluePoint11X" fmla="*/ 0 w 125"/>
                  <a:gd name="GluePoint11Y" fmla="*/ 201810 h 5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solidFill>
                <a:schemeClr val="accent1"/>
              </a:solidFill>
              <a:ln w="0">
                <a:noFill/>
              </a:ln>
            </p:spPr>
            <p:style>
              <a:lnRef idx="0"/>
              <a:fillRef idx="0"/>
              <a:effectRef idx="0"/>
              <a:fontRef idx="minor"/>
            </p:style>
            <p:txBody>
              <a:bodyPr lIns="90000" rIns="90000" tIns="0" bIns="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61" name="îŝļîḍé"/>
              <p:cNvSpPr/>
              <p:nvPr/>
            </p:nvSpPr>
            <p:spPr>
              <a:xfrm>
                <a:off x="9952920" y="393480"/>
                <a:ext cx="8280" cy="19800"/>
              </a:xfrm>
              <a:custGeom>
                <a:avLst/>
                <a:gdLst>
                  <a:gd name="textAreaLeft" fmla="*/ 0 w 8280"/>
                  <a:gd name="textAreaRight" fmla="*/ 14040 w 8280"/>
                  <a:gd name="textAreaTop" fmla="*/ 0 h 19800"/>
                  <a:gd name="textAreaBottom" fmla="*/ 25560 h 19800"/>
                  <a:gd name="GluePoint1X" fmla="*/ 0 w 71"/>
                  <a:gd name="GluePoint1Y" fmla="*/ 1.43589743589744 h 39"/>
                  <a:gd name="GluePoint2X" fmla="*/ 0 w 71"/>
                  <a:gd name="GluePoint2Y" fmla="*/ 10994.6666666667 h 39"/>
                  <a:gd name="GluePoint3X" fmla="*/ 0 w 71"/>
                  <a:gd name="GluePoint3Y" fmla="*/ 28828.5128205128 h 39"/>
                  <a:gd name="GluePoint4X" fmla="*/ 0 w 71"/>
                  <a:gd name="GluePoint4Y" fmla="*/ 42962.0512820513 h 39"/>
                  <a:gd name="GluePoint5X" fmla="*/ 0 w 71"/>
                  <a:gd name="GluePoint5Y" fmla="*/ 87595.4871794872 h 39"/>
                  <a:gd name="GluePoint6X" fmla="*/ 0 w 71"/>
                  <a:gd name="GluePoint6Y" fmla="*/ 74090.8717948718 h 39"/>
                  <a:gd name="GluePoint7X" fmla="*/ 0 w 71"/>
                  <a:gd name="GluePoint7Y" fmla="*/ 48363.8974358974 h 39"/>
                  <a:gd name="GluePoint8X" fmla="*/ 0 w 71"/>
                  <a:gd name="GluePoint8Y" fmla="*/ 30999.5897435897 h 39"/>
                  <a:gd name="GluePoint9X" fmla="*/ 0 w 71"/>
                  <a:gd name="GluePoint9Y" fmla="*/ 5453.53846153846 h 39"/>
                  <a:gd name="GluePoint10X" fmla="*/ 0 w 71"/>
                  <a:gd name="GluePoint10Y" fmla="*/ 1.43589743589744 h 3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Lst>
                <a:rect l="textAreaLeft" t="textAreaTop" r="textAreaRight" b="textAreaBottom"/>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solidFill>
                <a:schemeClr val="accent1"/>
              </a:solidFill>
              <a:ln w="0">
                <a:noFill/>
              </a:ln>
            </p:spPr>
            <p:style>
              <a:lnRef idx="0"/>
              <a:fillRef idx="0"/>
              <a:effectRef idx="0"/>
              <a:fontRef idx="minor"/>
            </p:style>
            <p:txBody>
              <a:bodyPr lIns="90000" rIns="90000" tIns="-19440" bIns="-1944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62" name="ïṩḻiďé"/>
              <p:cNvSpPr/>
              <p:nvPr/>
            </p:nvSpPr>
            <p:spPr>
              <a:xfrm>
                <a:off x="9960120" y="371160"/>
                <a:ext cx="25200" cy="54000"/>
              </a:xfrm>
              <a:custGeom>
                <a:avLst/>
                <a:gdLst>
                  <a:gd name="textAreaLeft" fmla="*/ 0 w 25200"/>
                  <a:gd name="textAreaRight" fmla="*/ 30960 w 25200"/>
                  <a:gd name="textAreaTop" fmla="*/ 0 h 54000"/>
                  <a:gd name="textAreaBottom" fmla="*/ 59760 h 54000"/>
                  <a:gd name="GluePoint1X" fmla="*/ 0 w 166"/>
                  <a:gd name="GluePoint1Y" fmla="*/ 0 h 86"/>
                  <a:gd name="GluePoint2X" fmla="*/ 0 w 166"/>
                  <a:gd name="GluePoint2Y" fmla="*/ 41577.6744186047 h 86"/>
                  <a:gd name="GluePoint3X" fmla="*/ 0 w 166"/>
                  <a:gd name="GluePoint3Y" fmla="*/ 157733.546511628 h 86"/>
                  <a:gd name="GluePoint4X" fmla="*/ 0 w 166"/>
                  <a:gd name="GluePoint4Y" fmla="*/ 287330.174418605 h 86"/>
                  <a:gd name="GluePoint5X" fmla="*/ 0 w 166"/>
                  <a:gd name="GluePoint5Y" fmla="*/ 743741.720930233 h 86"/>
                  <a:gd name="GluePoint6X" fmla="*/ 0 w 166"/>
                  <a:gd name="GluePoint6Y" fmla="*/ 1110250.3255814 h 86"/>
                  <a:gd name="GluePoint7X" fmla="*/ 0 w 166"/>
                  <a:gd name="GluePoint7Y" fmla="*/ 1471993.65116279 h 86"/>
                  <a:gd name="GluePoint8X" fmla="*/ 0 w 166"/>
                  <a:gd name="GluePoint8Y" fmla="*/ 1336469.39534884 h 86"/>
                  <a:gd name="GluePoint9X" fmla="*/ 0 w 166"/>
                  <a:gd name="GluePoint9Y" fmla="*/ 1210307.13953488 h 86"/>
                  <a:gd name="GluePoint10X" fmla="*/ 0 w 166"/>
                  <a:gd name="GluePoint10Y" fmla="*/ 523655.709302326 h 86"/>
                  <a:gd name="GluePoint11X" fmla="*/ 0 w 166"/>
                  <a:gd name="GluePoint11Y" fmla="*/ 258594.523255814 h 86"/>
                  <a:gd name="GluePoint12X" fmla="*/ 0 w 166"/>
                  <a:gd name="GluePoint12Y" fmla="*/ 78463.8139534884 h 86"/>
                  <a:gd name="GluePoint13X" fmla="*/ 0 w 166"/>
                  <a:gd name="GluePoint13Y" fmla="*/ 0 h 86"/>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Lst>
                <a:rect l="textAreaLeft" t="textAreaTop" r="textAreaRight" b="textAreaBottom"/>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solidFill>
                <a:schemeClr val="accent1"/>
              </a:solidFill>
              <a:ln w="0">
                <a:noFill/>
              </a:ln>
            </p:spPr>
            <p:style>
              <a:lnRef idx="0"/>
              <a:fillRef idx="0"/>
              <a:effectRef idx="0"/>
              <a:fontRef idx="minor"/>
            </p:style>
            <p:txBody>
              <a:bodyPr lIns="90000" rIns="90000" tIns="14760" bIns="1476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63" name="ïṣ1ïḓè"/>
              <p:cNvSpPr/>
              <p:nvPr/>
            </p:nvSpPr>
            <p:spPr>
              <a:xfrm>
                <a:off x="10132560" y="417240"/>
                <a:ext cx="8280" cy="16560"/>
              </a:xfrm>
              <a:custGeom>
                <a:avLst/>
                <a:gdLst>
                  <a:gd name="textAreaLeft" fmla="*/ 0 w 8280"/>
                  <a:gd name="textAreaRight" fmla="*/ 14040 w 8280"/>
                  <a:gd name="textAreaTop" fmla="*/ 0 h 16560"/>
                  <a:gd name="textAreaBottom" fmla="*/ 22320 h 16560"/>
                  <a:gd name="GluePoint1X" fmla="*/ 0 w 62"/>
                  <a:gd name="GluePoint1Y" fmla="*/ 2400.61538461538 h 39"/>
                  <a:gd name="GluePoint2X" fmla="*/ 0 w 62"/>
                  <a:gd name="GluePoint2Y" fmla="*/ 7432.02564102564 h 39"/>
                  <a:gd name="GluePoint3X" fmla="*/ 0 w 62"/>
                  <a:gd name="GluePoint3Y" fmla="*/ 4662.64102564103 h 39"/>
                  <a:gd name="GluePoint4X" fmla="*/ 0 w 62"/>
                  <a:gd name="GluePoint4Y" fmla="*/ 1046.05128205128 h 39"/>
                  <a:gd name="GluePoint5X" fmla="*/ 0 w 62"/>
                  <a:gd name="GluePoint5Y" fmla="*/ 2400.61538461538 h 39"/>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solidFill>
                <a:schemeClr val="accent1"/>
              </a:solidFill>
              <a:ln w="0">
                <a:noFill/>
              </a:ln>
            </p:spPr>
            <p:style>
              <a:lnRef idx="0"/>
              <a:fillRef idx="0"/>
              <a:effectRef idx="0"/>
              <a:fontRef idx="minor"/>
            </p:style>
            <p:txBody>
              <a:bodyPr lIns="90000" rIns="90000" tIns="-22680" bIns="-2268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64" name="îsḻíḓê"/>
              <p:cNvSpPr/>
              <p:nvPr/>
            </p:nvSpPr>
            <p:spPr>
              <a:xfrm>
                <a:off x="10224000" y="495720"/>
                <a:ext cx="48960" cy="32760"/>
              </a:xfrm>
              <a:custGeom>
                <a:avLst/>
                <a:gdLst>
                  <a:gd name="textAreaLeft" fmla="*/ 0 w 48960"/>
                  <a:gd name="textAreaRight" fmla="*/ 54720 w 48960"/>
                  <a:gd name="textAreaTop" fmla="*/ 0 h 32760"/>
                  <a:gd name="textAreaBottom" fmla="*/ 38520 h 32760"/>
                  <a:gd name="GluePoint1X" fmla="*/ 7684.80373831776 w 107"/>
                  <a:gd name="GluePoint1Y" fmla="*/ 0 h 152"/>
                  <a:gd name="GluePoint2X" fmla="*/ 7253.31775700935 w 107"/>
                  <a:gd name="GluePoint2Y" fmla="*/ 0 h 152"/>
                  <a:gd name="GluePoint3X" fmla="*/ 6715.56074766355 w 107"/>
                  <a:gd name="GluePoint3Y" fmla="*/ 0 h 152"/>
                  <a:gd name="GluePoint4X" fmla="*/ 5400.61682242991 w 107"/>
                  <a:gd name="GluePoint4Y" fmla="*/ 0 h 152"/>
                  <a:gd name="GluePoint5X" fmla="*/ 4386.56074766355 w 107"/>
                  <a:gd name="GluePoint5Y" fmla="*/ 0 h 152"/>
                  <a:gd name="GluePoint6X" fmla="*/ 3725.88785046729 w 107"/>
                  <a:gd name="GluePoint6Y" fmla="*/ 0 h 152"/>
                  <a:gd name="GluePoint7X" fmla="*/ 4077.99065420561 w 107"/>
                  <a:gd name="GluePoint7Y" fmla="*/ 0 h 152"/>
                  <a:gd name="GluePoint8X" fmla="*/ 4386.56074766355 w 107"/>
                  <a:gd name="GluePoint8Y" fmla="*/ 0 h 152"/>
                  <a:gd name="GluePoint9X" fmla="*/ 4207.30841121495 w 107"/>
                  <a:gd name="GluePoint9Y" fmla="*/ 0 h 152"/>
                  <a:gd name="GluePoint10X" fmla="*/ 3725.88785046729 w 107"/>
                  <a:gd name="GluePoint10Y" fmla="*/ 0 h 152"/>
                  <a:gd name="GluePoint11X" fmla="*/ 1678.57009345794 w 107"/>
                  <a:gd name="GluePoint11Y" fmla="*/ 0 h 152"/>
                  <a:gd name="GluePoint12X" fmla="*/ 1072.95327102804 w 107"/>
                  <a:gd name="GluePoint12Y" fmla="*/ 0 h 152"/>
                  <a:gd name="GluePoint13X" fmla="*/ 641.467289719626 w 107"/>
                  <a:gd name="GluePoint13Y" fmla="*/ 0 h 152"/>
                  <a:gd name="GluePoint14X" fmla="*/ 0 w 107"/>
                  <a:gd name="GluePoint14Y" fmla="*/ 0 h 152"/>
                  <a:gd name="GluePoint15X" fmla="*/ 138.280373831776 w 107"/>
                  <a:gd name="GluePoint15Y" fmla="*/ 0 h 152"/>
                  <a:gd name="GluePoint16X" fmla="*/ 1850.14018691589 w 107"/>
                  <a:gd name="GluePoint16Y" fmla="*/ 0 h 152"/>
                  <a:gd name="GluePoint17X" fmla="*/ 3725.88785046729 w 107"/>
                  <a:gd name="GluePoint17Y" fmla="*/ 0 h 152"/>
                  <a:gd name="GluePoint18X" fmla="*/ 5597.79439252337 w 107"/>
                  <a:gd name="GluePoint18Y" fmla="*/ 0 h 152"/>
                  <a:gd name="GluePoint19X" fmla="*/ 5400.61682242991 w 107"/>
                  <a:gd name="GluePoint19Y" fmla="*/ 0 h 152"/>
                  <a:gd name="GluePoint20X" fmla="*/ 4518.43925233645 w 107"/>
                  <a:gd name="GluePoint20Y" fmla="*/ 0 h 152"/>
                  <a:gd name="GluePoint21X" fmla="*/ 4207.30841121495 w 107"/>
                  <a:gd name="GluePoint21Y" fmla="*/ 0 h 152"/>
                  <a:gd name="GluePoint22X" fmla="*/ 4695.1308411215 w 107"/>
                  <a:gd name="GluePoint22Y" fmla="*/ 0 h 152"/>
                  <a:gd name="GluePoint23X" fmla="*/ 5417.26168224299 w 107"/>
                  <a:gd name="GluePoint23Y" fmla="*/ 0 h 152"/>
                  <a:gd name="GluePoint24X" fmla="*/ 6606.72897196262 w 107"/>
                  <a:gd name="GluePoint24Y" fmla="*/ 0 h 152"/>
                  <a:gd name="GluePoint25X" fmla="*/ 5764.24299065421 w 107"/>
                  <a:gd name="GluePoint25Y" fmla="*/ 0 h 152"/>
                  <a:gd name="GluePoint26X" fmla="*/ 6170.1214953271 w 107"/>
                  <a:gd name="GluePoint26Y" fmla="*/ 0 h 152"/>
                  <a:gd name="GluePoint27X" fmla="*/ 7509.39252336449 w 107"/>
                  <a:gd name="GluePoint27Y" fmla="*/ 0 h 152"/>
                  <a:gd name="GluePoint28X" fmla="*/ 8454.30841121495 w 107"/>
                  <a:gd name="GluePoint28Y" fmla="*/ 0 h 152"/>
                  <a:gd name="GluePoint29X" fmla="*/ 9139.30841121495 w 107"/>
                  <a:gd name="GluePoint29Y" fmla="*/ 0 h 152"/>
                  <a:gd name="GluePoint30X" fmla="*/ 9908.81308411215 w 107"/>
                  <a:gd name="GluePoint30Y" fmla="*/ 0 h 152"/>
                  <a:gd name="GluePoint31X" fmla="*/ 11003.5327102804 w 107"/>
                  <a:gd name="GluePoint31Y" fmla="*/ 0 h 152"/>
                  <a:gd name="GluePoint32X" fmla="*/ 11025.2990654206 w 107"/>
                  <a:gd name="GluePoint32Y" fmla="*/ 0 h 152"/>
                  <a:gd name="GluePoint33X" fmla="*/ 11766.6355140187 w 107"/>
                  <a:gd name="GluePoint33Y" fmla="*/ 0 h 152"/>
                  <a:gd name="GluePoint34X" fmla="*/ 12226.2897196262 w 107"/>
                  <a:gd name="GluePoint34Y" fmla="*/ 0 h 152"/>
                  <a:gd name="GluePoint35X" fmla="*/ 12670.5794392523 w 107"/>
                  <a:gd name="GluePoint35Y" fmla="*/ 0 h 152"/>
                  <a:gd name="GluePoint36X" fmla="*/ 12534.8598130841 w 107"/>
                  <a:gd name="GluePoint36Y" fmla="*/ 0 h 152"/>
                  <a:gd name="GluePoint37X" fmla="*/ 11586.1028037383 w 107"/>
                  <a:gd name="GluePoint37Y" fmla="*/ 0 h 152"/>
                  <a:gd name="GluePoint38X" fmla="*/ 11003.5327102804 w 107"/>
                  <a:gd name="GluePoint38Y" fmla="*/ 0 h 152"/>
                  <a:gd name="GluePoint39X" fmla="*/ 10670.6355140187 w 107"/>
                  <a:gd name="GluePoint39Y" fmla="*/ 0 h 152"/>
                  <a:gd name="GluePoint40X" fmla="*/ 10038.1308411215 w 107"/>
                  <a:gd name="GluePoint40Y" fmla="*/ 0 h 152"/>
                  <a:gd name="GluePoint41X" fmla="*/ 9364.65420560748 w 107"/>
                  <a:gd name="GluePoint41Y" fmla="*/ 0 h 152"/>
                  <a:gd name="GluePoint42X" fmla="*/ 8582.34579439252 w 107"/>
                  <a:gd name="GluePoint42Y" fmla="*/ 0 h 152"/>
                  <a:gd name="GluePoint43X" fmla="*/ 8273.77570093458 w 107"/>
                  <a:gd name="GluePoint43Y" fmla="*/ 0 h 152"/>
                  <a:gd name="GluePoint44X" fmla="*/ 6408.27102803738 w 107"/>
                  <a:gd name="GluePoint44Y" fmla="*/ 0 h 152"/>
                  <a:gd name="GluePoint45X" fmla="*/ 6300.71962616823 w 107"/>
                  <a:gd name="GluePoint45Y" fmla="*/ 0 h 152"/>
                  <a:gd name="GluePoint46X" fmla="*/ 5417.26168224299 w 107"/>
                  <a:gd name="GluePoint46Y" fmla="*/ 0 h 152"/>
                  <a:gd name="GluePoint47X" fmla="*/ 4844.93457943925 w 107"/>
                  <a:gd name="GluePoint47Y" fmla="*/ 0 h 152"/>
                  <a:gd name="GluePoint48X" fmla="*/ 5161.18691588785 w 107"/>
                  <a:gd name="GluePoint48Y" fmla="*/ 0 h 152"/>
                  <a:gd name="GluePoint49X" fmla="*/ 6606.72897196262 w 107"/>
                  <a:gd name="GluePoint49Y" fmla="*/ 0 h 152"/>
                  <a:gd name="GluePoint50X" fmla="*/ 7071.5046728972 w 107"/>
                  <a:gd name="GluePoint50Y" fmla="*/ 0 h 152"/>
                  <a:gd name="GluePoint51X" fmla="*/ 7253.31775700935 w 107"/>
                  <a:gd name="GluePoint51Y" fmla="*/ 0 h 152"/>
                  <a:gd name="GluePoint52X" fmla="*/ 7253.31775700935 w 107"/>
                  <a:gd name="GluePoint52Y" fmla="*/ 0 h 152"/>
                  <a:gd name="GluePoint53X" fmla="*/ 9770.53271028037 w 107"/>
                  <a:gd name="GluePoint53Y" fmla="*/ 0 h 152"/>
                  <a:gd name="GluePoint54X" fmla="*/ 10440.1682242991 w 107"/>
                  <a:gd name="GluePoint54Y" fmla="*/ 0 h 152"/>
                  <a:gd name="GluePoint55X" fmla="*/ 9770.53271028037 w 107"/>
                  <a:gd name="GluePoint55Y" fmla="*/ 0 h 152"/>
                  <a:gd name="GluePoint56X" fmla="*/ 8917.80373831776 w 107"/>
                  <a:gd name="GluePoint56Y" fmla="*/ 0 h 152"/>
                  <a:gd name="GluePoint57X" fmla="*/ 7509.39252336449 w 107"/>
                  <a:gd name="GluePoint57Y" fmla="*/ 0 h 152"/>
                  <a:gd name="GluePoint58X" fmla="*/ 6408.27102803738 w 107"/>
                  <a:gd name="GluePoint58Y" fmla="*/ 0 h 152"/>
                  <a:gd name="GluePoint59X" fmla="*/ 6170.1214953271 w 107"/>
                  <a:gd name="GluePoint59Y" fmla="*/ 0 h 152"/>
                  <a:gd name="GluePoint60X" fmla="*/ 7844.85046728972 w 107"/>
                  <a:gd name="GluePoint60Y" fmla="*/ 0 h 152"/>
                  <a:gd name="GluePoint61X" fmla="*/ 8273.77570093458 w 107"/>
                  <a:gd name="GluePoint61Y" fmla="*/ 0 h 152"/>
                  <a:gd name="GluePoint62X" fmla="*/ 7684.80373831776 w 107"/>
                  <a:gd name="GluePoint62Y" fmla="*/ 0 h 15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 ang="0">
                    <a:pos x="GluePoint62X" y="GluePoint62Y"/>
                  </a:cxn>
                </a:cxnLst>
                <a:rect l="textAreaLeft" t="textAreaTop" r="textAreaRight" b="textAreaBottom"/>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solidFill>
                <a:schemeClr val="accent1"/>
              </a:solidFill>
              <a:ln w="0">
                <a:noFill/>
              </a:ln>
            </p:spPr>
            <p:style>
              <a:lnRef idx="0"/>
              <a:fillRef idx="0"/>
              <a:effectRef idx="0"/>
              <a:fontRef idx="minor"/>
            </p:style>
            <p:txBody>
              <a:bodyPr lIns="90000" rIns="90000" tIns="-6480" bIns="-648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65" name="ïşḷîďè"/>
              <p:cNvSpPr/>
              <p:nvPr/>
            </p:nvSpPr>
            <p:spPr>
              <a:xfrm>
                <a:off x="10208880" y="508320"/>
                <a:ext cx="26640" cy="19440"/>
              </a:xfrm>
              <a:custGeom>
                <a:avLst/>
                <a:gdLst>
                  <a:gd name="textAreaLeft" fmla="*/ 0 w 26640"/>
                  <a:gd name="textAreaRight" fmla="*/ 32400 w 26640"/>
                  <a:gd name="textAreaTop" fmla="*/ 0 h 19440"/>
                  <a:gd name="textAreaBottom" fmla="*/ 25200 h 19440"/>
                  <a:gd name="GluePoint1X" fmla="*/ 669.642857142857 w 70"/>
                  <a:gd name="GluePoint1Y" fmla="*/ 0 h 90"/>
                  <a:gd name="GluePoint2X" fmla="*/ 607.5 w 70"/>
                  <a:gd name="GluePoint2Y" fmla="*/ 0 h 90"/>
                  <a:gd name="GluePoint3X" fmla="*/ 681.428571428571 w 70"/>
                  <a:gd name="GluePoint3Y" fmla="*/ 0 h 90"/>
                  <a:gd name="GluePoint4X" fmla="*/ 547.5 w 70"/>
                  <a:gd name="GluePoint4Y" fmla="*/ 0 h 90"/>
                  <a:gd name="GluePoint5X" fmla="*/ 396.428571428571 w 70"/>
                  <a:gd name="GluePoint5Y" fmla="*/ 0 h 90"/>
                  <a:gd name="GluePoint6X" fmla="*/ 281.785714285714 w 70"/>
                  <a:gd name="GluePoint6Y" fmla="*/ 0 h 90"/>
                  <a:gd name="GluePoint7X" fmla="*/ 223.928571428571 w 70"/>
                  <a:gd name="GluePoint7Y" fmla="*/ 0 h 90"/>
                  <a:gd name="GluePoint8X" fmla="*/ 353.571428571429 w 70"/>
                  <a:gd name="GluePoint8Y" fmla="*/ 0 h 90"/>
                  <a:gd name="GluePoint9X" fmla="*/ 456.428571428571 w 70"/>
                  <a:gd name="GluePoint9Y" fmla="*/ 0 h 90"/>
                  <a:gd name="GluePoint10X" fmla="*/ 378.214285714286 w 70"/>
                  <a:gd name="GluePoint10Y" fmla="*/ 0 h 90"/>
                  <a:gd name="GluePoint11X" fmla="*/ 162.857142857143 w 70"/>
                  <a:gd name="GluePoint11Y" fmla="*/ 0 h 90"/>
                  <a:gd name="GluePoint12X" fmla="*/ 124.285714285714 w 70"/>
                  <a:gd name="GluePoint12Y" fmla="*/ 0 h 90"/>
                  <a:gd name="GluePoint13X" fmla="*/ 88.9285714285714 w 70"/>
                  <a:gd name="GluePoint13Y" fmla="*/ 0 h 90"/>
                  <a:gd name="GluePoint14X" fmla="*/ 30 w 70"/>
                  <a:gd name="GluePoint14Y" fmla="*/ 0 h 90"/>
                  <a:gd name="GluePoint15X" fmla="*/ 3.21428571428571 w 70"/>
                  <a:gd name="GluePoint15Y" fmla="*/ 0 h 90"/>
                  <a:gd name="GluePoint16X" fmla="*/ 236.785714285714 w 70"/>
                  <a:gd name="GluePoint16Y" fmla="*/ 0 h 90"/>
                  <a:gd name="GluePoint17X" fmla="*/ 422.142857142857 w 70"/>
                  <a:gd name="GluePoint17Y" fmla="*/ 0 h 90"/>
                  <a:gd name="GluePoint18X" fmla="*/ 513.214285714286 w 70"/>
                  <a:gd name="GluePoint18Y" fmla="*/ 0 h 90"/>
                  <a:gd name="GluePoint19X" fmla="*/ 583.928571428571 w 70"/>
                  <a:gd name="GluePoint19Y" fmla="*/ 0 h 90"/>
                  <a:gd name="GluePoint20X" fmla="*/ 702.857142857143 w 70"/>
                  <a:gd name="GluePoint20Y" fmla="*/ 0 h 90"/>
                  <a:gd name="GluePoint21X" fmla="*/ 626.785714285714 w 70"/>
                  <a:gd name="GluePoint21Y" fmla="*/ 0 h 90"/>
                  <a:gd name="GluePoint22X" fmla="*/ 652.5 w 70"/>
                  <a:gd name="GluePoint22Y" fmla="*/ 0 h 90"/>
                  <a:gd name="GluePoint23X" fmla="*/ 783.214285714286 w 70"/>
                  <a:gd name="GluePoint23Y" fmla="*/ 0 h 90"/>
                  <a:gd name="GluePoint24X" fmla="*/ 902.142857142857 w 70"/>
                  <a:gd name="GluePoint24Y" fmla="*/ 0 h 90"/>
                  <a:gd name="GluePoint25X" fmla="*/ 763.928571428571 w 70"/>
                  <a:gd name="GluePoint25Y" fmla="*/ 0 h 90"/>
                  <a:gd name="GluePoint26X" fmla="*/ 669.642857142857 w 70"/>
                  <a:gd name="GluePoint26Y" fmla="*/ 0 h 9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Lst>
                <a:rect l="textAreaLeft" t="textAreaTop" r="textAreaRight" b="textAreaBottom"/>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solidFill>
                <a:schemeClr val="accent1"/>
              </a:solidFill>
              <a:ln w="0">
                <a:noFill/>
              </a:ln>
            </p:spPr>
            <p:style>
              <a:lnRef idx="0"/>
              <a:fillRef idx="0"/>
              <a:effectRef idx="0"/>
              <a:fontRef idx="minor"/>
            </p:style>
            <p:txBody>
              <a:bodyPr lIns="90000" rIns="90000" tIns="-19800" bIns="-198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66" name="îṡlïḋe"/>
              <p:cNvSpPr/>
              <p:nvPr/>
            </p:nvSpPr>
            <p:spPr>
              <a:xfrm>
                <a:off x="10105560" y="383040"/>
                <a:ext cx="45000" cy="38880"/>
              </a:xfrm>
              <a:custGeom>
                <a:avLst/>
                <a:gdLst>
                  <a:gd name="textAreaLeft" fmla="*/ 0 w 45000"/>
                  <a:gd name="textAreaRight" fmla="*/ 50760 w 45000"/>
                  <a:gd name="textAreaTop" fmla="*/ 0 h 38880"/>
                  <a:gd name="textAreaBottom" fmla="*/ 44640 h 38880"/>
                  <a:gd name="GluePoint1X" fmla="*/ 268.258064516129 w 124"/>
                  <a:gd name="GluePoint1Y" fmla="*/ 0 h 141"/>
                  <a:gd name="GluePoint2X" fmla="*/ 233.709677419355 w 124"/>
                  <a:gd name="GluePoint2Y" fmla="*/ 0.773049645390071 h 141"/>
                  <a:gd name="GluePoint3X" fmla="*/ 227.612903225806 w 124"/>
                  <a:gd name="GluePoint3Y" fmla="*/ 0.773049645390071 h 141"/>
                  <a:gd name="GluePoint4X" fmla="*/ 174.774193548387 w 124"/>
                  <a:gd name="GluePoint4Y" fmla="*/ 0.773049645390071 h 141"/>
                  <a:gd name="GluePoint5X" fmla="*/ 130.064516129032 w 124"/>
                  <a:gd name="GluePoint5Y" fmla="*/ 0 h 141"/>
                  <a:gd name="GluePoint6X" fmla="*/ 102.629032258065 w 124"/>
                  <a:gd name="GluePoint6Y" fmla="*/ 0 h 141"/>
                  <a:gd name="GluePoint7X" fmla="*/ 116.854838709677 w 124"/>
                  <a:gd name="GluePoint7Y" fmla="*/ 1.54609929078014 h 141"/>
                  <a:gd name="GluePoint8X" fmla="*/ 168.677419354839 w 124"/>
                  <a:gd name="GluePoint8Y" fmla="*/ 1.54609929078014 h 141"/>
                  <a:gd name="GluePoint9X" fmla="*/ 196.112903225806 w 124"/>
                  <a:gd name="GluePoint9Y" fmla="*/ 1.54609929078014 h 141"/>
                  <a:gd name="GluePoint10X" fmla="*/ 178.838709677419 w 124"/>
                  <a:gd name="GluePoint10Y" fmla="*/ 2.31914893617021 h 141"/>
                  <a:gd name="GluePoint11X" fmla="*/ 116.854838709677 w 124"/>
                  <a:gd name="GluePoint11Y" fmla="*/ 3.09219858156028 h 141"/>
                  <a:gd name="GluePoint12X" fmla="*/ 44.7096774193548 w 124"/>
                  <a:gd name="GluePoint12Y" fmla="*/ 3.86524822695035 h 141"/>
                  <a:gd name="GluePoint13X" fmla="*/ 38.6129032258065 w 124"/>
                  <a:gd name="GluePoint13Y" fmla="*/ 3.86524822695035 h 141"/>
                  <a:gd name="GluePoint14X" fmla="*/ 5.08064516129032 w 124"/>
                  <a:gd name="GluePoint14Y" fmla="*/ 3.86524822695035 h 141"/>
                  <a:gd name="GluePoint15X" fmla="*/ 3.04838709677419 w 124"/>
                  <a:gd name="GluePoint15Y" fmla="*/ 3.86524822695035 h 141"/>
                  <a:gd name="GluePoint16X" fmla="*/ 20.3225806451613 w 124"/>
                  <a:gd name="GluePoint16Y" fmla="*/ 5.4113475177305 h 141"/>
                  <a:gd name="GluePoint17X" fmla="*/ 83.3225806451613 w 124"/>
                  <a:gd name="GluePoint17Y" fmla="*/ 3.86524822695035 h 141"/>
                  <a:gd name="GluePoint18X" fmla="*/ 175.790322580645 w 124"/>
                  <a:gd name="GluePoint18Y" fmla="*/ 2.31914893617021 h 141"/>
                  <a:gd name="GluePoint19X" fmla="*/ 234.725806451613 w 124"/>
                  <a:gd name="GluePoint19Y" fmla="*/ 1.54609929078014 h 141"/>
                  <a:gd name="GluePoint20X" fmla="*/ 316.016129032258 w 124"/>
                  <a:gd name="GluePoint20Y" fmla="*/ 1.54609929078014 h 141"/>
                  <a:gd name="GluePoint21X" fmla="*/ 353.612903225806 w 124"/>
                  <a:gd name="GluePoint21Y" fmla="*/ 1.54609929078014 h 141"/>
                  <a:gd name="GluePoint22X" fmla="*/ 378 w 124"/>
                  <a:gd name="GluePoint22Y" fmla="*/ 0.773049645390071 h 141"/>
                  <a:gd name="GluePoint23X" fmla="*/ 341.41935483871 w 124"/>
                  <a:gd name="GluePoint23Y" fmla="*/ 0.773049645390071 h 141"/>
                  <a:gd name="GluePoint24X" fmla="*/ 292.645161290323 w 124"/>
                  <a:gd name="GluePoint24Y" fmla="*/ 0.773049645390071 h 141"/>
                  <a:gd name="GluePoint25X" fmla="*/ 268.258064516129 w 124"/>
                  <a:gd name="GluePoint25Y" fmla="*/ 0.773049645390071 h 141"/>
                  <a:gd name="GluePoint26X" fmla="*/ 285.532258064516 w 124"/>
                  <a:gd name="GluePoint26Y" fmla="*/ 0 h 141"/>
                  <a:gd name="GluePoint27X" fmla="*/ 306.870967741936 w 124"/>
                  <a:gd name="GluePoint27Y" fmla="*/ 0 h 141"/>
                  <a:gd name="GluePoint28X" fmla="*/ 329.225806451613 w 124"/>
                  <a:gd name="GluePoint28Y" fmla="*/ 0 h 141"/>
                  <a:gd name="GluePoint29X" fmla="*/ 326.177419354839 w 124"/>
                  <a:gd name="GluePoint29Y" fmla="*/ 0 h 141"/>
                  <a:gd name="GluePoint30X" fmla="*/ 290.612903225806 w 124"/>
                  <a:gd name="GluePoint30Y" fmla="*/ 0 h 141"/>
                  <a:gd name="GluePoint31X" fmla="*/ 268.258064516129 w 124"/>
                  <a:gd name="GluePoint31Y" fmla="*/ 0 h 14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Lst>
                <a:rect l="textAreaLeft" t="textAreaTop" r="textAreaRight" b="textAreaBottom"/>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solidFill>
                <a:schemeClr val="accent1"/>
              </a:solidFill>
              <a:ln w="0">
                <a:noFill/>
              </a:ln>
            </p:spPr>
            <p:style>
              <a:lnRef idx="0"/>
              <a:fillRef idx="0"/>
              <a:effectRef idx="0"/>
              <a:fontRef idx="minor"/>
            </p:style>
            <p:txBody>
              <a:bodyPr lIns="90000" rIns="90000" tIns="-360" bIns="-36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67" name="í$ḻíde"/>
              <p:cNvSpPr/>
              <p:nvPr/>
            </p:nvSpPr>
            <p:spPr>
              <a:xfrm>
                <a:off x="9956160" y="463320"/>
                <a:ext cx="172080" cy="249480"/>
              </a:xfrm>
              <a:custGeom>
                <a:avLst/>
                <a:gdLst>
                  <a:gd name="textAreaLeft" fmla="*/ 0 w 172080"/>
                  <a:gd name="textAreaRight" fmla="*/ 177840 w 172080"/>
                  <a:gd name="textAreaTop" fmla="*/ 0 h 249480"/>
                  <a:gd name="textAreaBottom" fmla="*/ 255240 h 249480"/>
                  <a:gd name="GluePoint1X" fmla="*/ 0 w 709"/>
                  <a:gd name="GluePoint1Y" fmla="*/ 7399.38866396761 h 494"/>
                  <a:gd name="GluePoint2X" fmla="*/ 0 w 709"/>
                  <a:gd name="GluePoint2Y" fmla="*/ 7399.38866396761 h 494"/>
                  <a:gd name="GluePoint3X" fmla="*/ 0 w 709"/>
                  <a:gd name="GluePoint3Y" fmla="*/ 1725.16599190283 h 494"/>
                  <a:gd name="GluePoint4X" fmla="*/ 0 w 709"/>
                  <a:gd name="GluePoint4Y" fmla="*/ 1725.16599190283 h 494"/>
                  <a:gd name="GluePoint5X" fmla="*/ 0 w 709"/>
                  <a:gd name="GluePoint5Y" fmla="*/ 0 h 494"/>
                  <a:gd name="GluePoint6X" fmla="*/ 0 w 709"/>
                  <a:gd name="GluePoint6Y" fmla="*/ 6559.28340080972 h 494"/>
                  <a:gd name="GluePoint7X" fmla="*/ 0 w 709"/>
                  <a:gd name="GluePoint7Y" fmla="*/ 6559.28340080972 h 494"/>
                  <a:gd name="GluePoint8X" fmla="*/ 0 w 709"/>
                  <a:gd name="GluePoint8Y" fmla="*/ 7794.15384615385 h 494"/>
                  <a:gd name="GluePoint9X" fmla="*/ 0 w 709"/>
                  <a:gd name="GluePoint9Y" fmla="*/ 15394.4372469636 h 494"/>
                  <a:gd name="GluePoint10X" fmla="*/ 0 w 709"/>
                  <a:gd name="GluePoint10Y" fmla="*/ 37270.8906882591 h 494"/>
                  <a:gd name="GluePoint11X" fmla="*/ 0 w 709"/>
                  <a:gd name="GluePoint11Y" fmla="*/ 37270.8906882591 h 494"/>
                  <a:gd name="GluePoint12X" fmla="*/ 0 w 709"/>
                  <a:gd name="GluePoint12Y" fmla="*/ 49297.8825910931 h 494"/>
                  <a:gd name="GluePoint13X" fmla="*/ 0 w 709"/>
                  <a:gd name="GluePoint13Y" fmla="*/ 107537.688259109 h 494"/>
                  <a:gd name="GluePoint14X" fmla="*/ 0 w 709"/>
                  <a:gd name="GluePoint14Y" fmla="*/ 134881.850202429 h 494"/>
                  <a:gd name="GluePoint15X" fmla="*/ 0 w 709"/>
                  <a:gd name="GluePoint15Y" fmla="*/ 134881.850202429 h 494"/>
                  <a:gd name="GluePoint16X" fmla="*/ 0 w 709"/>
                  <a:gd name="GluePoint16Y" fmla="*/ 127871.607287449 h 494"/>
                  <a:gd name="GluePoint17X" fmla="*/ 0 w 709"/>
                  <a:gd name="GluePoint17Y" fmla="*/ 134881.850202429 h 494"/>
                  <a:gd name="GluePoint18X" fmla="*/ 0 w 709"/>
                  <a:gd name="GluePoint18Y" fmla="*/ 134881.850202429 h 494"/>
                  <a:gd name="GluePoint19X" fmla="*/ 0 w 709"/>
                  <a:gd name="GluePoint19Y" fmla="*/ 122703.133603239 h 494"/>
                  <a:gd name="GluePoint20X" fmla="*/ 0 w 709"/>
                  <a:gd name="GluePoint20Y" fmla="*/ 57929.3319838057 h 494"/>
                  <a:gd name="GluePoint21X" fmla="*/ 0 w 709"/>
                  <a:gd name="GluePoint21Y" fmla="*/ 52347.8299595142 h 494"/>
                  <a:gd name="GluePoint22X" fmla="*/ 0 w 709"/>
                  <a:gd name="GluePoint22Y" fmla="*/ 52347.8299595142 h 494"/>
                  <a:gd name="GluePoint23X" fmla="*/ 0 w 709"/>
                  <a:gd name="GluePoint23Y" fmla="*/ 23780.036437247 h 494"/>
                  <a:gd name="GluePoint24X" fmla="*/ 0 w 709"/>
                  <a:gd name="GluePoint24Y" fmla="*/ 16293.5465587045 h 494"/>
                  <a:gd name="GluePoint25X" fmla="*/ 0 w 709"/>
                  <a:gd name="GluePoint25Y" fmla="*/ 9128.76923076923 h 494"/>
                  <a:gd name="GluePoint26X" fmla="*/ 0 w 709"/>
                  <a:gd name="GluePoint26Y" fmla="*/ 16293.5465587045 h 494"/>
                  <a:gd name="GluePoint27X" fmla="*/ 0 w 709"/>
                  <a:gd name="GluePoint27Y" fmla="*/ 23780.036437247 h 494"/>
                  <a:gd name="GluePoint28X" fmla="*/ 0 w 709"/>
                  <a:gd name="GluePoint28Y" fmla="*/ 52347.8299595142 h 494"/>
                  <a:gd name="GluePoint29X" fmla="*/ 0 w 709"/>
                  <a:gd name="GluePoint29Y" fmla="*/ 52347.8299595142 h 494"/>
                  <a:gd name="GluePoint30X" fmla="*/ 0 w 709"/>
                  <a:gd name="GluePoint30Y" fmla="*/ 57929.3319838057 h 494"/>
                  <a:gd name="GluePoint31X" fmla="*/ 0 w 709"/>
                  <a:gd name="GluePoint31Y" fmla="*/ 122703.133603239 h 494"/>
                  <a:gd name="GluePoint32X" fmla="*/ 0.675599435825106 w 709"/>
                  <a:gd name="GluePoint32Y" fmla="*/ 134881.850202429 h 494"/>
                  <a:gd name="GluePoint33X" fmla="*/ 0.675599435825106 w 709"/>
                  <a:gd name="GluePoint33Y" fmla="*/ 134881.850202429 h 494"/>
                  <a:gd name="GluePoint34X" fmla="*/ 0.675599435825106 w 709"/>
                  <a:gd name="GluePoint34Y" fmla="*/ 127871.607287449 h 494"/>
                  <a:gd name="GluePoint35X" fmla="*/ 0.675599435825106 w 709"/>
                  <a:gd name="GluePoint35Y" fmla="*/ 134881.850202429 h 494"/>
                  <a:gd name="GluePoint36X" fmla="*/ 0.675599435825106 w 709"/>
                  <a:gd name="GluePoint36Y" fmla="*/ 134881.850202429 h 494"/>
                  <a:gd name="GluePoint37X" fmla="*/ 0.675599435825106 w 709"/>
                  <a:gd name="GluePoint37Y" fmla="*/ 107537.688259109 h 494"/>
                  <a:gd name="GluePoint38X" fmla="*/ 0.675599435825106 w 709"/>
                  <a:gd name="GluePoint38Y" fmla="*/ 49297.8825910931 h 494"/>
                  <a:gd name="GluePoint39X" fmla="*/ 0.675599435825106 w 709"/>
                  <a:gd name="GluePoint39Y" fmla="*/ 37270.8906882591 h 494"/>
                  <a:gd name="GluePoint40X" fmla="*/ 0 w 709"/>
                  <a:gd name="GluePoint40Y" fmla="*/ 37270.8906882591 h 494"/>
                  <a:gd name="GluePoint41X" fmla="*/ 0 w 709"/>
                  <a:gd name="GluePoint41Y" fmla="*/ 15394.4372469636 h 494"/>
                  <a:gd name="GluePoint42X" fmla="*/ 0 w 709"/>
                  <a:gd name="GluePoint42Y" fmla="*/ 7794.15384615385 h 494"/>
                  <a:gd name="GluePoint43X" fmla="*/ 0 w 709"/>
                  <a:gd name="GluePoint43Y" fmla="*/ 6559.28340080972 h 494"/>
                  <a:gd name="GluePoint44X" fmla="*/ 0 w 709"/>
                  <a:gd name="GluePoint44Y" fmla="*/ 6559.28340080972 h 494"/>
                  <a:gd name="GluePoint45X" fmla="*/ 0 w 709"/>
                  <a:gd name="GluePoint45Y" fmla="*/ 0 h 494"/>
                  <a:gd name="GluePoint46X" fmla="*/ 0 w 709"/>
                  <a:gd name="GluePoint46Y" fmla="*/ 1725.16599190283 h 494"/>
                  <a:gd name="GluePoint47X" fmla="*/ 0 w 709"/>
                  <a:gd name="GluePoint47Y" fmla="*/ 1725.16599190283 h 494"/>
                  <a:gd name="GluePoint48X" fmla="*/ 0 w 709"/>
                  <a:gd name="GluePoint48Y" fmla="*/ 7399.38866396761 h 494"/>
                  <a:gd name="GluePoint49X" fmla="*/ 0 w 709"/>
                  <a:gd name="GluePoint49Y" fmla="*/ 7399.38866396761 h 49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Lst>
                <a:rect l="textAreaLeft" t="textAreaTop" r="textAreaRight" b="textAreaBottom"/>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solidFill>
                <a:schemeClr val="accent1"/>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68" name="ïŝľîḑê"/>
              <p:cNvSpPr/>
              <p:nvPr/>
            </p:nvSpPr>
            <p:spPr>
              <a:xfrm>
                <a:off x="9778320" y="337320"/>
                <a:ext cx="526680" cy="527400"/>
              </a:xfrm>
              <a:custGeom>
                <a:avLst/>
                <a:gdLst>
                  <a:gd name="textAreaLeft" fmla="*/ 0 w 526680"/>
                  <a:gd name="textAreaRight" fmla="*/ 532440 w 526680"/>
                  <a:gd name="textAreaTop" fmla="*/ 0 h 527400"/>
                  <a:gd name="textAreaBottom" fmla="*/ 533160 h 527400"/>
                  <a:gd name="GluePoint1X" fmla="*/ 661.320729237002 w 1481"/>
                  <a:gd name="GluePoint1Y" fmla="*/ 0 h 1479"/>
                  <a:gd name="GluePoint2X" fmla="*/ 1332.52667116813 w 1481"/>
                  <a:gd name="GluePoint2Y" fmla="*/ 690.873563218391 h 1479"/>
                  <a:gd name="GluePoint3X" fmla="*/ 661.320729237002 w 1481"/>
                  <a:gd name="GluePoint3Y" fmla="*/ 1389.6768086545 h 1479"/>
                  <a:gd name="GluePoint4X" fmla="*/ 0 w 1481"/>
                  <a:gd name="GluePoint4Y" fmla="*/ 690.873563218391 h 1479"/>
                  <a:gd name="GluePoint5X" fmla="*/ 661.320729237002 w 1481"/>
                  <a:gd name="GluePoint5Y" fmla="*/ 0 h 1479"/>
                  <a:gd name="GluePoint6X" fmla="*/ 661.320729237002 w 1481"/>
                  <a:gd name="GluePoint6Y" fmla="*/ 0 h 1479"/>
                  <a:gd name="GluePoint7X" fmla="*/ 661.320729237002 w 1481"/>
                  <a:gd name="GluePoint7Y" fmla="*/ 12.8857336037863 h 1479"/>
                  <a:gd name="GluePoint8X" fmla="*/ 10.8737339635382 w 1481"/>
                  <a:gd name="GluePoint8Y" fmla="*/ 690.873563218391 h 1479"/>
                  <a:gd name="GluePoint9X" fmla="*/ 661.320729237002 w 1481"/>
                  <a:gd name="GluePoint9Y" fmla="*/ 1364.89655172414 h 1479"/>
                  <a:gd name="GluePoint10X" fmla="*/ 1307.81363943282 w 1481"/>
                  <a:gd name="GluePoint10Y" fmla="*/ 690.873563218391 h 1479"/>
                  <a:gd name="GluePoint11X" fmla="*/ 661.320729237002 w 1481"/>
                  <a:gd name="GluePoint11Y" fmla="*/ 12.8857336037863 h 147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solidFill>
                <a:schemeClr val="accent1"/>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69" name="išlíḑe"/>
              <p:cNvSpPr/>
              <p:nvPr/>
            </p:nvSpPr>
            <p:spPr>
              <a:xfrm>
                <a:off x="9810720" y="592560"/>
                <a:ext cx="460080" cy="239040"/>
              </a:xfrm>
              <a:custGeom>
                <a:avLst/>
                <a:gdLst>
                  <a:gd name="textAreaLeft" fmla="*/ 0 w 460080"/>
                  <a:gd name="textAreaRight" fmla="*/ 465840 w 460080"/>
                  <a:gd name="textAreaTop" fmla="*/ 0 h 239040"/>
                  <a:gd name="textAreaBottom" fmla="*/ 244800 h 239040"/>
                  <a:gd name="GluePoint1X" fmla="*/ 531014.467647059 w 680"/>
                  <a:gd name="GluePoint1Y" fmla="*/ 0 h 1294"/>
                  <a:gd name="GluePoint2X" fmla="*/ 1348566.31470588 w 680"/>
                  <a:gd name="GluePoint2Y" fmla="*/ 0 h 1294"/>
                  <a:gd name="GluePoint3X" fmla="*/ 1306948.03088235 w 680"/>
                  <a:gd name="GluePoint3Y" fmla="*/ 0 h 1294"/>
                  <a:gd name="GluePoint4X" fmla="*/ 444330.242647059 w 680"/>
                  <a:gd name="GluePoint4Y" fmla="*/ 0 h 1294"/>
                  <a:gd name="GluePoint5X" fmla="*/ 444330.242647059 w 680"/>
                  <a:gd name="GluePoint5Y" fmla="*/ 0 h 1294"/>
                  <a:gd name="GluePoint6X" fmla="*/ 1224651.90441176 w 680"/>
                  <a:gd name="GluePoint6Y" fmla="*/ 0 h 1294"/>
                  <a:gd name="GluePoint7X" fmla="*/ 444330.242647059 w 680"/>
                  <a:gd name="GluePoint7Y" fmla="*/ 0 h 1294"/>
                  <a:gd name="GluePoint8X" fmla="*/ 1587919.87941176 w 680"/>
                  <a:gd name="GluePoint8Y" fmla="*/ 0 h 1294"/>
                  <a:gd name="GluePoint9X" fmla="*/ 1635487.39411765 w 680"/>
                  <a:gd name="GluePoint9Y" fmla="*/ 0 h 1294"/>
                  <a:gd name="GluePoint10X" fmla="*/ 1067600.10882353 w 680"/>
                  <a:gd name="GluePoint10Y" fmla="*/ 0 h 1294"/>
                  <a:gd name="GluePoint11X" fmla="*/ 1463698.88529412 w 680"/>
                  <a:gd name="GluePoint11Y" fmla="*/ 0 h 1294"/>
                  <a:gd name="GluePoint12X" fmla="*/ 2995656.87205882 w 680"/>
                  <a:gd name="GluePoint12Y" fmla="*/ 0 h 1294"/>
                  <a:gd name="GluePoint13X" fmla="*/ 2385357.57058824 w 680"/>
                  <a:gd name="GluePoint13Y" fmla="*/ 0 h 1294"/>
                  <a:gd name="GluePoint14X" fmla="*/ 1181925.78088235 w 680"/>
                  <a:gd name="GluePoint14Y" fmla="*/ 0 h 1294"/>
                  <a:gd name="GluePoint15X" fmla="*/ 3317379.91764706 w 680"/>
                  <a:gd name="GluePoint15Y" fmla="*/ 0 h 1294"/>
                  <a:gd name="GluePoint16X" fmla="*/ 3846229.48970588 w 680"/>
                  <a:gd name="GluePoint16Y" fmla="*/ 0 h 1294"/>
                  <a:gd name="GluePoint17X" fmla="*/ 3125988.85294118 w 680"/>
                  <a:gd name="GluePoint17Y" fmla="*/ 0 h 1294"/>
                  <a:gd name="GluePoint18X" fmla="*/ 2855098.53382353 w 680"/>
                  <a:gd name="GluePoint18Y" fmla="*/ 0 h 1294"/>
                  <a:gd name="GluePoint19X" fmla="*/ 4226147.03529412 w 680"/>
                  <a:gd name="GluePoint19Y" fmla="*/ 0 h 1294"/>
                  <a:gd name="GluePoint20X" fmla="*/ 4509191.61617647 w 680"/>
                  <a:gd name="GluePoint20Y" fmla="*/ 0 h 1294"/>
                  <a:gd name="GluePoint21X" fmla="*/ 3406607.09558824 w 680"/>
                  <a:gd name="GluePoint21Y" fmla="*/ 0 h 1294"/>
                  <a:gd name="GluePoint22X" fmla="*/ 3754955.91176471 w 680"/>
                  <a:gd name="GluePoint22Y" fmla="*/ 0 h 1294"/>
                  <a:gd name="GluePoint23X" fmla="*/ 5443296.1 w 680"/>
                  <a:gd name="GluePoint23Y" fmla="*/ 0 h 1294"/>
                  <a:gd name="GluePoint24X" fmla="*/ 6716265.99117647 w 680"/>
                  <a:gd name="GluePoint24Y" fmla="*/ 0 h 1294"/>
                  <a:gd name="GluePoint25X" fmla="*/ 5289161.55294118 w 680"/>
                  <a:gd name="GluePoint25Y" fmla="*/ 0 h 1294"/>
                  <a:gd name="GluePoint26X" fmla="*/ 8840935.14852941 w 680"/>
                  <a:gd name="GluePoint26Y" fmla="*/ 0 h 1294"/>
                  <a:gd name="GluePoint27X" fmla="*/ 8883687.60441176 w 680"/>
                  <a:gd name="GluePoint27Y" fmla="*/ 0 h 1294"/>
                  <a:gd name="GluePoint28X" fmla="*/ 7818212.89264706 w 680"/>
                  <a:gd name="GluePoint28Y" fmla="*/ 0 h 1294"/>
                  <a:gd name="GluePoint29X" fmla="*/ 8260455.35588235 w 680"/>
                  <a:gd name="GluePoint29Y" fmla="*/ 0 h 1294"/>
                  <a:gd name="GluePoint30X" fmla="*/ 9296699.275 w 680"/>
                  <a:gd name="GluePoint30Y" fmla="*/ 0 h 1294"/>
                  <a:gd name="GluePoint31X" fmla="*/ 10753619.4602941 w 680"/>
                  <a:gd name="GluePoint31Y" fmla="*/ 0 h 1294"/>
                  <a:gd name="GluePoint32X" fmla="*/ 9911482.6 w 680"/>
                  <a:gd name="GluePoint32Y" fmla="*/ 0 h 1294"/>
                  <a:gd name="GluePoint33X" fmla="*/ 11995737.2382353 w 680"/>
                  <a:gd name="GluePoint33Y" fmla="*/ 0 h 1294"/>
                  <a:gd name="GluePoint34X" fmla="*/ 11192922.1044118 w 680"/>
                  <a:gd name="GluePoint34Y" fmla="*/ 0 h 1294"/>
                  <a:gd name="GluePoint35X" fmla="*/ 13127857.2544118 w 680"/>
                  <a:gd name="GluePoint35Y" fmla="*/ 0 h 1294"/>
                  <a:gd name="GluePoint36X" fmla="*/ 12920661.1352941 w 680"/>
                  <a:gd name="GluePoint36Y" fmla="*/ 0 h 1294"/>
                  <a:gd name="GluePoint37X" fmla="*/ 12481516.4852941 w 680"/>
                  <a:gd name="GluePoint37Y" fmla="*/ 0 h 1294"/>
                  <a:gd name="GluePoint38X" fmla="*/ 13127857.2544118 w 680"/>
                  <a:gd name="GluePoint38Y" fmla="*/ 0 h 1294"/>
                  <a:gd name="GluePoint39X" fmla="*/ 13316635.7735294 w 680"/>
                  <a:gd name="GluePoint39Y" fmla="*/ 0 h 1294"/>
                  <a:gd name="GluePoint40X" fmla="*/ 14163314.9647059 w 680"/>
                  <a:gd name="GluePoint40Y" fmla="*/ 0 h 1294"/>
                  <a:gd name="GluePoint41X" fmla="*/ 14216679.3588235 w 680"/>
                  <a:gd name="GluePoint41Y" fmla="*/ 0 h 1294"/>
                  <a:gd name="GluePoint42X" fmla="*/ 14133875.3941176 w 680"/>
                  <a:gd name="GluePoint42Y" fmla="*/ 0 h 1294"/>
                  <a:gd name="GluePoint43X" fmla="*/ 15750659.2941176 w 680"/>
                  <a:gd name="GluePoint43Y" fmla="*/ 0 h 1294"/>
                  <a:gd name="GluePoint44X" fmla="*/ 15718014.7 w 680"/>
                  <a:gd name="GluePoint44Y" fmla="*/ 0 h 1294"/>
                  <a:gd name="GluePoint45X" fmla="*/ 14813825.65 w 680"/>
                  <a:gd name="GluePoint45Y" fmla="*/ 0 h 1294"/>
                  <a:gd name="GluePoint46X" fmla="*/ 15750659.2941176 w 680"/>
                  <a:gd name="GluePoint46Y" fmla="*/ 0 h 1294"/>
                  <a:gd name="GluePoint47X" fmla="*/ 16949328.6897059 w 680"/>
                  <a:gd name="GluePoint47Y" fmla="*/ 0 h 1294"/>
                  <a:gd name="GluePoint48X" fmla="*/ 15847695.8955882 w 680"/>
                  <a:gd name="GluePoint48Y" fmla="*/ 0 h 1294"/>
                  <a:gd name="GluePoint49X" fmla="*/ 16157612.6426471 w 680"/>
                  <a:gd name="GluePoint49Y" fmla="*/ 0 h 1294"/>
                  <a:gd name="GluePoint50X" fmla="*/ 16799127.0676471 w 680"/>
                  <a:gd name="GluePoint50Y" fmla="*/ 0 h 1294"/>
                  <a:gd name="GluePoint51X" fmla="*/ 16823343.4279412 w 680"/>
                  <a:gd name="GluePoint51Y" fmla="*/ 0 h 1294"/>
                  <a:gd name="GluePoint52X" fmla="*/ 16410632.6985294 w 680"/>
                  <a:gd name="GluePoint52Y" fmla="*/ 0 h 1294"/>
                  <a:gd name="GluePoint53X" fmla="*/ 17661758.0220588 w 680"/>
                  <a:gd name="GluePoint53Y" fmla="*/ 0 h 1294"/>
                  <a:gd name="GluePoint54X" fmla="*/ 16940849.6720588 w 680"/>
                  <a:gd name="GluePoint54Y" fmla="*/ 0 h 1294"/>
                  <a:gd name="GluePoint55X" fmla="*/ 17841363.4779412 w 680"/>
                  <a:gd name="GluePoint55Y" fmla="*/ 0 h 1294"/>
                  <a:gd name="GluePoint56X" fmla="*/ 17683508.5455882 w 680"/>
                  <a:gd name="GluePoint56Y" fmla="*/ 0 h 1294"/>
                  <a:gd name="GluePoint57X" fmla="*/ 18041673.6867647 w 680"/>
                  <a:gd name="GluePoint57Y" fmla="*/ 0 h 1294"/>
                  <a:gd name="GluePoint58X" fmla="*/ 17038499.4411765 w 680"/>
                  <a:gd name="GluePoint58Y" fmla="*/ 0 h 1294"/>
                  <a:gd name="GluePoint59X" fmla="*/ 17038499.4411765 w 680"/>
                  <a:gd name="GluePoint59Y" fmla="*/ 0 h 1294"/>
                  <a:gd name="GluePoint60X" fmla="*/ 17133263.9367647 w 680"/>
                  <a:gd name="GluePoint60Y" fmla="*/ 0 h 129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Lst>
                <a:rect l="textAreaLeft" t="textAreaTop" r="textAreaRight" b="textAreaBottom"/>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solidFill>
                <a:schemeClr val="accent1"/>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70" name="îṩḻîḓè"/>
              <p:cNvSpPr/>
              <p:nvPr/>
            </p:nvSpPr>
            <p:spPr>
              <a:xfrm>
                <a:off x="9999000" y="741600"/>
                <a:ext cx="92880" cy="19800"/>
              </a:xfrm>
              <a:custGeom>
                <a:avLst/>
                <a:gdLst>
                  <a:gd name="textAreaLeft" fmla="*/ 0 w 92880"/>
                  <a:gd name="textAreaRight" fmla="*/ 98640 w 92880"/>
                  <a:gd name="textAreaTop" fmla="*/ 0 h 19800"/>
                  <a:gd name="textAreaBottom" fmla="*/ 25560 h 19800"/>
                  <a:gd name="GluePoint1X" fmla="*/ 0 w 71"/>
                  <a:gd name="GluePoint1Y" fmla="*/ 0 h 274"/>
                  <a:gd name="GluePoint2X" fmla="*/ 6343669373.40845 w 71"/>
                  <a:gd name="GluePoint2Y" fmla="*/ 0 h 274"/>
                  <a:gd name="GluePoint3X" fmla="*/ 5523744263.76056 w 71"/>
                  <a:gd name="GluePoint3Y" fmla="*/ 0 h 274"/>
                  <a:gd name="GluePoint4X" fmla="*/ 1953848216.32394 w 71"/>
                  <a:gd name="GluePoint4Y" fmla="*/ 0 h 274"/>
                  <a:gd name="GluePoint5X" fmla="*/ 290682506.957747 w 71"/>
                  <a:gd name="GluePoint5Y" fmla="*/ 0 h 274"/>
                  <a:gd name="GluePoint6X" fmla="*/ 0 w 71"/>
                  <a:gd name="GluePoint6Y" fmla="*/ 0 h 274"/>
                  <a:gd name="GluePoint7X" fmla="*/ 0 w 71"/>
                  <a:gd name="GluePoint7Y" fmla="*/ 0 h 274"/>
                  <a:gd name="GluePoint8X" fmla="*/ 0 w 71"/>
                  <a:gd name="GluePoint8Y" fmla="*/ 0 h 274"/>
                  <a:gd name="GluePoint9X" fmla="*/ 0 w 71"/>
                  <a:gd name="GluePoint9Y" fmla="*/ 0 h 274"/>
                  <a:gd name="GluePoint10X" fmla="*/ 3944867127.71831 w 71"/>
                  <a:gd name="GluePoint10Y" fmla="*/ 0 h 274"/>
                  <a:gd name="GluePoint11X" fmla="*/ 0 w 71"/>
                  <a:gd name="GluePoint11Y" fmla="*/ 0 h 274"/>
                  <a:gd name="GluePoint12X" fmla="*/ 0 w 71"/>
                  <a:gd name="GluePoint12Y" fmla="*/ 0 h 274"/>
                  <a:gd name="GluePoint13X" fmla="*/ 0 w 71"/>
                  <a:gd name="GluePoint13Y" fmla="*/ 0 h 274"/>
                  <a:gd name="GluePoint14X" fmla="*/ 0 w 71"/>
                  <a:gd name="GluePoint14Y" fmla="*/ 0 h 274"/>
                  <a:gd name="GluePoint15X" fmla="*/ 0 w 71"/>
                  <a:gd name="GluePoint15Y" fmla="*/ 0 h 274"/>
                  <a:gd name="GluePoint16X" fmla="*/ 0 w 71"/>
                  <a:gd name="GluePoint16Y" fmla="*/ 0 h 274"/>
                  <a:gd name="GluePoint17X" fmla="*/ 0 w 71"/>
                  <a:gd name="GluePoint17Y" fmla="*/ 0 h 274"/>
                  <a:gd name="GluePoint18X" fmla="*/ 0 w 71"/>
                  <a:gd name="GluePoint18Y" fmla="*/ 0 h 274"/>
                  <a:gd name="GluePoint19X" fmla="*/ 0 w 71"/>
                  <a:gd name="GluePoint19Y" fmla="*/ 0 h 274"/>
                  <a:gd name="GluePoint20X" fmla="*/ 0 w 71"/>
                  <a:gd name="GluePoint20Y" fmla="*/ 0 h 274"/>
                  <a:gd name="GluePoint21X" fmla="*/ 0 w 71"/>
                  <a:gd name="GluePoint21Y" fmla="*/ 0 h 274"/>
                  <a:gd name="GluePoint22X" fmla="*/ 0 w 71"/>
                  <a:gd name="GluePoint22Y" fmla="*/ 0 h 274"/>
                  <a:gd name="GluePoint23X" fmla="*/ 0 w 71"/>
                  <a:gd name="GluePoint23Y" fmla="*/ 0 h 274"/>
                  <a:gd name="GluePoint24X" fmla="*/ 0 w 71"/>
                  <a:gd name="GluePoint24Y" fmla="*/ 0 h 274"/>
                  <a:gd name="GluePoint25X" fmla="*/ 0 w 71"/>
                  <a:gd name="GluePoint25Y" fmla="*/ 0 h 274"/>
                  <a:gd name="GluePoint26X" fmla="*/ 0 w 71"/>
                  <a:gd name="GluePoint26Y" fmla="*/ 0 h 274"/>
                  <a:gd name="GluePoint27X" fmla="*/ 0 w 71"/>
                  <a:gd name="GluePoint27Y" fmla="*/ 0 h 274"/>
                  <a:gd name="GluePoint28X" fmla="*/ 0 w 71"/>
                  <a:gd name="GluePoint28Y" fmla="*/ 0 h 274"/>
                  <a:gd name="GluePoint29X" fmla="*/ 0 w 71"/>
                  <a:gd name="GluePoint29Y" fmla="*/ 0 h 274"/>
                  <a:gd name="GluePoint30X" fmla="*/ 0 w 71"/>
                  <a:gd name="GluePoint30Y" fmla="*/ 0 h 274"/>
                  <a:gd name="GluePoint31X" fmla="*/ 0 w 71"/>
                  <a:gd name="GluePoint31Y" fmla="*/ 0 h 274"/>
                  <a:gd name="GluePoint32X" fmla="*/ 0 w 71"/>
                  <a:gd name="GluePoint32Y" fmla="*/ 0 h 274"/>
                  <a:gd name="GluePoint33X" fmla="*/ 0 w 71"/>
                  <a:gd name="GluePoint33Y" fmla="*/ 0 h 274"/>
                  <a:gd name="GluePoint34X" fmla="*/ 0 w 71"/>
                  <a:gd name="GluePoint34Y" fmla="*/ 0 h 274"/>
                  <a:gd name="GluePoint35X" fmla="*/ 0 w 71"/>
                  <a:gd name="GluePoint35Y" fmla="*/ 0 h 274"/>
                  <a:gd name="GluePoint36X" fmla="*/ 0 w 71"/>
                  <a:gd name="GluePoint36Y" fmla="*/ 0 h 274"/>
                  <a:gd name="GluePoint37X" fmla="*/ 0 w 71"/>
                  <a:gd name="GluePoint37Y" fmla="*/ 0 h 274"/>
                  <a:gd name="GluePoint38X" fmla="*/ 0 w 71"/>
                  <a:gd name="GluePoint38Y" fmla="*/ 0 h 274"/>
                  <a:gd name="GluePoint39X" fmla="*/ 0 w 71"/>
                  <a:gd name="GluePoint39Y" fmla="*/ 0 h 274"/>
                  <a:gd name="GluePoint40X" fmla="*/ 0 w 71"/>
                  <a:gd name="GluePoint40Y" fmla="*/ 0 h 274"/>
                  <a:gd name="GluePoint41X" fmla="*/ 0 w 71"/>
                  <a:gd name="GluePoint41Y" fmla="*/ 0 h 274"/>
                  <a:gd name="GluePoint42X" fmla="*/ 0 w 71"/>
                  <a:gd name="GluePoint42Y" fmla="*/ 0 h 274"/>
                  <a:gd name="GluePoint43X" fmla="*/ 0 w 71"/>
                  <a:gd name="GluePoint43Y" fmla="*/ 0 h 274"/>
                  <a:gd name="GluePoint44X" fmla="*/ 0 w 71"/>
                  <a:gd name="GluePoint44Y" fmla="*/ 0 h 274"/>
                  <a:gd name="GluePoint45X" fmla="*/ 0 w 71"/>
                  <a:gd name="GluePoint45Y" fmla="*/ 0 h 274"/>
                  <a:gd name="GluePoint46X" fmla="*/ 0 w 71"/>
                  <a:gd name="GluePoint46Y" fmla="*/ 0 h 274"/>
                  <a:gd name="GluePoint47X" fmla="*/ 0 w 71"/>
                  <a:gd name="GluePoint47Y" fmla="*/ 0 h 274"/>
                  <a:gd name="GluePoint48X" fmla="*/ 0 w 71"/>
                  <a:gd name="GluePoint48Y" fmla="*/ 0 h 274"/>
                  <a:gd name="GluePoint49X" fmla="*/ 0 w 71"/>
                  <a:gd name="GluePoint49Y" fmla="*/ 0 h 274"/>
                  <a:gd name="GluePoint50X" fmla="*/ 0 w 71"/>
                  <a:gd name="GluePoint50Y" fmla="*/ 0 h 274"/>
                  <a:gd name="GluePoint51X" fmla="*/ 0 w 71"/>
                  <a:gd name="GluePoint51Y" fmla="*/ 0 h 274"/>
                  <a:gd name="GluePoint52X" fmla="*/ 0 w 71"/>
                  <a:gd name="GluePoint52Y" fmla="*/ 0 h 274"/>
                  <a:gd name="GluePoint53X" fmla="*/ 0 w 71"/>
                  <a:gd name="GluePoint53Y" fmla="*/ 0 h 274"/>
                  <a:gd name="GluePoint54X" fmla="*/ 0 w 71"/>
                  <a:gd name="GluePoint54Y" fmla="*/ 0 h 274"/>
                  <a:gd name="GluePoint55X" fmla="*/ 0 w 71"/>
                  <a:gd name="GluePoint55Y" fmla="*/ 0 h 274"/>
                  <a:gd name="GluePoint56X" fmla="*/ 0 w 71"/>
                  <a:gd name="GluePoint56Y" fmla="*/ 0 h 274"/>
                  <a:gd name="GluePoint57X" fmla="*/ 0 w 71"/>
                  <a:gd name="GluePoint57Y" fmla="*/ 0 h 274"/>
                  <a:gd name="GluePoint58X" fmla="*/ 0 w 71"/>
                  <a:gd name="GluePoint58Y" fmla="*/ 0 h 274"/>
                  <a:gd name="GluePoint59X" fmla="*/ 0 w 71"/>
                  <a:gd name="GluePoint59Y" fmla="*/ 0 h 274"/>
                  <a:gd name="GluePoint60X" fmla="*/ 0 w 71"/>
                  <a:gd name="GluePoint60Y" fmla="*/ 0 h 274"/>
                  <a:gd name="GluePoint61X" fmla="*/ 0 w 71"/>
                  <a:gd name="GluePoint61Y" fmla="*/ 0 h 27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Lst>
                <a:rect l="textAreaLeft" t="textAreaTop" r="textAreaRight" b="textAreaBottom"/>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solidFill>
                <a:schemeClr val="accent1"/>
              </a:solidFill>
              <a:ln w="0">
                <a:noFill/>
              </a:ln>
            </p:spPr>
            <p:style>
              <a:lnRef idx="0"/>
              <a:fillRef idx="0"/>
              <a:effectRef idx="0"/>
              <a:fontRef idx="minor"/>
            </p:style>
            <p:txBody>
              <a:bodyPr lIns="90000" rIns="90000" tIns="-19440" bIns="-1944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71" name="ïsļîḑè"/>
              <p:cNvSpPr/>
              <p:nvPr/>
            </p:nvSpPr>
            <p:spPr>
              <a:xfrm>
                <a:off x="9869400" y="428400"/>
                <a:ext cx="344520" cy="323640"/>
              </a:xfrm>
              <a:custGeom>
                <a:avLst/>
                <a:gdLst>
                  <a:gd name="textAreaLeft" fmla="*/ 0 w 344520"/>
                  <a:gd name="textAreaRight" fmla="*/ 350280 w 344520"/>
                  <a:gd name="textAreaTop" fmla="*/ 0 h 323640"/>
                  <a:gd name="textAreaBottom" fmla="*/ 329400 h 323640"/>
                  <a:gd name="GluePoint1X" fmla="*/ 1068.98142076503 w 915"/>
                  <a:gd name="GluePoint1Y" fmla="*/ 0 h 973"/>
                  <a:gd name="GluePoint2X" fmla="*/ 2149.47978142077 w 915"/>
                  <a:gd name="GluePoint2Y" fmla="*/ 164.64542651593 h 973"/>
                  <a:gd name="GluePoint3X" fmla="*/ 1589.33770491803 w 915"/>
                  <a:gd name="GluePoint3Y" fmla="*/ 315.416238437821 h 973"/>
                  <a:gd name="GluePoint4X" fmla="*/ 1571.53879781421 w 915"/>
                  <a:gd name="GluePoint4Y" fmla="*/ 307.091469681398 h 973"/>
                  <a:gd name="GluePoint5X" fmla="*/ 2104.45901639344 w 915"/>
                  <a:gd name="GluePoint5Y" fmla="*/ 164.64542651593 h 973"/>
                  <a:gd name="GluePoint6X" fmla="*/ 1068.98142076503 w 915"/>
                  <a:gd name="GluePoint6Y" fmla="*/ 3.69989722507708 h 973"/>
                  <a:gd name="GluePoint7X" fmla="*/ 35.5978142076503 w 915"/>
                  <a:gd name="GluePoint7Y" fmla="*/ 164.64542651593 h 973"/>
                  <a:gd name="GluePoint8X" fmla="*/ 573.753005464481 w 915"/>
                  <a:gd name="GluePoint8Y" fmla="*/ 307.091469681398 h 973"/>
                  <a:gd name="GluePoint9X" fmla="*/ 553.860109289618 w 915"/>
                  <a:gd name="GluePoint9Y" fmla="*/ 315.416238437821 h 973"/>
                  <a:gd name="GluePoint10X" fmla="*/ 0 w 915"/>
                  <a:gd name="GluePoint10Y" fmla="*/ 164.64542651593 h 973"/>
                  <a:gd name="GluePoint11X" fmla="*/ 1068.98142076503 w 915"/>
                  <a:gd name="GluePoint11Y" fmla="*/ 0 h 97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solidFill>
                <a:schemeClr val="accent1"/>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grpSp>
        <p:sp>
          <p:nvSpPr>
            <p:cNvPr id="72" name="íšľïḋé"/>
            <p:cNvSpPr/>
            <p:nvPr/>
          </p:nvSpPr>
          <p:spPr>
            <a:xfrm>
              <a:off x="10398600" y="734760"/>
              <a:ext cx="1114560" cy="60840"/>
            </a:xfrm>
            <a:custGeom>
              <a:avLst/>
              <a:gdLst>
                <a:gd name="textAreaLeft" fmla="*/ 0 w 1114560"/>
                <a:gd name="textAreaRight" fmla="*/ 1120320 w 1114560"/>
                <a:gd name="textAreaTop" fmla="*/ 0 h 60840"/>
                <a:gd name="textAreaBottom" fmla="*/ 66600 h 60840"/>
                <a:gd name="GluePoint1X" fmla="*/ 0 w 185"/>
                <a:gd name="GluePoint1Y" fmla="*/ 0 h 3112"/>
                <a:gd name="GluePoint2X" fmla="*/ 0 w 185"/>
                <a:gd name="GluePoint2Y" fmla="*/ 0 h 3112"/>
                <a:gd name="GluePoint3X" fmla="*/ 0 w 185"/>
                <a:gd name="GluePoint3Y" fmla="*/ 0 h 3112"/>
                <a:gd name="GluePoint4X" fmla="*/ 0 w 185"/>
                <a:gd name="GluePoint4Y" fmla="*/ 0 h 3112"/>
                <a:gd name="GluePoint5X" fmla="*/ 0 w 185"/>
                <a:gd name="GluePoint5Y" fmla="*/ 0 h 3112"/>
                <a:gd name="GluePoint6X" fmla="*/ 0 w 185"/>
                <a:gd name="GluePoint6Y" fmla="*/ 0 h 3112"/>
                <a:gd name="GluePoint7X" fmla="*/ 0 w 185"/>
                <a:gd name="GluePoint7Y" fmla="*/ 0 h 3112"/>
                <a:gd name="GluePoint8X" fmla="*/ 0 w 185"/>
                <a:gd name="GluePoint8Y" fmla="*/ 0 h 3112"/>
                <a:gd name="GluePoint9X" fmla="*/ 0 w 185"/>
                <a:gd name="GluePoint9Y" fmla="*/ 0 h 3112"/>
                <a:gd name="GluePoint10X" fmla="*/ 0 w 185"/>
                <a:gd name="GluePoint10Y" fmla="*/ 0 h 3112"/>
                <a:gd name="GluePoint11X" fmla="*/ 0 w 185"/>
                <a:gd name="GluePoint11Y" fmla="*/ 0 h 3112"/>
                <a:gd name="GluePoint12X" fmla="*/ 0 w 185"/>
                <a:gd name="GluePoint12Y" fmla="*/ 0 h 3112"/>
                <a:gd name="GluePoint13X" fmla="*/ 0 w 185"/>
                <a:gd name="GluePoint13Y" fmla="*/ 0 h 3112"/>
                <a:gd name="GluePoint14X" fmla="*/ 0 w 185"/>
                <a:gd name="GluePoint14Y" fmla="*/ 0 h 3112"/>
                <a:gd name="GluePoint15X" fmla="*/ 0 w 185"/>
                <a:gd name="GluePoint15Y" fmla="*/ 0 h 3112"/>
                <a:gd name="GluePoint16X" fmla="*/ 0 w 185"/>
                <a:gd name="GluePoint16Y" fmla="*/ 0 h 3112"/>
                <a:gd name="GluePoint17X" fmla="*/ 0 w 185"/>
                <a:gd name="GluePoint17Y" fmla="*/ 0 h 3112"/>
                <a:gd name="GluePoint18X" fmla="*/ 0 w 185"/>
                <a:gd name="GluePoint18Y" fmla="*/ 0 h 3112"/>
                <a:gd name="GluePoint19X" fmla="*/ 0 w 185"/>
                <a:gd name="GluePoint19Y" fmla="*/ 0 h 3112"/>
                <a:gd name="GluePoint20X" fmla="*/ 0 w 185"/>
                <a:gd name="GluePoint20Y" fmla="*/ 0 h 3112"/>
                <a:gd name="GluePoint21X" fmla="*/ 0 w 185"/>
                <a:gd name="GluePoint21Y" fmla="*/ 0 h 3112"/>
                <a:gd name="GluePoint22X" fmla="*/ 0 w 185"/>
                <a:gd name="GluePoint22Y" fmla="*/ 0 h 3112"/>
                <a:gd name="GluePoint23X" fmla="*/ 0 w 185"/>
                <a:gd name="GluePoint23Y" fmla="*/ 0 h 3112"/>
                <a:gd name="GluePoint24X" fmla="*/ 0 w 185"/>
                <a:gd name="GluePoint24Y" fmla="*/ 0 h 3112"/>
                <a:gd name="GluePoint25X" fmla="*/ 0 w 185"/>
                <a:gd name="GluePoint25Y" fmla="*/ 0 h 3112"/>
                <a:gd name="GluePoint26X" fmla="*/ 0 w 185"/>
                <a:gd name="GluePoint26Y" fmla="*/ 0 h 3112"/>
                <a:gd name="GluePoint27X" fmla="*/ 0 w 185"/>
                <a:gd name="GluePoint27Y" fmla="*/ 0 h 3112"/>
                <a:gd name="GluePoint28X" fmla="*/ 0 w 185"/>
                <a:gd name="GluePoint28Y" fmla="*/ 0 h 3112"/>
                <a:gd name="GluePoint29X" fmla="*/ 0 w 185"/>
                <a:gd name="GluePoint29Y" fmla="*/ 0 h 3112"/>
                <a:gd name="GluePoint30X" fmla="*/ 0 w 185"/>
                <a:gd name="GluePoint30Y" fmla="*/ 0 h 3112"/>
                <a:gd name="GluePoint31X" fmla="*/ 0 w 185"/>
                <a:gd name="GluePoint31Y" fmla="*/ 0 h 3112"/>
                <a:gd name="GluePoint32X" fmla="*/ 0 w 185"/>
                <a:gd name="GluePoint32Y" fmla="*/ 0 h 3112"/>
                <a:gd name="GluePoint33X" fmla="*/ 0 w 185"/>
                <a:gd name="GluePoint33Y" fmla="*/ 0 h 3112"/>
                <a:gd name="GluePoint34X" fmla="*/ 0 w 185"/>
                <a:gd name="GluePoint34Y" fmla="*/ 0 h 3112"/>
                <a:gd name="GluePoint35X" fmla="*/ 0 w 185"/>
                <a:gd name="GluePoint35Y" fmla="*/ 0 h 3112"/>
                <a:gd name="GluePoint36X" fmla="*/ 0 w 185"/>
                <a:gd name="GluePoint36Y" fmla="*/ 0 h 3112"/>
                <a:gd name="GluePoint37X" fmla="*/ 0 w 185"/>
                <a:gd name="GluePoint37Y" fmla="*/ 0 h 3112"/>
                <a:gd name="GluePoint38X" fmla="*/ 0 w 185"/>
                <a:gd name="GluePoint38Y" fmla="*/ 0 h 3112"/>
                <a:gd name="GluePoint39X" fmla="*/ 0 w 185"/>
                <a:gd name="GluePoint39Y" fmla="*/ 0 h 3112"/>
                <a:gd name="GluePoint40X" fmla="*/ 0 w 185"/>
                <a:gd name="GluePoint40Y" fmla="*/ 0 h 3112"/>
                <a:gd name="GluePoint41X" fmla="*/ 0 w 185"/>
                <a:gd name="GluePoint41Y" fmla="*/ 0 h 3112"/>
                <a:gd name="GluePoint42X" fmla="*/ 0 w 185"/>
                <a:gd name="GluePoint42Y" fmla="*/ 0 h 3112"/>
                <a:gd name="GluePoint43X" fmla="*/ 0 w 185"/>
                <a:gd name="GluePoint43Y" fmla="*/ 0 h 3112"/>
                <a:gd name="GluePoint44X" fmla="*/ 0 w 185"/>
                <a:gd name="GluePoint44Y" fmla="*/ 0 h 3112"/>
                <a:gd name="GluePoint45X" fmla="*/ 0 w 185"/>
                <a:gd name="GluePoint45Y" fmla="*/ 0 h 3112"/>
                <a:gd name="GluePoint46X" fmla="*/ 0 w 185"/>
                <a:gd name="GluePoint46Y" fmla="*/ 0 h 3112"/>
                <a:gd name="GluePoint47X" fmla="*/ 0 w 185"/>
                <a:gd name="GluePoint47Y" fmla="*/ 0 h 3112"/>
                <a:gd name="GluePoint48X" fmla="*/ 0 w 185"/>
                <a:gd name="GluePoint48Y" fmla="*/ 0 h 3112"/>
                <a:gd name="GluePoint49X" fmla="*/ 0 w 185"/>
                <a:gd name="GluePoint49Y" fmla="*/ 0 h 3112"/>
                <a:gd name="GluePoint50X" fmla="*/ 0 w 185"/>
                <a:gd name="GluePoint50Y" fmla="*/ 0 h 3112"/>
                <a:gd name="GluePoint51X" fmla="*/ 0 w 185"/>
                <a:gd name="GluePoint51Y" fmla="*/ 0 h 3112"/>
                <a:gd name="GluePoint52X" fmla="*/ 0 w 185"/>
                <a:gd name="GluePoint52Y" fmla="*/ 0 h 3112"/>
                <a:gd name="GluePoint53X" fmla="*/ 0 w 185"/>
                <a:gd name="GluePoint53Y" fmla="*/ 0 h 3112"/>
                <a:gd name="GluePoint54X" fmla="*/ 0 w 185"/>
                <a:gd name="GluePoint54Y" fmla="*/ 0 h 3112"/>
                <a:gd name="GluePoint55X" fmla="*/ 0 w 185"/>
                <a:gd name="GluePoint55Y" fmla="*/ 0 h 3112"/>
                <a:gd name="GluePoint56X" fmla="*/ 0 w 185"/>
                <a:gd name="GluePoint56Y" fmla="*/ 0 h 3112"/>
                <a:gd name="GluePoint57X" fmla="*/ 0 w 185"/>
                <a:gd name="GluePoint57Y" fmla="*/ 0 h 3112"/>
                <a:gd name="GluePoint58X" fmla="*/ 0 w 185"/>
                <a:gd name="GluePoint58Y" fmla="*/ 0 h 3112"/>
                <a:gd name="GluePoint59X" fmla="*/ 0 w 185"/>
                <a:gd name="GluePoint59Y" fmla="*/ 0 h 3112"/>
                <a:gd name="GluePoint60X" fmla="*/ 0 w 185"/>
                <a:gd name="GluePoint60Y" fmla="*/ 0 h 3112"/>
                <a:gd name="GluePoint61X" fmla="*/ 0 w 185"/>
                <a:gd name="GluePoint61Y" fmla="*/ 0 h 3112"/>
                <a:gd name="GluePoint62X" fmla="*/ 0 w 185"/>
                <a:gd name="GluePoint62Y" fmla="*/ 0 h 311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 ang="0">
                  <a:pos x="GluePoint62X" y="GluePoint62Y"/>
                </a:cxn>
              </a:cxnLst>
              <a:rect l="textAreaLeft" t="textAreaTop" r="textAreaRight" b="textAreaBottom"/>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w="0">
              <a:noFill/>
            </a:ln>
          </p:spPr>
          <p:style>
            <a:lnRef idx="0"/>
            <a:fillRef idx="0"/>
            <a:effectRef idx="0"/>
            <a:fontRef idx="minor"/>
          </p:style>
          <p:txBody>
            <a:bodyPr lIns="90000" rIns="90000" tIns="21600" bIns="216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grpSp>
          <p:nvGrpSpPr>
            <p:cNvPr id="73" name="í$ļîdé"/>
            <p:cNvGrpSpPr/>
            <p:nvPr/>
          </p:nvGrpSpPr>
          <p:grpSpPr>
            <a:xfrm>
              <a:off x="10450800" y="403920"/>
              <a:ext cx="1005840" cy="264600"/>
              <a:chOff x="10450800" y="403920"/>
              <a:chExt cx="1005840" cy="264600"/>
            </a:xfrm>
          </p:grpSpPr>
          <p:sp>
            <p:nvSpPr>
              <p:cNvPr id="74" name="ís1ïḋe"/>
              <p:cNvSpPr/>
              <p:nvPr/>
            </p:nvSpPr>
            <p:spPr>
              <a:xfrm>
                <a:off x="10450800" y="495000"/>
                <a:ext cx="263160" cy="128520"/>
              </a:xfrm>
              <a:custGeom>
                <a:avLst/>
                <a:gdLst>
                  <a:gd name="textAreaLeft" fmla="*/ 0 w 263160"/>
                  <a:gd name="textAreaRight" fmla="*/ 268920 w 263160"/>
                  <a:gd name="textAreaTop" fmla="*/ 0 h 128520"/>
                  <a:gd name="textAreaBottom" fmla="*/ 134280 h 128520"/>
                  <a:gd name="GluePoint1X" fmla="*/ 3206350.35924933 w 373"/>
                  <a:gd name="GluePoint1Y" fmla="*/ 0 h 747"/>
                  <a:gd name="GluePoint2X" fmla="*/ 2411105.95174263 w 373"/>
                  <a:gd name="GluePoint2Y" fmla="*/ 0 h 747"/>
                  <a:gd name="GluePoint3X" fmla="*/ 1186713.29758713 w 373"/>
                  <a:gd name="GluePoint3Y" fmla="*/ 0 h 747"/>
                  <a:gd name="GluePoint4X" fmla="*/ 0 w 373"/>
                  <a:gd name="GluePoint4Y" fmla="*/ 0 h 747"/>
                  <a:gd name="GluePoint5X" fmla="*/ 1754823.79624665 w 373"/>
                  <a:gd name="GluePoint5Y" fmla="*/ 0 h 747"/>
                  <a:gd name="GluePoint6X" fmla="*/ 3606306.91689008 w 373"/>
                  <a:gd name="GluePoint6Y" fmla="*/ 0 h 747"/>
                  <a:gd name="GluePoint7X" fmla="*/ 3349647.6997319 w 373"/>
                  <a:gd name="GluePoint7Y" fmla="*/ 0 h 747"/>
                  <a:gd name="GluePoint8X" fmla="*/ 6844578.75603217 w 373"/>
                  <a:gd name="GluePoint8Y" fmla="*/ 0 h 747"/>
                  <a:gd name="GluePoint9X" fmla="*/ 11338207.0455764 w 373"/>
                  <a:gd name="GluePoint9Y" fmla="*/ 0 h 747"/>
                  <a:gd name="GluePoint10X" fmla="*/ 11565005.3726542 w 373"/>
                  <a:gd name="GluePoint10Y" fmla="*/ 0 h 747"/>
                  <a:gd name="GluePoint11X" fmla="*/ 9891539.54959786 w 373"/>
                  <a:gd name="GluePoint11Y" fmla="*/ 0 h 747"/>
                  <a:gd name="GluePoint12X" fmla="*/ 9268511.38873995 w 373"/>
                  <a:gd name="GluePoint12Y" fmla="*/ 0 h 747"/>
                  <a:gd name="GluePoint13X" fmla="*/ 8610561.13672922 w 373"/>
                  <a:gd name="GluePoint13Y" fmla="*/ 0 h 747"/>
                  <a:gd name="GluePoint14X" fmla="*/ 7301019.02412869 w 373"/>
                  <a:gd name="GluePoint14Y" fmla="*/ 0 h 747"/>
                  <a:gd name="GluePoint15X" fmla="*/ 7757586.85254692 w 373"/>
                  <a:gd name="GluePoint15Y" fmla="*/ 0 h 747"/>
                  <a:gd name="GluePoint16X" fmla="*/ 8067364.15013405 w 373"/>
                  <a:gd name="GluePoint16Y" fmla="*/ 0 h 747"/>
                  <a:gd name="GluePoint17X" fmla="*/ 6533588.6541555 w 373"/>
                  <a:gd name="GluePoint17Y" fmla="*/ 0 h 747"/>
                  <a:gd name="GluePoint18X" fmla="*/ 5591231.87131367 w 373"/>
                  <a:gd name="GluePoint18Y" fmla="*/ 0 h 747"/>
                  <a:gd name="GluePoint19X" fmla="*/ 6305029.99463807 w 373"/>
                  <a:gd name="GluePoint19Y" fmla="*/ 0 h 747"/>
                  <a:gd name="GluePoint20X" fmla="*/ 8297255.32439678 w 373"/>
                  <a:gd name="GluePoint20Y" fmla="*/ 0 h 747"/>
                  <a:gd name="GluePoint21X" fmla="*/ 10463614.230563 w 373"/>
                  <a:gd name="GluePoint21Y" fmla="*/ 0 h 747"/>
                  <a:gd name="GluePoint22X" fmla="*/ 11651632.5683646 w 373"/>
                  <a:gd name="GluePoint22Y" fmla="*/ 0 h 747"/>
                  <a:gd name="GluePoint23X" fmla="*/ 14529405.2010724 w 373"/>
                  <a:gd name="GluePoint23Y" fmla="*/ 0 h 747"/>
                  <a:gd name="GluePoint24X" fmla="*/ 19132545.0080429 w 373"/>
                  <a:gd name="GluePoint24Y" fmla="*/ 0 h 747"/>
                  <a:gd name="GluePoint25X" fmla="*/ 20956704.7077748 w 373"/>
                  <a:gd name="GluePoint25Y" fmla="*/ 0 h 747"/>
                  <a:gd name="GluePoint26X" fmla="*/ 17480175.6997319 w 373"/>
                  <a:gd name="GluePoint26Y" fmla="*/ 0 h 747"/>
                  <a:gd name="GluePoint27X" fmla="*/ 10007026.7774799 w 373"/>
                  <a:gd name="GluePoint27Y" fmla="*/ 0 h 747"/>
                  <a:gd name="GluePoint28X" fmla="*/ 4803207.37801609 w 373"/>
                  <a:gd name="GluePoint28Y" fmla="*/ 0 h 747"/>
                  <a:gd name="GluePoint29X" fmla="*/ 3206350.35924933 w 373"/>
                  <a:gd name="GluePoint29Y" fmla="*/ 0 h 747"/>
                  <a:gd name="GluePoint30X" fmla="*/ 3206350.35924933 w 373"/>
                  <a:gd name="GluePoint30Y" fmla="*/ 0 h 747"/>
                  <a:gd name="GluePoint31X" fmla="*/ 10577949.4906166 w 373"/>
                  <a:gd name="GluePoint31Y" fmla="*/ 0 h 747"/>
                  <a:gd name="GluePoint32X" fmla="*/ 10063657.6729223 w 373"/>
                  <a:gd name="GluePoint32Y" fmla="*/ 0 h 747"/>
                  <a:gd name="GluePoint33X" fmla="*/ 12647862.9812332 w 373"/>
                  <a:gd name="GluePoint33Y" fmla="*/ 0 h 747"/>
                  <a:gd name="GluePoint34X" fmla="*/ 12704493.8766756 w 373"/>
                  <a:gd name="GluePoint34Y" fmla="*/ 0 h 747"/>
                  <a:gd name="GluePoint35X" fmla="*/ 12133633.9624665 w 373"/>
                  <a:gd name="GluePoint35Y" fmla="*/ 0 h 747"/>
                  <a:gd name="GluePoint36X" fmla="*/ 14723924.8793566 w 373"/>
                  <a:gd name="GluePoint36Y" fmla="*/ 0 h 747"/>
                  <a:gd name="GluePoint37X" fmla="*/ 18538143.3458445 w 373"/>
                  <a:gd name="GluePoint37Y" fmla="*/ 0 h 747"/>
                  <a:gd name="GluePoint38X" fmla="*/ 15917852.2037534 w 373"/>
                  <a:gd name="GluePoint38Y" fmla="*/ 0 h 747"/>
                  <a:gd name="GluePoint39X" fmla="*/ 12903582.1769437 w 373"/>
                  <a:gd name="GluePoint39Y" fmla="*/ 0 h 747"/>
                  <a:gd name="GluePoint40X" fmla="*/ 11880672.0321716 w 373"/>
                  <a:gd name="GluePoint40Y" fmla="*/ 0 h 747"/>
                  <a:gd name="GluePoint41X" fmla="*/ 10577949.4906166 w 373"/>
                  <a:gd name="GluePoint41Y" fmla="*/ 0 h 74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Lst>
                <a:rect l="textAreaLeft" t="textAreaTop" r="textAreaRight" b="textAreaBottom"/>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solidFill>
                <a:srgbClr val="0a0a0a"/>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75" name="îślïḍê"/>
              <p:cNvSpPr/>
              <p:nvPr/>
            </p:nvSpPr>
            <p:spPr>
              <a:xfrm>
                <a:off x="10811880" y="434880"/>
                <a:ext cx="150120" cy="233640"/>
              </a:xfrm>
              <a:custGeom>
                <a:avLst/>
                <a:gdLst>
                  <a:gd name="textAreaLeft" fmla="*/ 0 w 150120"/>
                  <a:gd name="textAreaRight" fmla="*/ 155880 w 150120"/>
                  <a:gd name="textAreaTop" fmla="*/ 0 h 233640"/>
                  <a:gd name="textAreaBottom" fmla="*/ 239400 h 233640"/>
                  <a:gd name="GluePoint1X" fmla="*/ 0 w 665"/>
                  <a:gd name="GluePoint1Y" fmla="*/ 82179.2147806005 h 433"/>
                  <a:gd name="GluePoint2X" fmla="*/ 0 w 665"/>
                  <a:gd name="GluePoint2Y" fmla="*/ 107228.983833718 h 433"/>
                  <a:gd name="GluePoint3X" fmla="*/ 0 w 665"/>
                  <a:gd name="GluePoint3Y" fmla="*/ 157675.288683603 h 433"/>
                  <a:gd name="GluePoint4X" fmla="*/ 0 w 665"/>
                  <a:gd name="GluePoint4Y" fmla="*/ 259322.979214781 h 433"/>
                  <a:gd name="GluePoint5X" fmla="*/ 0 w 665"/>
                  <a:gd name="GluePoint5Y" fmla="*/ 290560.508083141 h 433"/>
                  <a:gd name="GluePoint6X" fmla="*/ 0 w 665"/>
                  <a:gd name="GluePoint6Y" fmla="*/ 321580.369515012 h 433"/>
                  <a:gd name="GluePoint7X" fmla="*/ 0 w 665"/>
                  <a:gd name="GluePoint7Y" fmla="*/ 295542.840646651 h 433"/>
                  <a:gd name="GluePoint8X" fmla="*/ 0 w 665"/>
                  <a:gd name="GluePoint8Y" fmla="*/ 194753.810623557 h 433"/>
                  <a:gd name="GluePoint9X" fmla="*/ 0 w 665"/>
                  <a:gd name="GluePoint9Y" fmla="*/ 141128.060046189 h 433"/>
                  <a:gd name="GluePoint10X" fmla="*/ 0 w 665"/>
                  <a:gd name="GluePoint10Y" fmla="*/ 107508.198614319 h 433"/>
                  <a:gd name="GluePoint11X" fmla="*/ 0 w 665"/>
                  <a:gd name="GluePoint11Y" fmla="*/ 82179.2147806005 h 433"/>
                  <a:gd name="GluePoint12X" fmla="*/ 0 w 665"/>
                  <a:gd name="GluePoint12Y" fmla="*/ 82179.2147806005 h 433"/>
                  <a:gd name="GluePoint13X" fmla="*/ 0 w 665"/>
                  <a:gd name="GluePoint13Y" fmla="*/ 96275.0577367206 h 433"/>
                  <a:gd name="GluePoint14X" fmla="*/ 0 w 665"/>
                  <a:gd name="GluePoint14Y" fmla="*/ 103174.364896074 h 433"/>
                  <a:gd name="GluePoint15X" fmla="*/ 0 w 665"/>
                  <a:gd name="GluePoint15Y" fmla="*/ 134755.658198614 h 433"/>
                  <a:gd name="GluePoint16X" fmla="*/ 0 w 665"/>
                  <a:gd name="GluePoint16Y" fmla="*/ 162072.170900693 h 433"/>
                  <a:gd name="GluePoint17X" fmla="*/ 0 w 665"/>
                  <a:gd name="GluePoint17Y" fmla="*/ 233645.727482679 h 433"/>
                  <a:gd name="GluePoint18X" fmla="*/ 0 w 665"/>
                  <a:gd name="GluePoint18Y" fmla="*/ 220325.981524249 h 433"/>
                  <a:gd name="GluePoint19X" fmla="*/ 0 w 665"/>
                  <a:gd name="GluePoint19Y" fmla="*/ 181226.905311778 h 433"/>
                  <a:gd name="GluePoint20X" fmla="*/ 0 w 665"/>
                  <a:gd name="GluePoint20Y" fmla="*/ 152407.736720554 h 433"/>
                  <a:gd name="GluePoint21X" fmla="*/ 0 w 665"/>
                  <a:gd name="GluePoint21Y" fmla="*/ 112978.406466513 h 433"/>
                  <a:gd name="GluePoint22X" fmla="*/ 0 w 665"/>
                  <a:gd name="GluePoint22Y" fmla="*/ 96275.0577367206 h 433"/>
                  <a:gd name="GluePoint23X" fmla="*/ 0 w 665"/>
                  <a:gd name="GluePoint23Y" fmla="*/ 96275.0577367206 h 433"/>
                  <a:gd name="GluePoint24X" fmla="*/ 0 w 665"/>
                  <a:gd name="GluePoint24Y" fmla="*/ 1098.84526558891 h 433"/>
                  <a:gd name="GluePoint25X" fmla="*/ 0 w 665"/>
                  <a:gd name="GluePoint25Y" fmla="*/ 4095.15011547344 h 433"/>
                  <a:gd name="GluePoint26X" fmla="*/ 0 w 665"/>
                  <a:gd name="GluePoint26Y" fmla="*/ 30794.688221709 h 433"/>
                  <a:gd name="GluePoint27X" fmla="*/ 0 w 665"/>
                  <a:gd name="GluePoint27Y" fmla="*/ 61394.2263279446 h 433"/>
                  <a:gd name="GluePoint28X" fmla="*/ 0 w 665"/>
                  <a:gd name="GluePoint28Y" fmla="*/ 164852.309468822 h 433"/>
                  <a:gd name="GluePoint29X" fmla="*/ 0 w 665"/>
                  <a:gd name="GluePoint29Y" fmla="*/ 248460.623556582 h 433"/>
                  <a:gd name="GluePoint30X" fmla="*/ 0 w 665"/>
                  <a:gd name="GluePoint30Y" fmla="*/ 332652.886836028 h 433"/>
                  <a:gd name="GluePoint31X" fmla="*/ 0 w 665"/>
                  <a:gd name="GluePoint31Y" fmla="*/ 313672.286374134 h 433"/>
                  <a:gd name="GluePoint32X" fmla="*/ 0 w 665"/>
                  <a:gd name="GluePoint32Y" fmla="*/ 281493.533487298 h 433"/>
                  <a:gd name="GluePoint33X" fmla="*/ 0 w 665"/>
                  <a:gd name="GluePoint33Y" fmla="*/ 121077.136258661 h 433"/>
                  <a:gd name="GluePoint34X" fmla="*/ 0 w 665"/>
                  <a:gd name="GluePoint34Y" fmla="*/ 64064.7806004619 h 433"/>
                  <a:gd name="GluePoint35X" fmla="*/ 0 w 665"/>
                  <a:gd name="GluePoint35Y" fmla="*/ 29449.6535796767 h 433"/>
                  <a:gd name="GluePoint36X" fmla="*/ 0 w 665"/>
                  <a:gd name="GluePoint36Y" fmla="*/ 1098.84526558891 h 43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Lst>
                <a:rect l="textAreaLeft" t="textAreaTop" r="textAreaRight" b="textAreaBottom"/>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solidFill>
                <a:srgbClr val="0a0a0a"/>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76" name="iśḷiḍê"/>
              <p:cNvSpPr/>
              <p:nvPr/>
            </p:nvSpPr>
            <p:spPr>
              <a:xfrm>
                <a:off x="11063520" y="438120"/>
                <a:ext cx="155160" cy="203040"/>
              </a:xfrm>
              <a:custGeom>
                <a:avLst/>
                <a:gdLst>
                  <a:gd name="textAreaLeft" fmla="*/ 0 w 155160"/>
                  <a:gd name="textAreaRight" fmla="*/ 160920 w 155160"/>
                  <a:gd name="textAreaTop" fmla="*/ 0 h 203040"/>
                  <a:gd name="textAreaBottom" fmla="*/ 208800 h 203040"/>
                  <a:gd name="GluePoint1X" fmla="*/ 2.23448275862069 w 580"/>
                  <a:gd name="GluePoint1Y" fmla="*/ 17652.774049217 h 447"/>
                  <a:gd name="GluePoint2X" fmla="*/ 4.46896551724138 w 580"/>
                  <a:gd name="GluePoint2Y" fmla="*/ 21919.9776286353 h 447"/>
                  <a:gd name="GluePoint3X" fmla="*/ 4.46896551724138 w 580"/>
                  <a:gd name="GluePoint3Y" fmla="*/ 18168.4787472036 h 447"/>
                  <a:gd name="GluePoint4X" fmla="*/ 2.97931034482759 w 580"/>
                  <a:gd name="GluePoint4Y" fmla="*/ 15736.5771812081 h 447"/>
                  <a:gd name="GluePoint5X" fmla="*/ 2.23448275862069 w 580"/>
                  <a:gd name="GluePoint5Y" fmla="*/ 17652.774049217 h 447"/>
                  <a:gd name="GluePoint6X" fmla="*/ 2.23448275862069 w 580"/>
                  <a:gd name="GluePoint6Y" fmla="*/ 17652.774049217 h 447"/>
                  <a:gd name="GluePoint7X" fmla="*/ 1.48965517241379 w 580"/>
                  <a:gd name="GluePoint7Y" fmla="*/ 4245.7158836689 h 447"/>
                  <a:gd name="GluePoint8X" fmla="*/ 1.48965517241379 w 580"/>
                  <a:gd name="GluePoint8Y" fmla="*/ 1375.21252796421 h 447"/>
                  <a:gd name="GluePoint9X" fmla="*/ 1.48965517241379 w 580"/>
                  <a:gd name="GluePoint9Y" fmla="*/ 3.79194630872483 h 447"/>
                  <a:gd name="GluePoint10X" fmla="*/ 2.97931034482759 w 580"/>
                  <a:gd name="GluePoint10Y" fmla="*/ 2272.63982102908 h 447"/>
                  <a:gd name="GluePoint11X" fmla="*/ 2.23448275862069 w 580"/>
                  <a:gd name="GluePoint11Y" fmla="*/ 4138.2774049217 h 447"/>
                  <a:gd name="GluePoint12X" fmla="*/ 2.23448275862069 w 580"/>
                  <a:gd name="GluePoint12Y" fmla="*/ 5359.2841163311 h 447"/>
                  <a:gd name="GluePoint13X" fmla="*/ 1.48965517241379 w 580"/>
                  <a:gd name="GluePoint13Y" fmla="*/ 7136.44295302013 h 447"/>
                  <a:gd name="GluePoint14X" fmla="*/ 2.97931034482759 w 580"/>
                  <a:gd name="GluePoint14Y" fmla="*/ 6663.71364653244 h 447"/>
                  <a:gd name="GluePoint15X" fmla="*/ 3.72413793103448 w 580"/>
                  <a:gd name="GluePoint15Y" fmla="*/ 5557.7293064877 h 447"/>
                  <a:gd name="GluePoint16X" fmla="*/ 3.72413793103448 w 580"/>
                  <a:gd name="GluePoint16Y" fmla="*/ 5978.63534675615 h 447"/>
                  <a:gd name="GluePoint17X" fmla="*/ 3.72413793103448 w 580"/>
                  <a:gd name="GluePoint17Y" fmla="*/ 7534.59731543624 h 447"/>
                  <a:gd name="GluePoint18X" fmla="*/ 2.97931034482759 w 580"/>
                  <a:gd name="GluePoint18Y" fmla="*/ 7963.08724832215 h 447"/>
                  <a:gd name="GluePoint19X" fmla="*/ 1.48965517241379 w 580"/>
                  <a:gd name="GluePoint19Y" fmla="*/ 9679.57494407159 h 447"/>
                  <a:gd name="GluePoint20X" fmla="*/ 1.48965517241379 w 580"/>
                  <a:gd name="GluePoint20Y" fmla="*/ 14906.1409395973 h 447"/>
                  <a:gd name="GluePoint21X" fmla="*/ 0.744827586206897 w 580"/>
                  <a:gd name="GluePoint21Y" fmla="*/ 19362.9418344519 h 447"/>
                  <a:gd name="GluePoint22X" fmla="*/ 0 w 580"/>
                  <a:gd name="GluePoint22Y" fmla="*/ 22660.6711409396 h 447"/>
                  <a:gd name="GluePoint23X" fmla="*/ 0 w 580"/>
                  <a:gd name="GluePoint23Y" fmla="*/ 22318.1319910515 h 447"/>
                  <a:gd name="GluePoint24X" fmla="*/ 0 w 580"/>
                  <a:gd name="GluePoint24Y" fmla="*/ 20237.6174496644 h 447"/>
                  <a:gd name="GluePoint25X" fmla="*/ 0 w 580"/>
                  <a:gd name="GluePoint25Y" fmla="*/ 19362.9418344519 h 447"/>
                  <a:gd name="GluePoint26X" fmla="*/ 0 w 580"/>
                  <a:gd name="GluePoint26Y" fmla="*/ 19651.129753915 h 447"/>
                  <a:gd name="GluePoint27X" fmla="*/ 0.744827586206897 w 580"/>
                  <a:gd name="GluePoint27Y" fmla="*/ 16307.8970917226 h 447"/>
                  <a:gd name="GluePoint28X" fmla="*/ 0.744827586206897 w 580"/>
                  <a:gd name="GluePoint28Y" fmla="*/ 12092.5167785235 h 447"/>
                  <a:gd name="GluePoint29X" fmla="*/ 0.744827586206897 w 580"/>
                  <a:gd name="GluePoint29Y" fmla="*/ 10831.062639821 h 447"/>
                  <a:gd name="GluePoint30X" fmla="*/ 0.744827586206897 w 580"/>
                  <a:gd name="GluePoint30Y" fmla="*/ 11707.0022371365 h 447"/>
                  <a:gd name="GluePoint31X" fmla="*/ 0 w 580"/>
                  <a:gd name="GluePoint31Y" fmla="*/ 11993.9261744966 h 447"/>
                  <a:gd name="GluePoint32X" fmla="*/ 0 w 580"/>
                  <a:gd name="GluePoint32Y" fmla="*/ 9818.6129753915 h 447"/>
                  <a:gd name="GluePoint33X" fmla="*/ 0 w 580"/>
                  <a:gd name="GluePoint33Y" fmla="*/ 8416.85682326622 h 447"/>
                  <a:gd name="GluePoint34X" fmla="*/ 0.744827586206897 w 580"/>
                  <a:gd name="GluePoint34Y" fmla="*/ 8715.15659955257 h 447"/>
                  <a:gd name="GluePoint35X" fmla="*/ 1.48965517241379 w 580"/>
                  <a:gd name="GluePoint35Y" fmla="*/ 7698.91498881432 h 447"/>
                  <a:gd name="GluePoint36X" fmla="*/ 1.48965517241379 w 580"/>
                  <a:gd name="GluePoint36Y" fmla="*/ 7691.33109619687 h 447"/>
                  <a:gd name="GluePoint37X" fmla="*/ 1.48965517241379 w 580"/>
                  <a:gd name="GluePoint37Y" fmla="*/ 4245.7158836689 h 44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Lst>
                <a:rect l="textAreaLeft" t="textAreaTop" r="textAreaRight" b="textAreaBottom"/>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solidFill>
                <a:srgbClr val="0a0a0a"/>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77" name="iṧľíḑe"/>
              <p:cNvSpPr/>
              <p:nvPr/>
            </p:nvSpPr>
            <p:spPr>
              <a:xfrm>
                <a:off x="11305800" y="403920"/>
                <a:ext cx="150840" cy="250560"/>
              </a:xfrm>
              <a:custGeom>
                <a:avLst/>
                <a:gdLst>
                  <a:gd name="textAreaLeft" fmla="*/ 0 w 150840"/>
                  <a:gd name="textAreaRight" fmla="*/ 156600 w 150840"/>
                  <a:gd name="textAreaTop" fmla="*/ 0 h 250560"/>
                  <a:gd name="textAreaBottom" fmla="*/ 256320 h 250560"/>
                  <a:gd name="GluePoint1X" fmla="*/ 0 w 712"/>
                  <a:gd name="GluePoint1Y" fmla="*/ 254111.779310345 h 435"/>
                  <a:gd name="GluePoint2X" fmla="*/ 0 w 712"/>
                  <a:gd name="GluePoint2Y" fmla="*/ 373481.44137931 h 435"/>
                  <a:gd name="GluePoint3X" fmla="*/ 0 w 712"/>
                  <a:gd name="GluePoint3Y" fmla="*/ 476403.505747126 h 435"/>
                  <a:gd name="GluePoint4X" fmla="*/ 0 w 712"/>
                  <a:gd name="GluePoint4Y" fmla="*/ 454389.52183908 h 435"/>
                  <a:gd name="GluePoint5X" fmla="*/ 0 w 712"/>
                  <a:gd name="GluePoint5Y" fmla="*/ 493987.133333333 h 435"/>
                  <a:gd name="GluePoint6X" fmla="*/ 0 w 712"/>
                  <a:gd name="GluePoint6Y" fmla="*/ 591083.23908046 h 435"/>
                  <a:gd name="GluePoint7X" fmla="*/ 0 w 712"/>
                  <a:gd name="GluePoint7Y" fmla="*/ 662159.613793104 h 435"/>
                  <a:gd name="GluePoint8X" fmla="*/ 0 w 712"/>
                  <a:gd name="GluePoint8Y" fmla="*/ 586912.455172414 h 435"/>
                  <a:gd name="GluePoint9X" fmla="*/ 0 w 712"/>
                  <a:gd name="GluePoint9Y" fmla="*/ 448685.337931035 h 435"/>
                  <a:gd name="GluePoint10X" fmla="*/ 0 w 712"/>
                  <a:gd name="GluePoint10Y" fmla="*/ 511367.268965517 h 435"/>
                  <a:gd name="GluePoint11X" fmla="*/ 0 w 712"/>
                  <a:gd name="GluePoint11Y" fmla="*/ 521823.871264368 h 435"/>
                  <a:gd name="GluePoint12X" fmla="*/ 0 w 712"/>
                  <a:gd name="GluePoint12Y" fmla="*/ 409366.526436782 h 435"/>
                  <a:gd name="GluePoint13X" fmla="*/ 0 w 712"/>
                  <a:gd name="GluePoint13Y" fmla="*/ 401198.006896552 h 435"/>
                  <a:gd name="GluePoint14X" fmla="*/ 0 w 712"/>
                  <a:gd name="GluePoint14Y" fmla="*/ 273797.622988506 h 435"/>
                  <a:gd name="GluePoint15X" fmla="*/ 0 w 712"/>
                  <a:gd name="GluePoint15Y" fmla="*/ 190479.685057471 h 435"/>
                  <a:gd name="GluePoint16X" fmla="*/ 0 w 712"/>
                  <a:gd name="GluePoint16Y" fmla="*/ 105802.997701149 h 435"/>
                  <a:gd name="GluePoint17X" fmla="*/ 0 w 712"/>
                  <a:gd name="GluePoint17Y" fmla="*/ 53826.0252873563 h 435"/>
                  <a:gd name="GluePoint18X" fmla="*/ 0 w 712"/>
                  <a:gd name="GluePoint18Y" fmla="*/ 10738.6068965517 h 435"/>
                  <a:gd name="GluePoint19X" fmla="*/ 0 w 712"/>
                  <a:gd name="GluePoint19Y" fmla="*/ 103316.229885057 h 435"/>
                  <a:gd name="GluePoint20X" fmla="*/ 0 w 712"/>
                  <a:gd name="GluePoint20Y" fmla="*/ 160226.68045977 h 435"/>
                  <a:gd name="GluePoint21X" fmla="*/ 0 w 712"/>
                  <a:gd name="GluePoint21Y" fmla="*/ 238641.583908046 h 435"/>
                  <a:gd name="GluePoint22X" fmla="*/ 0 w 712"/>
                  <a:gd name="GluePoint22Y" fmla="*/ 361457.790804598 h 435"/>
                  <a:gd name="GluePoint23X" fmla="*/ 0 w 712"/>
                  <a:gd name="GluePoint23Y" fmla="*/ 429039.551724138 h 435"/>
                  <a:gd name="GluePoint24X" fmla="*/ 0 w 712"/>
                  <a:gd name="GluePoint24Y" fmla="*/ 429039.551724138 h 435"/>
                  <a:gd name="GluePoint25X" fmla="*/ 0 w 712"/>
                  <a:gd name="GluePoint25Y" fmla="*/ 316559.774712644 h 435"/>
                  <a:gd name="GluePoint26X" fmla="*/ 0 w 712"/>
                  <a:gd name="GluePoint26Y" fmla="*/ 291317.15862069 h 435"/>
                  <a:gd name="GluePoint27X" fmla="*/ 0 w 712"/>
                  <a:gd name="GluePoint27Y" fmla="*/ 96733.9862068965 h 435"/>
                  <a:gd name="GluePoint28X" fmla="*/ 0 w 712"/>
                  <a:gd name="GluePoint28Y" fmla="*/ 180986.064367816 h 435"/>
                  <a:gd name="GluePoint29X" fmla="*/ 0 w 712"/>
                  <a:gd name="GluePoint29Y" fmla="*/ 333901.455172414 h 435"/>
                  <a:gd name="GluePoint30X" fmla="*/ 0 w 712"/>
                  <a:gd name="GluePoint30Y" fmla="*/ 238641.583908046 h 435"/>
                  <a:gd name="GluePoint31X" fmla="*/ 0 w 712"/>
                  <a:gd name="GluePoint31Y" fmla="*/ 219596.659770115 h 435"/>
                  <a:gd name="GluePoint32X" fmla="*/ 0 w 712"/>
                  <a:gd name="GluePoint32Y" fmla="*/ 609048.213793104 h 435"/>
                  <a:gd name="GluePoint33X" fmla="*/ 0 w 712"/>
                  <a:gd name="GluePoint33Y" fmla="*/ 539000.514942529 h 435"/>
                  <a:gd name="GluePoint34X" fmla="*/ 0 w 712"/>
                  <a:gd name="GluePoint34Y" fmla="*/ 653894.956321839 h 435"/>
                  <a:gd name="GluePoint35X" fmla="*/ 0 w 712"/>
                  <a:gd name="GluePoint35Y" fmla="*/ 662159.613793104 h 435"/>
                  <a:gd name="GluePoint36X" fmla="*/ 0 w 712"/>
                  <a:gd name="GluePoint36Y" fmla="*/ 741617.613793104 h 435"/>
                  <a:gd name="GluePoint37X" fmla="*/ 0 w 712"/>
                  <a:gd name="GluePoint37Y" fmla="*/ 871360.55862069 h 435"/>
                  <a:gd name="GluePoint38X" fmla="*/ 0 w 712"/>
                  <a:gd name="GluePoint38Y" fmla="*/ 929105.806896552 h 435"/>
                  <a:gd name="GluePoint39X" fmla="*/ 0 w 712"/>
                  <a:gd name="GluePoint39Y" fmla="*/ 886790.696551724 h 435"/>
                  <a:gd name="GluePoint40X" fmla="*/ 0 w 712"/>
                  <a:gd name="GluePoint40Y" fmla="*/ 796177.491954023 h 435"/>
                  <a:gd name="GluePoint41X" fmla="*/ 0 w 712"/>
                  <a:gd name="GluePoint41Y" fmla="*/ 780098.422988506 h 435"/>
                  <a:gd name="GluePoint42X" fmla="*/ 0 w 712"/>
                  <a:gd name="GluePoint42Y" fmla="*/ 771984.381609195 h 435"/>
                  <a:gd name="GluePoint43X" fmla="*/ 0 w 712"/>
                  <a:gd name="GluePoint43Y" fmla="*/ 699347.367816092 h 435"/>
                  <a:gd name="GluePoint44X" fmla="*/ 0 w 712"/>
                  <a:gd name="GluePoint44Y" fmla="*/ 647306.303448276 h 4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Lst>
                <a:rect l="textAreaLeft" t="textAreaTop" r="textAreaRight" b="textAreaBottom"/>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solidFill>
                <a:srgbClr val="0a0a0a"/>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grpSp>
      </p:grpSp>
      <p:pic>
        <p:nvPicPr>
          <p:cNvPr id="78" name="图片 27" descr=""/>
          <p:cNvPicPr/>
          <p:nvPr/>
        </p:nvPicPr>
        <p:blipFill>
          <a:blip r:embed="rId2"/>
          <a:srcRect l="55236" t="0" r="0" b="55111"/>
          <a:stretch/>
        </p:blipFill>
        <p:spPr>
          <a:xfrm>
            <a:off x="0" y="-111240"/>
            <a:ext cx="1514880" cy="1138320"/>
          </a:xfrm>
          <a:prstGeom prst="rect">
            <a:avLst/>
          </a:prstGeom>
          <a:noFill/>
          <a:ln w="0">
            <a:noFill/>
          </a:ln>
        </p:spPr>
      </p:pic>
      <p:pic>
        <p:nvPicPr>
          <p:cNvPr id="79" name="图片 28" descr=""/>
          <p:cNvPicPr/>
          <p:nvPr/>
        </p:nvPicPr>
        <p:blipFill>
          <a:blip r:embed="rId3">
            <a:extLst>
              <a:ext uri="{BEBA8EAE-BF5A-486C-A8C5-ECC9F3942E4B}">
                <a14:imgProps xmlns:a14="http://schemas.microsoft.com/office/drawing/2010/main">
                  <a14:imgLayer r:embed="">
                    <a14:imgEffect>
                      <a14:saturation sat="33000"/>
                    </a14:imgEffect>
                  </a14:imgLayer>
                </a14:imgProps>
              </a:ext>
            </a:extLst>
          </a:blip>
          <a:stretch/>
        </p:blipFill>
        <p:spPr>
          <a:xfrm>
            <a:off x="0" y="4531320"/>
            <a:ext cx="12186360" cy="2318040"/>
          </a:xfrm>
          <a:prstGeom prst="rect">
            <a:avLst/>
          </a:prstGeom>
          <a:noFill/>
          <a:ln w="0">
            <a:noFill/>
          </a:ln>
        </p:spPr>
      </p:pic>
      <p:sp>
        <p:nvSpPr>
          <p:cNvPr id="80" name="矩形 1"/>
          <p:cNvSpPr/>
          <p:nvPr/>
        </p:nvSpPr>
        <p:spPr>
          <a:xfrm>
            <a:off x="0" y="1028880"/>
            <a:ext cx="12186360" cy="5823720"/>
          </a:xfrm>
          <a:prstGeom prst="rect">
            <a:avLst/>
          </a:prstGeom>
          <a:gradFill rotWithShape="0">
            <a:gsLst>
              <a:gs pos="0">
                <a:srgbClr val="ffffff">
                  <a:alpha val="0"/>
                </a:srgbClr>
              </a:gs>
              <a:gs pos="50000">
                <a:srgbClr val="ffffff">
                  <a:alpha val="20000"/>
                </a:srgbClr>
              </a:gs>
              <a:gs pos="100000">
                <a:srgbClr val="ffffff">
                  <a:alpha val="90000"/>
                </a:srgbClr>
              </a:gs>
            </a:gsLst>
            <a:lin ang="54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rial"/>
              <a:ea typeface="微软雅黑"/>
            </a:endParaRPr>
          </a:p>
        </p:txBody>
      </p:sp>
      <p:sp>
        <p:nvSpPr>
          <p:cNvPr id="81" name="PlaceHolder 2"/>
          <p:cNvSpPr>
            <a:spLocks noGrp="1"/>
          </p:cNvSpPr>
          <p:nvPr>
            <p:ph type="title"/>
          </p:nvPr>
        </p:nvSpPr>
        <p:spPr>
          <a:xfrm>
            <a:off x="609480" y="273600"/>
            <a:ext cx="10967040" cy="1139400"/>
          </a:xfrm>
          <a:prstGeom prst="rect">
            <a:avLst/>
          </a:prstGeom>
          <a:noFill/>
          <a:ln w="0">
            <a:noFill/>
          </a:ln>
        </p:spPr>
        <p:txBody>
          <a:bodyPr lIns="0" rIns="0" tIns="0" bIns="0" anchor="ctr">
            <a:noAutofit/>
          </a:bodyPr>
          <a:p>
            <a:pPr indent="0">
              <a:lnSpc>
                <a:spcPct val="100000"/>
              </a:lnSpc>
              <a:buNone/>
              <a:tabLst>
                <a:tab algn="l" pos="0"/>
              </a:tabLst>
            </a:pPr>
            <a:r>
              <a:rPr b="0" lang="en-US" sz="1800" strike="noStrike" u="none">
                <a:solidFill>
                  <a:schemeClr val="dk1"/>
                </a:solidFill>
                <a:effectLst/>
                <a:uFillTx/>
                <a:latin typeface="Arial"/>
              </a:rPr>
              <a:t>Click to edit the title text format</a:t>
            </a:r>
            <a:endParaRPr b="0" lang="en-US" sz="1800" strike="noStrike" u="none">
              <a:solidFill>
                <a:srgbClr val="000000"/>
              </a:solidFill>
              <a:effectLst/>
              <a:uFillTx/>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7_标题和内容">
    <p:bg>
      <p:bgPr>
        <a:solidFill>
          <a:srgbClr val="ffffff"/>
        </a:solidFill>
      </p:bgPr>
    </p:bg>
    <p:spTree>
      <p:nvGrpSpPr>
        <p:cNvPr id="1" name=""/>
        <p:cNvGrpSpPr/>
        <p:nvPr/>
      </p:nvGrpSpPr>
      <p:grpSpPr>
        <a:xfrm>
          <a:off x="0" y="0"/>
          <a:ext cx="0" cy="0"/>
          <a:chOff x="0" y="0"/>
          <a:chExt cx="0" cy="0"/>
        </a:xfrm>
      </p:grpSpPr>
      <p:sp>
        <p:nvSpPr>
          <p:cNvPr id="82" name="PlaceHolder 1"/>
          <p:cNvSpPr>
            <a:spLocks noGrp="1"/>
          </p:cNvSpPr>
          <p:nvPr>
            <p:ph type="body"/>
          </p:nvPr>
        </p:nvSpPr>
        <p:spPr>
          <a:xfrm>
            <a:off x="1587240" y="340200"/>
            <a:ext cx="3939120" cy="524520"/>
          </a:xfrm>
          <a:prstGeom prst="rect">
            <a:avLst/>
          </a:prstGeom>
          <a:noFill/>
          <a:ln w="0">
            <a:noFill/>
          </a:ln>
        </p:spPr>
        <p:txBody>
          <a:bodyPr lIns="0" rIns="0" tIns="45720" bIns="45720" anchor="t">
            <a:noAutofit/>
          </a:bodyPr>
          <a:p>
            <a:pPr indent="0" defTabSz="914400">
              <a:lnSpc>
                <a:spcPct val="90000"/>
              </a:lnSpc>
              <a:spcBef>
                <a:spcPts val="1001"/>
              </a:spcBef>
              <a:buNone/>
              <a:tabLst>
                <a:tab algn="l" pos="0"/>
              </a:tabLst>
            </a:pPr>
            <a:r>
              <a:rPr b="1" lang="zh-CN" sz="3600" strike="noStrike" u="none">
                <a:solidFill>
                  <a:schemeClr val="dk1"/>
                </a:solidFill>
                <a:effectLst/>
                <a:uFillTx/>
                <a:latin typeface="Arial"/>
                <a:ea typeface="微软雅黑"/>
              </a:rPr>
              <a:t>请输入你的标题</a:t>
            </a:r>
            <a:endParaRPr b="0" lang="en-US" sz="3600" strike="noStrike" u="none">
              <a:solidFill>
                <a:srgbClr val="000000"/>
              </a:solidFill>
              <a:effectLst/>
              <a:uFillTx/>
              <a:latin typeface="Arial"/>
            </a:endParaRPr>
          </a:p>
        </p:txBody>
      </p:sp>
      <p:cxnSp>
        <p:nvCxnSpPr>
          <p:cNvPr id="83" name="直接连接符 3"/>
          <p:cNvCxnSpPr/>
          <p:nvPr/>
        </p:nvCxnSpPr>
        <p:spPr>
          <a:xfrm>
            <a:off x="1083600" y="1028520"/>
            <a:ext cx="11113920" cy="5760"/>
          </a:xfrm>
          <a:prstGeom prst="straightConnector1">
            <a:avLst/>
          </a:prstGeom>
          <a:ln w="0">
            <a:solidFill>
              <a:srgbClr val="b92917"/>
            </a:solidFill>
          </a:ln>
        </p:spPr>
      </p:cxnSp>
      <p:grpSp>
        <p:nvGrpSpPr>
          <p:cNvPr id="84" name="组合 2"/>
          <p:cNvGrpSpPr/>
          <p:nvPr/>
        </p:nvGrpSpPr>
        <p:grpSpPr>
          <a:xfrm>
            <a:off x="9778320" y="337320"/>
            <a:ext cx="1734840" cy="527400"/>
            <a:chOff x="9778320" y="337320"/>
            <a:chExt cx="1734840" cy="527400"/>
          </a:xfrm>
        </p:grpSpPr>
        <p:grpSp>
          <p:nvGrpSpPr>
            <p:cNvPr id="85" name="íślïdé"/>
            <p:cNvGrpSpPr/>
            <p:nvPr/>
          </p:nvGrpSpPr>
          <p:grpSpPr>
            <a:xfrm>
              <a:off x="9778320" y="337320"/>
              <a:ext cx="526680" cy="527400"/>
              <a:chOff x="9778320" y="337320"/>
              <a:chExt cx="526680" cy="527400"/>
            </a:xfrm>
          </p:grpSpPr>
          <p:sp>
            <p:nvSpPr>
              <p:cNvPr id="86" name="ïṡḻïḍê"/>
              <p:cNvSpPr/>
              <p:nvPr/>
            </p:nvSpPr>
            <p:spPr>
              <a:xfrm>
                <a:off x="10013760" y="565560"/>
                <a:ext cx="57960" cy="146520"/>
              </a:xfrm>
              <a:custGeom>
                <a:avLst/>
                <a:gdLst>
                  <a:gd name="textAreaLeft" fmla="*/ 0 w 57960"/>
                  <a:gd name="textAreaRight" fmla="*/ 63720 w 57960"/>
                  <a:gd name="textAreaTop" fmla="*/ 0 h 146520"/>
                  <a:gd name="textAreaBottom" fmla="*/ 152280 h 146520"/>
                  <a:gd name="GluePoint1X" fmla="*/ 0 w 423"/>
                  <a:gd name="GluePoint1Y" fmla="*/ 125329580.610169 h 177"/>
                  <a:gd name="GluePoint2X" fmla="*/ 0 w 423"/>
                  <a:gd name="GluePoint2Y" fmla="*/ 125329580.610169 h 177"/>
                  <a:gd name="GluePoint3X" fmla="*/ 0 w 423"/>
                  <a:gd name="GluePoint3Y" fmla="*/ 14064428.4745763 h 177"/>
                  <a:gd name="GluePoint4X" fmla="*/ 0 w 423"/>
                  <a:gd name="GluePoint4Y" fmla="*/ 0 h 177"/>
                  <a:gd name="GluePoint5X" fmla="*/ 0 w 423"/>
                  <a:gd name="GluePoint5Y" fmla="*/ 14064428.4745763 h 177"/>
                  <a:gd name="GluePoint6X" fmla="*/ 0 w 423"/>
                  <a:gd name="GluePoint6Y" fmla="*/ 113545159.864407 h 177"/>
                  <a:gd name="GluePoint7X" fmla="*/ 0 w 423"/>
                  <a:gd name="GluePoint7Y" fmla="*/ 150211255.457627 h 177"/>
                  <a:gd name="GluePoint8X" fmla="*/ 0 w 423"/>
                  <a:gd name="GluePoint8Y" fmla="*/ 113545159.864407 h 177"/>
                  <a:gd name="GluePoint9X" fmla="*/ 0 w 423"/>
                  <a:gd name="GluePoint9Y" fmla="*/ 14064428.4745763 h 177"/>
                  <a:gd name="GluePoint10X" fmla="*/ 0 w 423"/>
                  <a:gd name="GluePoint10Y" fmla="*/ 0 h 177"/>
                  <a:gd name="GluePoint11X" fmla="*/ 0 w 423"/>
                  <a:gd name="GluePoint11Y" fmla="*/ 14064428.4745763 h 177"/>
                  <a:gd name="GluePoint12X" fmla="*/ 0 w 423"/>
                  <a:gd name="GluePoint12Y" fmla="*/ 125329580.610169 h 17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Lst>
                <a:rect l="textAreaLeft" t="textAreaTop" r="textAreaRight" b="textAreaBottom"/>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solidFill>
                <a:schemeClr val="accent1"/>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87" name="ï$lîḍè"/>
              <p:cNvSpPr/>
              <p:nvPr/>
            </p:nvSpPr>
            <p:spPr>
              <a:xfrm>
                <a:off x="9833040" y="460800"/>
                <a:ext cx="45720" cy="62640"/>
              </a:xfrm>
              <a:custGeom>
                <a:avLst/>
                <a:gdLst>
                  <a:gd name="textAreaLeft" fmla="*/ 0 w 45720"/>
                  <a:gd name="textAreaRight" fmla="*/ 51480 w 45720"/>
                  <a:gd name="textAreaTop" fmla="*/ 0 h 62640"/>
                  <a:gd name="textAreaBottom" fmla="*/ 68400 h 62640"/>
                  <a:gd name="GluePoint1X" fmla="*/ 0 w 190"/>
                  <a:gd name="GluePoint1Y" fmla="*/ 5336.88811188811 h 143"/>
                  <a:gd name="GluePoint2X" fmla="*/ 0 w 190"/>
                  <a:gd name="GluePoint2Y" fmla="*/ 5336.88811188811 h 143"/>
                  <a:gd name="GluePoint3X" fmla="*/ 0 w 190"/>
                  <a:gd name="GluePoint3Y" fmla="*/ 5681.99300699301 h 143"/>
                  <a:gd name="GluePoint4X" fmla="*/ 0 w 190"/>
                  <a:gd name="GluePoint4Y" fmla="*/ 6441.95804195804 h 143"/>
                  <a:gd name="GluePoint5X" fmla="*/ 0 w 190"/>
                  <a:gd name="GluePoint5Y" fmla="*/ 6931.46853146853 h 143"/>
                  <a:gd name="GluePoint6X" fmla="*/ 0 w 190"/>
                  <a:gd name="GluePoint6Y" fmla="*/ 6306.11888111888 h 143"/>
                  <a:gd name="GluePoint7X" fmla="*/ 0 w 190"/>
                  <a:gd name="GluePoint7Y" fmla="*/ 5805.59440559441 h 143"/>
                  <a:gd name="GluePoint8X" fmla="*/ 0 w 190"/>
                  <a:gd name="GluePoint8Y" fmla="*/ 4129.02097902098 h 143"/>
                  <a:gd name="GluePoint9X" fmla="*/ 0 w 190"/>
                  <a:gd name="GluePoint9Y" fmla="*/ 2506.29370629371 h 143"/>
                  <a:gd name="GluePoint10X" fmla="*/ 0 w 190"/>
                  <a:gd name="GluePoint10Y" fmla="*/ 2647.02797202797 h 143"/>
                  <a:gd name="GluePoint11X" fmla="*/ 0 w 190"/>
                  <a:gd name="GluePoint11Y" fmla="*/ 3586.88811188811 h 143"/>
                  <a:gd name="GluePoint12X" fmla="*/ 0 w 190"/>
                  <a:gd name="GluePoint12Y" fmla="*/ 3721.5034965035 h 143"/>
                  <a:gd name="GluePoint13X" fmla="*/ 0 w 190"/>
                  <a:gd name="GluePoint13Y" fmla="*/ 3721.5034965035 h 143"/>
                  <a:gd name="GluePoint14X" fmla="*/ 0 w 190"/>
                  <a:gd name="GluePoint14Y" fmla="*/ 4186.53846153846 h 143"/>
                  <a:gd name="GluePoint15X" fmla="*/ 0 w 190"/>
                  <a:gd name="GluePoint15Y" fmla="*/ 4302.7972027972 h 143"/>
                  <a:gd name="GluePoint16X" fmla="*/ 0 w 190"/>
                  <a:gd name="GluePoint16Y" fmla="*/ 4302.7972027972 h 143"/>
                  <a:gd name="GluePoint17X" fmla="*/ 0 w 190"/>
                  <a:gd name="GluePoint17Y" fmla="*/ 4967.30769230769 h 143"/>
                  <a:gd name="GluePoint18X" fmla="*/ 0 w 190"/>
                  <a:gd name="GluePoint18Y" fmla="*/ 5336.88811188811 h 143"/>
                  <a:gd name="GluePoint19X" fmla="*/ 0 w 190"/>
                  <a:gd name="GluePoint19Y" fmla="*/ 5336.88811188811 h 143"/>
                  <a:gd name="GluePoint20X" fmla="*/ 0 w 190"/>
                  <a:gd name="GluePoint20Y" fmla="*/ 4526.74825174825 h 143"/>
                  <a:gd name="GluePoint21X" fmla="*/ 0 w 190"/>
                  <a:gd name="GluePoint21Y" fmla="*/ 3802.27272727273 h 143"/>
                  <a:gd name="GluePoint22X" fmla="*/ 0 w 190"/>
                  <a:gd name="GluePoint22Y" fmla="*/ 3659.09090909091 h 143"/>
                  <a:gd name="GluePoint23X" fmla="*/ 0 w 190"/>
                  <a:gd name="GluePoint23Y" fmla="*/ 2770.62937062937 h 143"/>
                  <a:gd name="GluePoint24X" fmla="*/ 0 w 190"/>
                  <a:gd name="GluePoint24Y" fmla="*/ 1079.37062937063 h 143"/>
                  <a:gd name="GluePoint25X" fmla="*/ 0 w 190"/>
                  <a:gd name="GluePoint25Y" fmla="*/ 372.027972027972 h 143"/>
                  <a:gd name="GluePoint26X" fmla="*/ 0 w 190"/>
                  <a:gd name="GluePoint26Y" fmla="*/ 471.153846153846 h 143"/>
                  <a:gd name="GluePoint27X" fmla="*/ 0 w 190"/>
                  <a:gd name="GluePoint27Y" fmla="*/ 2647.02797202797 h 143"/>
                  <a:gd name="GluePoint28X" fmla="*/ 0 w 190"/>
                  <a:gd name="GluePoint28Y" fmla="*/ 4628.32167832168 h 143"/>
                  <a:gd name="GluePoint29X" fmla="*/ 0 w 190"/>
                  <a:gd name="GluePoint29Y" fmla="*/ 5336.88811188811 h 143"/>
                  <a:gd name="GluePoint30X" fmla="*/ 0 w 190"/>
                  <a:gd name="GluePoint30Y" fmla="*/ 5336.88811188811 h 143"/>
                  <a:gd name="GluePoint31X" fmla="*/ 0 w 190"/>
                  <a:gd name="GluePoint31Y" fmla="*/ 3586.88811188811 h 143"/>
                  <a:gd name="GluePoint32X" fmla="*/ 0 w 190"/>
                  <a:gd name="GluePoint32Y" fmla="*/ 3721.5034965035 h 143"/>
                  <a:gd name="GluePoint33X" fmla="*/ 0 w 190"/>
                  <a:gd name="GluePoint33Y" fmla="*/ 2565.03496503497 h 143"/>
                  <a:gd name="GluePoint34X" fmla="*/ 0 w 190"/>
                  <a:gd name="GluePoint34Y" fmla="*/ 2294.58041958042 h 143"/>
                  <a:gd name="GluePoint35X" fmla="*/ 0 w 190"/>
                  <a:gd name="GluePoint35Y" fmla="*/ 2294.58041958042 h 143"/>
                  <a:gd name="GluePoint36X" fmla="*/ 0 w 190"/>
                  <a:gd name="GluePoint36Y" fmla="*/ 1512.58741258741 h 143"/>
                  <a:gd name="GluePoint37X" fmla="*/ 0 w 190"/>
                  <a:gd name="GluePoint37Y" fmla="*/ 693.881118881119 h 143"/>
                  <a:gd name="GluePoint38X" fmla="*/ 0 w 190"/>
                  <a:gd name="GluePoint38Y" fmla="*/ 1851.57342657343 h 143"/>
                  <a:gd name="GluePoint39X" fmla="*/ 0 w 190"/>
                  <a:gd name="GluePoint39Y" fmla="*/ 2981.11888111888 h 143"/>
                  <a:gd name="GluePoint40X" fmla="*/ 0 w 190"/>
                  <a:gd name="GluePoint40Y" fmla="*/ 3152.44755244755 h 143"/>
                  <a:gd name="GluePoint41X" fmla="*/ 0 w 190"/>
                  <a:gd name="GluePoint41Y" fmla="*/ 3586.88811188811 h 14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Lst>
                <a:rect l="textAreaLeft" t="textAreaTop" r="textAreaRight" b="textAreaBottom"/>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solidFill>
                <a:schemeClr val="accent1"/>
              </a:solidFill>
              <a:ln w="0">
                <a:noFill/>
              </a:ln>
            </p:spPr>
            <p:style>
              <a:lnRef idx="0"/>
              <a:fillRef idx="0"/>
              <a:effectRef idx="0"/>
              <a:fontRef idx="minor"/>
            </p:style>
            <p:txBody>
              <a:bodyPr lIns="90000" rIns="90000" tIns="23400" bIns="234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88" name="îSļiḋé"/>
              <p:cNvSpPr/>
              <p:nvPr/>
            </p:nvSpPr>
            <p:spPr>
              <a:xfrm>
                <a:off x="9939240" y="396000"/>
                <a:ext cx="14040" cy="39240"/>
              </a:xfrm>
              <a:custGeom>
                <a:avLst/>
                <a:gdLst>
                  <a:gd name="textAreaLeft" fmla="*/ 0 w 14040"/>
                  <a:gd name="textAreaRight" fmla="*/ 19800 w 14040"/>
                  <a:gd name="textAreaTop" fmla="*/ 0 h 39240"/>
                  <a:gd name="textAreaBottom" fmla="*/ 45000 h 39240"/>
                  <a:gd name="GluePoint1X" fmla="*/ 0 w 125"/>
                  <a:gd name="GluePoint1Y" fmla="*/ 201810 h 55"/>
                  <a:gd name="GluePoint2X" fmla="*/ 0 w 125"/>
                  <a:gd name="GluePoint2Y" fmla="*/ 1438386 h 55"/>
                  <a:gd name="GluePoint3X" fmla="*/ 0 w 125"/>
                  <a:gd name="GluePoint3Y" fmla="*/ 3255218 h 55"/>
                  <a:gd name="GluePoint4X" fmla="*/ 0 w 125"/>
                  <a:gd name="GluePoint4Y" fmla="*/ 7425916 h 55"/>
                  <a:gd name="GluePoint5X" fmla="*/ 0 w 125"/>
                  <a:gd name="GluePoint5Y" fmla="*/ 8981934 h 55"/>
                  <a:gd name="GluePoint6X" fmla="*/ 0 w 125"/>
                  <a:gd name="GluePoint6Y" fmla="*/ 10042868 h 55"/>
                  <a:gd name="GluePoint7X" fmla="*/ 0 w 125"/>
                  <a:gd name="GluePoint7Y" fmla="*/ 8632704 h 55"/>
                  <a:gd name="GluePoint8X" fmla="*/ 0 w 125"/>
                  <a:gd name="GluePoint8Y" fmla="*/ 4487902 h 55"/>
                  <a:gd name="GluePoint9X" fmla="*/ 0 w 125"/>
                  <a:gd name="GluePoint9Y" fmla="*/ 2170340 h 55"/>
                  <a:gd name="GluePoint10X" fmla="*/ 0 w 125"/>
                  <a:gd name="GluePoint10Y" fmla="*/ 852902 h 55"/>
                  <a:gd name="GluePoint11X" fmla="*/ 0 w 125"/>
                  <a:gd name="GluePoint11Y" fmla="*/ 201810 h 5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solidFill>
                <a:schemeClr val="accent1"/>
              </a:solidFill>
              <a:ln w="0">
                <a:noFill/>
              </a:ln>
            </p:spPr>
            <p:style>
              <a:lnRef idx="0"/>
              <a:fillRef idx="0"/>
              <a:effectRef idx="0"/>
              <a:fontRef idx="minor"/>
            </p:style>
            <p:txBody>
              <a:bodyPr lIns="90000" rIns="90000" tIns="0" bIns="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89" name="îŝļîḍé"/>
              <p:cNvSpPr/>
              <p:nvPr/>
            </p:nvSpPr>
            <p:spPr>
              <a:xfrm>
                <a:off x="9952920" y="393480"/>
                <a:ext cx="8280" cy="19800"/>
              </a:xfrm>
              <a:custGeom>
                <a:avLst/>
                <a:gdLst>
                  <a:gd name="textAreaLeft" fmla="*/ 0 w 8280"/>
                  <a:gd name="textAreaRight" fmla="*/ 14040 w 8280"/>
                  <a:gd name="textAreaTop" fmla="*/ 0 h 19800"/>
                  <a:gd name="textAreaBottom" fmla="*/ 25560 h 19800"/>
                  <a:gd name="GluePoint1X" fmla="*/ 0 w 71"/>
                  <a:gd name="GluePoint1Y" fmla="*/ 1.43589743589744 h 39"/>
                  <a:gd name="GluePoint2X" fmla="*/ 0 w 71"/>
                  <a:gd name="GluePoint2Y" fmla="*/ 10994.6666666667 h 39"/>
                  <a:gd name="GluePoint3X" fmla="*/ 0 w 71"/>
                  <a:gd name="GluePoint3Y" fmla="*/ 28828.5128205128 h 39"/>
                  <a:gd name="GluePoint4X" fmla="*/ 0 w 71"/>
                  <a:gd name="GluePoint4Y" fmla="*/ 42962.0512820513 h 39"/>
                  <a:gd name="GluePoint5X" fmla="*/ 0 w 71"/>
                  <a:gd name="GluePoint5Y" fmla="*/ 87595.4871794872 h 39"/>
                  <a:gd name="GluePoint6X" fmla="*/ 0 w 71"/>
                  <a:gd name="GluePoint6Y" fmla="*/ 74090.8717948718 h 39"/>
                  <a:gd name="GluePoint7X" fmla="*/ 0 w 71"/>
                  <a:gd name="GluePoint7Y" fmla="*/ 48363.8974358974 h 39"/>
                  <a:gd name="GluePoint8X" fmla="*/ 0 w 71"/>
                  <a:gd name="GluePoint8Y" fmla="*/ 30999.5897435897 h 39"/>
                  <a:gd name="GluePoint9X" fmla="*/ 0 w 71"/>
                  <a:gd name="GluePoint9Y" fmla="*/ 5453.53846153846 h 39"/>
                  <a:gd name="GluePoint10X" fmla="*/ 0 w 71"/>
                  <a:gd name="GluePoint10Y" fmla="*/ 1.43589743589744 h 3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Lst>
                <a:rect l="textAreaLeft" t="textAreaTop" r="textAreaRight" b="textAreaBottom"/>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solidFill>
                <a:schemeClr val="accent1"/>
              </a:solidFill>
              <a:ln w="0">
                <a:noFill/>
              </a:ln>
            </p:spPr>
            <p:style>
              <a:lnRef idx="0"/>
              <a:fillRef idx="0"/>
              <a:effectRef idx="0"/>
              <a:fontRef idx="minor"/>
            </p:style>
            <p:txBody>
              <a:bodyPr lIns="90000" rIns="90000" tIns="-19440" bIns="-1944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90" name="ïṩḻiďé"/>
              <p:cNvSpPr/>
              <p:nvPr/>
            </p:nvSpPr>
            <p:spPr>
              <a:xfrm>
                <a:off x="9960120" y="371160"/>
                <a:ext cx="25200" cy="54000"/>
              </a:xfrm>
              <a:custGeom>
                <a:avLst/>
                <a:gdLst>
                  <a:gd name="textAreaLeft" fmla="*/ 0 w 25200"/>
                  <a:gd name="textAreaRight" fmla="*/ 30960 w 25200"/>
                  <a:gd name="textAreaTop" fmla="*/ 0 h 54000"/>
                  <a:gd name="textAreaBottom" fmla="*/ 59760 h 54000"/>
                  <a:gd name="GluePoint1X" fmla="*/ 0 w 166"/>
                  <a:gd name="GluePoint1Y" fmla="*/ 0 h 86"/>
                  <a:gd name="GluePoint2X" fmla="*/ 0 w 166"/>
                  <a:gd name="GluePoint2Y" fmla="*/ 41577.6744186047 h 86"/>
                  <a:gd name="GluePoint3X" fmla="*/ 0 w 166"/>
                  <a:gd name="GluePoint3Y" fmla="*/ 157733.546511628 h 86"/>
                  <a:gd name="GluePoint4X" fmla="*/ 0 w 166"/>
                  <a:gd name="GluePoint4Y" fmla="*/ 287330.174418605 h 86"/>
                  <a:gd name="GluePoint5X" fmla="*/ 0 w 166"/>
                  <a:gd name="GluePoint5Y" fmla="*/ 743741.720930233 h 86"/>
                  <a:gd name="GluePoint6X" fmla="*/ 0 w 166"/>
                  <a:gd name="GluePoint6Y" fmla="*/ 1110250.3255814 h 86"/>
                  <a:gd name="GluePoint7X" fmla="*/ 0 w 166"/>
                  <a:gd name="GluePoint7Y" fmla="*/ 1471993.65116279 h 86"/>
                  <a:gd name="GluePoint8X" fmla="*/ 0 w 166"/>
                  <a:gd name="GluePoint8Y" fmla="*/ 1336469.39534884 h 86"/>
                  <a:gd name="GluePoint9X" fmla="*/ 0 w 166"/>
                  <a:gd name="GluePoint9Y" fmla="*/ 1210307.13953488 h 86"/>
                  <a:gd name="GluePoint10X" fmla="*/ 0 w 166"/>
                  <a:gd name="GluePoint10Y" fmla="*/ 523655.709302326 h 86"/>
                  <a:gd name="GluePoint11X" fmla="*/ 0 w 166"/>
                  <a:gd name="GluePoint11Y" fmla="*/ 258594.523255814 h 86"/>
                  <a:gd name="GluePoint12X" fmla="*/ 0 w 166"/>
                  <a:gd name="GluePoint12Y" fmla="*/ 78463.8139534884 h 86"/>
                  <a:gd name="GluePoint13X" fmla="*/ 0 w 166"/>
                  <a:gd name="GluePoint13Y" fmla="*/ 0 h 86"/>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Lst>
                <a:rect l="textAreaLeft" t="textAreaTop" r="textAreaRight" b="textAreaBottom"/>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solidFill>
                <a:schemeClr val="accent1"/>
              </a:solidFill>
              <a:ln w="0">
                <a:noFill/>
              </a:ln>
            </p:spPr>
            <p:style>
              <a:lnRef idx="0"/>
              <a:fillRef idx="0"/>
              <a:effectRef idx="0"/>
              <a:fontRef idx="minor"/>
            </p:style>
            <p:txBody>
              <a:bodyPr lIns="90000" rIns="90000" tIns="14760" bIns="1476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91" name="ïṣ1ïḓè"/>
              <p:cNvSpPr/>
              <p:nvPr/>
            </p:nvSpPr>
            <p:spPr>
              <a:xfrm>
                <a:off x="10132560" y="417240"/>
                <a:ext cx="8280" cy="16560"/>
              </a:xfrm>
              <a:custGeom>
                <a:avLst/>
                <a:gdLst>
                  <a:gd name="textAreaLeft" fmla="*/ 0 w 8280"/>
                  <a:gd name="textAreaRight" fmla="*/ 14040 w 8280"/>
                  <a:gd name="textAreaTop" fmla="*/ 0 h 16560"/>
                  <a:gd name="textAreaBottom" fmla="*/ 22320 h 16560"/>
                  <a:gd name="GluePoint1X" fmla="*/ 0 w 62"/>
                  <a:gd name="GluePoint1Y" fmla="*/ 2400.61538461538 h 39"/>
                  <a:gd name="GluePoint2X" fmla="*/ 0 w 62"/>
                  <a:gd name="GluePoint2Y" fmla="*/ 7432.02564102564 h 39"/>
                  <a:gd name="GluePoint3X" fmla="*/ 0 w 62"/>
                  <a:gd name="GluePoint3Y" fmla="*/ 4662.64102564103 h 39"/>
                  <a:gd name="GluePoint4X" fmla="*/ 0 w 62"/>
                  <a:gd name="GluePoint4Y" fmla="*/ 1046.05128205128 h 39"/>
                  <a:gd name="GluePoint5X" fmla="*/ 0 w 62"/>
                  <a:gd name="GluePoint5Y" fmla="*/ 2400.61538461538 h 39"/>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solidFill>
                <a:schemeClr val="accent1"/>
              </a:solidFill>
              <a:ln w="0">
                <a:noFill/>
              </a:ln>
            </p:spPr>
            <p:style>
              <a:lnRef idx="0"/>
              <a:fillRef idx="0"/>
              <a:effectRef idx="0"/>
              <a:fontRef idx="minor"/>
            </p:style>
            <p:txBody>
              <a:bodyPr lIns="90000" rIns="90000" tIns="-22680" bIns="-2268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92" name="îsḻíḓê"/>
              <p:cNvSpPr/>
              <p:nvPr/>
            </p:nvSpPr>
            <p:spPr>
              <a:xfrm>
                <a:off x="10224000" y="495720"/>
                <a:ext cx="48960" cy="32760"/>
              </a:xfrm>
              <a:custGeom>
                <a:avLst/>
                <a:gdLst>
                  <a:gd name="textAreaLeft" fmla="*/ 0 w 48960"/>
                  <a:gd name="textAreaRight" fmla="*/ 54720 w 48960"/>
                  <a:gd name="textAreaTop" fmla="*/ 0 h 32760"/>
                  <a:gd name="textAreaBottom" fmla="*/ 38520 h 32760"/>
                  <a:gd name="GluePoint1X" fmla="*/ 7684.80373831776 w 107"/>
                  <a:gd name="GluePoint1Y" fmla="*/ 0 h 152"/>
                  <a:gd name="GluePoint2X" fmla="*/ 7253.31775700935 w 107"/>
                  <a:gd name="GluePoint2Y" fmla="*/ 0 h 152"/>
                  <a:gd name="GluePoint3X" fmla="*/ 6715.56074766355 w 107"/>
                  <a:gd name="GluePoint3Y" fmla="*/ 0 h 152"/>
                  <a:gd name="GluePoint4X" fmla="*/ 5400.61682242991 w 107"/>
                  <a:gd name="GluePoint4Y" fmla="*/ 0 h 152"/>
                  <a:gd name="GluePoint5X" fmla="*/ 4386.56074766355 w 107"/>
                  <a:gd name="GluePoint5Y" fmla="*/ 0 h 152"/>
                  <a:gd name="GluePoint6X" fmla="*/ 3725.88785046729 w 107"/>
                  <a:gd name="GluePoint6Y" fmla="*/ 0 h 152"/>
                  <a:gd name="GluePoint7X" fmla="*/ 4077.99065420561 w 107"/>
                  <a:gd name="GluePoint7Y" fmla="*/ 0 h 152"/>
                  <a:gd name="GluePoint8X" fmla="*/ 4386.56074766355 w 107"/>
                  <a:gd name="GluePoint8Y" fmla="*/ 0 h 152"/>
                  <a:gd name="GluePoint9X" fmla="*/ 4207.30841121495 w 107"/>
                  <a:gd name="GluePoint9Y" fmla="*/ 0 h 152"/>
                  <a:gd name="GluePoint10X" fmla="*/ 3725.88785046729 w 107"/>
                  <a:gd name="GluePoint10Y" fmla="*/ 0 h 152"/>
                  <a:gd name="GluePoint11X" fmla="*/ 1678.57009345794 w 107"/>
                  <a:gd name="GluePoint11Y" fmla="*/ 0 h 152"/>
                  <a:gd name="GluePoint12X" fmla="*/ 1072.95327102804 w 107"/>
                  <a:gd name="GluePoint12Y" fmla="*/ 0 h 152"/>
                  <a:gd name="GluePoint13X" fmla="*/ 641.467289719626 w 107"/>
                  <a:gd name="GluePoint13Y" fmla="*/ 0 h 152"/>
                  <a:gd name="GluePoint14X" fmla="*/ 0 w 107"/>
                  <a:gd name="GluePoint14Y" fmla="*/ 0 h 152"/>
                  <a:gd name="GluePoint15X" fmla="*/ 138.280373831776 w 107"/>
                  <a:gd name="GluePoint15Y" fmla="*/ 0 h 152"/>
                  <a:gd name="GluePoint16X" fmla="*/ 1850.14018691589 w 107"/>
                  <a:gd name="GluePoint16Y" fmla="*/ 0 h 152"/>
                  <a:gd name="GluePoint17X" fmla="*/ 3725.88785046729 w 107"/>
                  <a:gd name="GluePoint17Y" fmla="*/ 0 h 152"/>
                  <a:gd name="GluePoint18X" fmla="*/ 5597.79439252337 w 107"/>
                  <a:gd name="GluePoint18Y" fmla="*/ 0 h 152"/>
                  <a:gd name="GluePoint19X" fmla="*/ 5400.61682242991 w 107"/>
                  <a:gd name="GluePoint19Y" fmla="*/ 0 h 152"/>
                  <a:gd name="GluePoint20X" fmla="*/ 4518.43925233645 w 107"/>
                  <a:gd name="GluePoint20Y" fmla="*/ 0 h 152"/>
                  <a:gd name="GluePoint21X" fmla="*/ 4207.30841121495 w 107"/>
                  <a:gd name="GluePoint21Y" fmla="*/ 0 h 152"/>
                  <a:gd name="GluePoint22X" fmla="*/ 4695.1308411215 w 107"/>
                  <a:gd name="GluePoint22Y" fmla="*/ 0 h 152"/>
                  <a:gd name="GluePoint23X" fmla="*/ 5417.26168224299 w 107"/>
                  <a:gd name="GluePoint23Y" fmla="*/ 0 h 152"/>
                  <a:gd name="GluePoint24X" fmla="*/ 6606.72897196262 w 107"/>
                  <a:gd name="GluePoint24Y" fmla="*/ 0 h 152"/>
                  <a:gd name="GluePoint25X" fmla="*/ 5764.24299065421 w 107"/>
                  <a:gd name="GluePoint25Y" fmla="*/ 0 h 152"/>
                  <a:gd name="GluePoint26X" fmla="*/ 6170.1214953271 w 107"/>
                  <a:gd name="GluePoint26Y" fmla="*/ 0 h 152"/>
                  <a:gd name="GluePoint27X" fmla="*/ 7509.39252336449 w 107"/>
                  <a:gd name="GluePoint27Y" fmla="*/ 0 h 152"/>
                  <a:gd name="GluePoint28X" fmla="*/ 8454.30841121495 w 107"/>
                  <a:gd name="GluePoint28Y" fmla="*/ 0 h 152"/>
                  <a:gd name="GluePoint29X" fmla="*/ 9139.30841121495 w 107"/>
                  <a:gd name="GluePoint29Y" fmla="*/ 0 h 152"/>
                  <a:gd name="GluePoint30X" fmla="*/ 9908.81308411215 w 107"/>
                  <a:gd name="GluePoint30Y" fmla="*/ 0 h 152"/>
                  <a:gd name="GluePoint31X" fmla="*/ 11003.5327102804 w 107"/>
                  <a:gd name="GluePoint31Y" fmla="*/ 0 h 152"/>
                  <a:gd name="GluePoint32X" fmla="*/ 11025.2990654206 w 107"/>
                  <a:gd name="GluePoint32Y" fmla="*/ 0 h 152"/>
                  <a:gd name="GluePoint33X" fmla="*/ 11766.6355140187 w 107"/>
                  <a:gd name="GluePoint33Y" fmla="*/ 0 h 152"/>
                  <a:gd name="GluePoint34X" fmla="*/ 12226.2897196262 w 107"/>
                  <a:gd name="GluePoint34Y" fmla="*/ 0 h 152"/>
                  <a:gd name="GluePoint35X" fmla="*/ 12670.5794392523 w 107"/>
                  <a:gd name="GluePoint35Y" fmla="*/ 0 h 152"/>
                  <a:gd name="GluePoint36X" fmla="*/ 12534.8598130841 w 107"/>
                  <a:gd name="GluePoint36Y" fmla="*/ 0 h 152"/>
                  <a:gd name="GluePoint37X" fmla="*/ 11586.1028037383 w 107"/>
                  <a:gd name="GluePoint37Y" fmla="*/ 0 h 152"/>
                  <a:gd name="GluePoint38X" fmla="*/ 11003.5327102804 w 107"/>
                  <a:gd name="GluePoint38Y" fmla="*/ 0 h 152"/>
                  <a:gd name="GluePoint39X" fmla="*/ 10670.6355140187 w 107"/>
                  <a:gd name="GluePoint39Y" fmla="*/ 0 h 152"/>
                  <a:gd name="GluePoint40X" fmla="*/ 10038.1308411215 w 107"/>
                  <a:gd name="GluePoint40Y" fmla="*/ 0 h 152"/>
                  <a:gd name="GluePoint41X" fmla="*/ 9364.65420560748 w 107"/>
                  <a:gd name="GluePoint41Y" fmla="*/ 0 h 152"/>
                  <a:gd name="GluePoint42X" fmla="*/ 8582.34579439252 w 107"/>
                  <a:gd name="GluePoint42Y" fmla="*/ 0 h 152"/>
                  <a:gd name="GluePoint43X" fmla="*/ 8273.77570093458 w 107"/>
                  <a:gd name="GluePoint43Y" fmla="*/ 0 h 152"/>
                  <a:gd name="GluePoint44X" fmla="*/ 6408.27102803738 w 107"/>
                  <a:gd name="GluePoint44Y" fmla="*/ 0 h 152"/>
                  <a:gd name="GluePoint45X" fmla="*/ 6300.71962616823 w 107"/>
                  <a:gd name="GluePoint45Y" fmla="*/ 0 h 152"/>
                  <a:gd name="GluePoint46X" fmla="*/ 5417.26168224299 w 107"/>
                  <a:gd name="GluePoint46Y" fmla="*/ 0 h 152"/>
                  <a:gd name="GluePoint47X" fmla="*/ 4844.93457943925 w 107"/>
                  <a:gd name="GluePoint47Y" fmla="*/ 0 h 152"/>
                  <a:gd name="GluePoint48X" fmla="*/ 5161.18691588785 w 107"/>
                  <a:gd name="GluePoint48Y" fmla="*/ 0 h 152"/>
                  <a:gd name="GluePoint49X" fmla="*/ 6606.72897196262 w 107"/>
                  <a:gd name="GluePoint49Y" fmla="*/ 0 h 152"/>
                  <a:gd name="GluePoint50X" fmla="*/ 7071.5046728972 w 107"/>
                  <a:gd name="GluePoint50Y" fmla="*/ 0 h 152"/>
                  <a:gd name="GluePoint51X" fmla="*/ 7253.31775700935 w 107"/>
                  <a:gd name="GluePoint51Y" fmla="*/ 0 h 152"/>
                  <a:gd name="GluePoint52X" fmla="*/ 7253.31775700935 w 107"/>
                  <a:gd name="GluePoint52Y" fmla="*/ 0 h 152"/>
                  <a:gd name="GluePoint53X" fmla="*/ 9770.53271028037 w 107"/>
                  <a:gd name="GluePoint53Y" fmla="*/ 0 h 152"/>
                  <a:gd name="GluePoint54X" fmla="*/ 10440.1682242991 w 107"/>
                  <a:gd name="GluePoint54Y" fmla="*/ 0 h 152"/>
                  <a:gd name="GluePoint55X" fmla="*/ 9770.53271028037 w 107"/>
                  <a:gd name="GluePoint55Y" fmla="*/ 0 h 152"/>
                  <a:gd name="GluePoint56X" fmla="*/ 8917.80373831776 w 107"/>
                  <a:gd name="GluePoint56Y" fmla="*/ 0 h 152"/>
                  <a:gd name="GluePoint57X" fmla="*/ 7509.39252336449 w 107"/>
                  <a:gd name="GluePoint57Y" fmla="*/ 0 h 152"/>
                  <a:gd name="GluePoint58X" fmla="*/ 6408.27102803738 w 107"/>
                  <a:gd name="GluePoint58Y" fmla="*/ 0 h 152"/>
                  <a:gd name="GluePoint59X" fmla="*/ 6170.1214953271 w 107"/>
                  <a:gd name="GluePoint59Y" fmla="*/ 0 h 152"/>
                  <a:gd name="GluePoint60X" fmla="*/ 7844.85046728972 w 107"/>
                  <a:gd name="GluePoint60Y" fmla="*/ 0 h 152"/>
                  <a:gd name="GluePoint61X" fmla="*/ 8273.77570093458 w 107"/>
                  <a:gd name="GluePoint61Y" fmla="*/ 0 h 152"/>
                  <a:gd name="GluePoint62X" fmla="*/ 7684.80373831776 w 107"/>
                  <a:gd name="GluePoint62Y" fmla="*/ 0 h 15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 ang="0">
                    <a:pos x="GluePoint62X" y="GluePoint62Y"/>
                  </a:cxn>
                </a:cxnLst>
                <a:rect l="textAreaLeft" t="textAreaTop" r="textAreaRight" b="textAreaBottom"/>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solidFill>
                <a:schemeClr val="accent1"/>
              </a:solidFill>
              <a:ln w="0">
                <a:noFill/>
              </a:ln>
            </p:spPr>
            <p:style>
              <a:lnRef idx="0"/>
              <a:fillRef idx="0"/>
              <a:effectRef idx="0"/>
              <a:fontRef idx="minor"/>
            </p:style>
            <p:txBody>
              <a:bodyPr lIns="90000" rIns="90000" tIns="-6480" bIns="-648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93" name="ïşḷîďè"/>
              <p:cNvSpPr/>
              <p:nvPr/>
            </p:nvSpPr>
            <p:spPr>
              <a:xfrm>
                <a:off x="10208880" y="508320"/>
                <a:ext cx="26640" cy="19440"/>
              </a:xfrm>
              <a:custGeom>
                <a:avLst/>
                <a:gdLst>
                  <a:gd name="textAreaLeft" fmla="*/ 0 w 26640"/>
                  <a:gd name="textAreaRight" fmla="*/ 32400 w 26640"/>
                  <a:gd name="textAreaTop" fmla="*/ 0 h 19440"/>
                  <a:gd name="textAreaBottom" fmla="*/ 25200 h 19440"/>
                  <a:gd name="GluePoint1X" fmla="*/ 669.642857142857 w 70"/>
                  <a:gd name="GluePoint1Y" fmla="*/ 0 h 90"/>
                  <a:gd name="GluePoint2X" fmla="*/ 607.5 w 70"/>
                  <a:gd name="GluePoint2Y" fmla="*/ 0 h 90"/>
                  <a:gd name="GluePoint3X" fmla="*/ 681.428571428571 w 70"/>
                  <a:gd name="GluePoint3Y" fmla="*/ 0 h 90"/>
                  <a:gd name="GluePoint4X" fmla="*/ 547.5 w 70"/>
                  <a:gd name="GluePoint4Y" fmla="*/ 0 h 90"/>
                  <a:gd name="GluePoint5X" fmla="*/ 396.428571428571 w 70"/>
                  <a:gd name="GluePoint5Y" fmla="*/ 0 h 90"/>
                  <a:gd name="GluePoint6X" fmla="*/ 281.785714285714 w 70"/>
                  <a:gd name="GluePoint6Y" fmla="*/ 0 h 90"/>
                  <a:gd name="GluePoint7X" fmla="*/ 223.928571428571 w 70"/>
                  <a:gd name="GluePoint7Y" fmla="*/ 0 h 90"/>
                  <a:gd name="GluePoint8X" fmla="*/ 353.571428571429 w 70"/>
                  <a:gd name="GluePoint8Y" fmla="*/ 0 h 90"/>
                  <a:gd name="GluePoint9X" fmla="*/ 456.428571428571 w 70"/>
                  <a:gd name="GluePoint9Y" fmla="*/ 0 h 90"/>
                  <a:gd name="GluePoint10X" fmla="*/ 378.214285714286 w 70"/>
                  <a:gd name="GluePoint10Y" fmla="*/ 0 h 90"/>
                  <a:gd name="GluePoint11X" fmla="*/ 162.857142857143 w 70"/>
                  <a:gd name="GluePoint11Y" fmla="*/ 0 h 90"/>
                  <a:gd name="GluePoint12X" fmla="*/ 124.285714285714 w 70"/>
                  <a:gd name="GluePoint12Y" fmla="*/ 0 h 90"/>
                  <a:gd name="GluePoint13X" fmla="*/ 88.9285714285714 w 70"/>
                  <a:gd name="GluePoint13Y" fmla="*/ 0 h 90"/>
                  <a:gd name="GluePoint14X" fmla="*/ 30 w 70"/>
                  <a:gd name="GluePoint14Y" fmla="*/ 0 h 90"/>
                  <a:gd name="GluePoint15X" fmla="*/ 3.21428571428571 w 70"/>
                  <a:gd name="GluePoint15Y" fmla="*/ 0 h 90"/>
                  <a:gd name="GluePoint16X" fmla="*/ 236.785714285714 w 70"/>
                  <a:gd name="GluePoint16Y" fmla="*/ 0 h 90"/>
                  <a:gd name="GluePoint17X" fmla="*/ 422.142857142857 w 70"/>
                  <a:gd name="GluePoint17Y" fmla="*/ 0 h 90"/>
                  <a:gd name="GluePoint18X" fmla="*/ 513.214285714286 w 70"/>
                  <a:gd name="GluePoint18Y" fmla="*/ 0 h 90"/>
                  <a:gd name="GluePoint19X" fmla="*/ 583.928571428571 w 70"/>
                  <a:gd name="GluePoint19Y" fmla="*/ 0 h 90"/>
                  <a:gd name="GluePoint20X" fmla="*/ 702.857142857143 w 70"/>
                  <a:gd name="GluePoint20Y" fmla="*/ 0 h 90"/>
                  <a:gd name="GluePoint21X" fmla="*/ 626.785714285714 w 70"/>
                  <a:gd name="GluePoint21Y" fmla="*/ 0 h 90"/>
                  <a:gd name="GluePoint22X" fmla="*/ 652.5 w 70"/>
                  <a:gd name="GluePoint22Y" fmla="*/ 0 h 90"/>
                  <a:gd name="GluePoint23X" fmla="*/ 783.214285714286 w 70"/>
                  <a:gd name="GluePoint23Y" fmla="*/ 0 h 90"/>
                  <a:gd name="GluePoint24X" fmla="*/ 902.142857142857 w 70"/>
                  <a:gd name="GluePoint24Y" fmla="*/ 0 h 90"/>
                  <a:gd name="GluePoint25X" fmla="*/ 763.928571428571 w 70"/>
                  <a:gd name="GluePoint25Y" fmla="*/ 0 h 90"/>
                  <a:gd name="GluePoint26X" fmla="*/ 669.642857142857 w 70"/>
                  <a:gd name="GluePoint26Y" fmla="*/ 0 h 9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Lst>
                <a:rect l="textAreaLeft" t="textAreaTop" r="textAreaRight" b="textAreaBottom"/>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solidFill>
                <a:schemeClr val="accent1"/>
              </a:solidFill>
              <a:ln w="0">
                <a:noFill/>
              </a:ln>
            </p:spPr>
            <p:style>
              <a:lnRef idx="0"/>
              <a:fillRef idx="0"/>
              <a:effectRef idx="0"/>
              <a:fontRef idx="minor"/>
            </p:style>
            <p:txBody>
              <a:bodyPr lIns="90000" rIns="90000" tIns="-19800" bIns="-198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94" name="îṡlïḋe"/>
              <p:cNvSpPr/>
              <p:nvPr/>
            </p:nvSpPr>
            <p:spPr>
              <a:xfrm>
                <a:off x="10105560" y="383040"/>
                <a:ext cx="45000" cy="38880"/>
              </a:xfrm>
              <a:custGeom>
                <a:avLst/>
                <a:gdLst>
                  <a:gd name="textAreaLeft" fmla="*/ 0 w 45000"/>
                  <a:gd name="textAreaRight" fmla="*/ 50760 w 45000"/>
                  <a:gd name="textAreaTop" fmla="*/ 0 h 38880"/>
                  <a:gd name="textAreaBottom" fmla="*/ 44640 h 38880"/>
                  <a:gd name="GluePoint1X" fmla="*/ 268.258064516129 w 124"/>
                  <a:gd name="GluePoint1Y" fmla="*/ 0 h 141"/>
                  <a:gd name="GluePoint2X" fmla="*/ 233.709677419355 w 124"/>
                  <a:gd name="GluePoint2Y" fmla="*/ 0.773049645390071 h 141"/>
                  <a:gd name="GluePoint3X" fmla="*/ 227.612903225806 w 124"/>
                  <a:gd name="GluePoint3Y" fmla="*/ 0.773049645390071 h 141"/>
                  <a:gd name="GluePoint4X" fmla="*/ 174.774193548387 w 124"/>
                  <a:gd name="GluePoint4Y" fmla="*/ 0.773049645390071 h 141"/>
                  <a:gd name="GluePoint5X" fmla="*/ 130.064516129032 w 124"/>
                  <a:gd name="GluePoint5Y" fmla="*/ 0 h 141"/>
                  <a:gd name="GluePoint6X" fmla="*/ 102.629032258065 w 124"/>
                  <a:gd name="GluePoint6Y" fmla="*/ 0 h 141"/>
                  <a:gd name="GluePoint7X" fmla="*/ 116.854838709677 w 124"/>
                  <a:gd name="GluePoint7Y" fmla="*/ 1.54609929078014 h 141"/>
                  <a:gd name="GluePoint8X" fmla="*/ 168.677419354839 w 124"/>
                  <a:gd name="GluePoint8Y" fmla="*/ 1.54609929078014 h 141"/>
                  <a:gd name="GluePoint9X" fmla="*/ 196.112903225806 w 124"/>
                  <a:gd name="GluePoint9Y" fmla="*/ 1.54609929078014 h 141"/>
                  <a:gd name="GluePoint10X" fmla="*/ 178.838709677419 w 124"/>
                  <a:gd name="GluePoint10Y" fmla="*/ 2.31914893617021 h 141"/>
                  <a:gd name="GluePoint11X" fmla="*/ 116.854838709677 w 124"/>
                  <a:gd name="GluePoint11Y" fmla="*/ 3.09219858156028 h 141"/>
                  <a:gd name="GluePoint12X" fmla="*/ 44.7096774193548 w 124"/>
                  <a:gd name="GluePoint12Y" fmla="*/ 3.86524822695035 h 141"/>
                  <a:gd name="GluePoint13X" fmla="*/ 38.6129032258065 w 124"/>
                  <a:gd name="GluePoint13Y" fmla="*/ 3.86524822695035 h 141"/>
                  <a:gd name="GluePoint14X" fmla="*/ 5.08064516129032 w 124"/>
                  <a:gd name="GluePoint14Y" fmla="*/ 3.86524822695035 h 141"/>
                  <a:gd name="GluePoint15X" fmla="*/ 3.04838709677419 w 124"/>
                  <a:gd name="GluePoint15Y" fmla="*/ 3.86524822695035 h 141"/>
                  <a:gd name="GluePoint16X" fmla="*/ 20.3225806451613 w 124"/>
                  <a:gd name="GluePoint16Y" fmla="*/ 5.4113475177305 h 141"/>
                  <a:gd name="GluePoint17X" fmla="*/ 83.3225806451613 w 124"/>
                  <a:gd name="GluePoint17Y" fmla="*/ 3.86524822695035 h 141"/>
                  <a:gd name="GluePoint18X" fmla="*/ 175.790322580645 w 124"/>
                  <a:gd name="GluePoint18Y" fmla="*/ 2.31914893617021 h 141"/>
                  <a:gd name="GluePoint19X" fmla="*/ 234.725806451613 w 124"/>
                  <a:gd name="GluePoint19Y" fmla="*/ 1.54609929078014 h 141"/>
                  <a:gd name="GluePoint20X" fmla="*/ 316.016129032258 w 124"/>
                  <a:gd name="GluePoint20Y" fmla="*/ 1.54609929078014 h 141"/>
                  <a:gd name="GluePoint21X" fmla="*/ 353.612903225806 w 124"/>
                  <a:gd name="GluePoint21Y" fmla="*/ 1.54609929078014 h 141"/>
                  <a:gd name="GluePoint22X" fmla="*/ 378 w 124"/>
                  <a:gd name="GluePoint22Y" fmla="*/ 0.773049645390071 h 141"/>
                  <a:gd name="GluePoint23X" fmla="*/ 341.41935483871 w 124"/>
                  <a:gd name="GluePoint23Y" fmla="*/ 0.773049645390071 h 141"/>
                  <a:gd name="GluePoint24X" fmla="*/ 292.645161290323 w 124"/>
                  <a:gd name="GluePoint24Y" fmla="*/ 0.773049645390071 h 141"/>
                  <a:gd name="GluePoint25X" fmla="*/ 268.258064516129 w 124"/>
                  <a:gd name="GluePoint25Y" fmla="*/ 0.773049645390071 h 141"/>
                  <a:gd name="GluePoint26X" fmla="*/ 285.532258064516 w 124"/>
                  <a:gd name="GluePoint26Y" fmla="*/ 0 h 141"/>
                  <a:gd name="GluePoint27X" fmla="*/ 306.870967741936 w 124"/>
                  <a:gd name="GluePoint27Y" fmla="*/ 0 h 141"/>
                  <a:gd name="GluePoint28X" fmla="*/ 329.225806451613 w 124"/>
                  <a:gd name="GluePoint28Y" fmla="*/ 0 h 141"/>
                  <a:gd name="GluePoint29X" fmla="*/ 326.177419354839 w 124"/>
                  <a:gd name="GluePoint29Y" fmla="*/ 0 h 141"/>
                  <a:gd name="GluePoint30X" fmla="*/ 290.612903225806 w 124"/>
                  <a:gd name="GluePoint30Y" fmla="*/ 0 h 141"/>
                  <a:gd name="GluePoint31X" fmla="*/ 268.258064516129 w 124"/>
                  <a:gd name="GluePoint31Y" fmla="*/ 0 h 14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Lst>
                <a:rect l="textAreaLeft" t="textAreaTop" r="textAreaRight" b="textAreaBottom"/>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solidFill>
                <a:schemeClr val="accent1"/>
              </a:solidFill>
              <a:ln w="0">
                <a:noFill/>
              </a:ln>
            </p:spPr>
            <p:style>
              <a:lnRef idx="0"/>
              <a:fillRef idx="0"/>
              <a:effectRef idx="0"/>
              <a:fontRef idx="minor"/>
            </p:style>
            <p:txBody>
              <a:bodyPr lIns="90000" rIns="90000" tIns="-360" bIns="-36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95" name="í$ḻíde"/>
              <p:cNvSpPr/>
              <p:nvPr/>
            </p:nvSpPr>
            <p:spPr>
              <a:xfrm>
                <a:off x="9956160" y="463320"/>
                <a:ext cx="172080" cy="249480"/>
              </a:xfrm>
              <a:custGeom>
                <a:avLst/>
                <a:gdLst>
                  <a:gd name="textAreaLeft" fmla="*/ 0 w 172080"/>
                  <a:gd name="textAreaRight" fmla="*/ 177840 w 172080"/>
                  <a:gd name="textAreaTop" fmla="*/ 0 h 249480"/>
                  <a:gd name="textAreaBottom" fmla="*/ 255240 h 249480"/>
                  <a:gd name="GluePoint1X" fmla="*/ 0 w 709"/>
                  <a:gd name="GluePoint1Y" fmla="*/ 7399.38866396761 h 494"/>
                  <a:gd name="GluePoint2X" fmla="*/ 0 w 709"/>
                  <a:gd name="GluePoint2Y" fmla="*/ 7399.38866396761 h 494"/>
                  <a:gd name="GluePoint3X" fmla="*/ 0 w 709"/>
                  <a:gd name="GluePoint3Y" fmla="*/ 1725.16599190283 h 494"/>
                  <a:gd name="GluePoint4X" fmla="*/ 0 w 709"/>
                  <a:gd name="GluePoint4Y" fmla="*/ 1725.16599190283 h 494"/>
                  <a:gd name="GluePoint5X" fmla="*/ 0 w 709"/>
                  <a:gd name="GluePoint5Y" fmla="*/ 0 h 494"/>
                  <a:gd name="GluePoint6X" fmla="*/ 0 w 709"/>
                  <a:gd name="GluePoint6Y" fmla="*/ 6559.28340080972 h 494"/>
                  <a:gd name="GluePoint7X" fmla="*/ 0 w 709"/>
                  <a:gd name="GluePoint7Y" fmla="*/ 6559.28340080972 h 494"/>
                  <a:gd name="GluePoint8X" fmla="*/ 0 w 709"/>
                  <a:gd name="GluePoint8Y" fmla="*/ 7794.15384615385 h 494"/>
                  <a:gd name="GluePoint9X" fmla="*/ 0 w 709"/>
                  <a:gd name="GluePoint9Y" fmla="*/ 15394.4372469636 h 494"/>
                  <a:gd name="GluePoint10X" fmla="*/ 0 w 709"/>
                  <a:gd name="GluePoint10Y" fmla="*/ 37270.8906882591 h 494"/>
                  <a:gd name="GluePoint11X" fmla="*/ 0 w 709"/>
                  <a:gd name="GluePoint11Y" fmla="*/ 37270.8906882591 h 494"/>
                  <a:gd name="GluePoint12X" fmla="*/ 0 w 709"/>
                  <a:gd name="GluePoint12Y" fmla="*/ 49297.8825910931 h 494"/>
                  <a:gd name="GluePoint13X" fmla="*/ 0 w 709"/>
                  <a:gd name="GluePoint13Y" fmla="*/ 107537.688259109 h 494"/>
                  <a:gd name="GluePoint14X" fmla="*/ 0 w 709"/>
                  <a:gd name="GluePoint14Y" fmla="*/ 134881.850202429 h 494"/>
                  <a:gd name="GluePoint15X" fmla="*/ 0 w 709"/>
                  <a:gd name="GluePoint15Y" fmla="*/ 134881.850202429 h 494"/>
                  <a:gd name="GluePoint16X" fmla="*/ 0 w 709"/>
                  <a:gd name="GluePoint16Y" fmla="*/ 127871.607287449 h 494"/>
                  <a:gd name="GluePoint17X" fmla="*/ 0 w 709"/>
                  <a:gd name="GluePoint17Y" fmla="*/ 134881.850202429 h 494"/>
                  <a:gd name="GluePoint18X" fmla="*/ 0 w 709"/>
                  <a:gd name="GluePoint18Y" fmla="*/ 134881.850202429 h 494"/>
                  <a:gd name="GluePoint19X" fmla="*/ 0 w 709"/>
                  <a:gd name="GluePoint19Y" fmla="*/ 122703.133603239 h 494"/>
                  <a:gd name="GluePoint20X" fmla="*/ 0 w 709"/>
                  <a:gd name="GluePoint20Y" fmla="*/ 57929.3319838057 h 494"/>
                  <a:gd name="GluePoint21X" fmla="*/ 0 w 709"/>
                  <a:gd name="GluePoint21Y" fmla="*/ 52347.8299595142 h 494"/>
                  <a:gd name="GluePoint22X" fmla="*/ 0 w 709"/>
                  <a:gd name="GluePoint22Y" fmla="*/ 52347.8299595142 h 494"/>
                  <a:gd name="GluePoint23X" fmla="*/ 0 w 709"/>
                  <a:gd name="GluePoint23Y" fmla="*/ 23780.036437247 h 494"/>
                  <a:gd name="GluePoint24X" fmla="*/ 0 w 709"/>
                  <a:gd name="GluePoint24Y" fmla="*/ 16293.5465587045 h 494"/>
                  <a:gd name="GluePoint25X" fmla="*/ 0 w 709"/>
                  <a:gd name="GluePoint25Y" fmla="*/ 9128.76923076923 h 494"/>
                  <a:gd name="GluePoint26X" fmla="*/ 0 w 709"/>
                  <a:gd name="GluePoint26Y" fmla="*/ 16293.5465587045 h 494"/>
                  <a:gd name="GluePoint27X" fmla="*/ 0 w 709"/>
                  <a:gd name="GluePoint27Y" fmla="*/ 23780.036437247 h 494"/>
                  <a:gd name="GluePoint28X" fmla="*/ 0 w 709"/>
                  <a:gd name="GluePoint28Y" fmla="*/ 52347.8299595142 h 494"/>
                  <a:gd name="GluePoint29X" fmla="*/ 0 w 709"/>
                  <a:gd name="GluePoint29Y" fmla="*/ 52347.8299595142 h 494"/>
                  <a:gd name="GluePoint30X" fmla="*/ 0 w 709"/>
                  <a:gd name="GluePoint30Y" fmla="*/ 57929.3319838057 h 494"/>
                  <a:gd name="GluePoint31X" fmla="*/ 0 w 709"/>
                  <a:gd name="GluePoint31Y" fmla="*/ 122703.133603239 h 494"/>
                  <a:gd name="GluePoint32X" fmla="*/ 0.675599435825106 w 709"/>
                  <a:gd name="GluePoint32Y" fmla="*/ 134881.850202429 h 494"/>
                  <a:gd name="GluePoint33X" fmla="*/ 0.675599435825106 w 709"/>
                  <a:gd name="GluePoint33Y" fmla="*/ 134881.850202429 h 494"/>
                  <a:gd name="GluePoint34X" fmla="*/ 0.675599435825106 w 709"/>
                  <a:gd name="GluePoint34Y" fmla="*/ 127871.607287449 h 494"/>
                  <a:gd name="GluePoint35X" fmla="*/ 0.675599435825106 w 709"/>
                  <a:gd name="GluePoint35Y" fmla="*/ 134881.850202429 h 494"/>
                  <a:gd name="GluePoint36X" fmla="*/ 0.675599435825106 w 709"/>
                  <a:gd name="GluePoint36Y" fmla="*/ 134881.850202429 h 494"/>
                  <a:gd name="GluePoint37X" fmla="*/ 0.675599435825106 w 709"/>
                  <a:gd name="GluePoint37Y" fmla="*/ 107537.688259109 h 494"/>
                  <a:gd name="GluePoint38X" fmla="*/ 0.675599435825106 w 709"/>
                  <a:gd name="GluePoint38Y" fmla="*/ 49297.8825910931 h 494"/>
                  <a:gd name="GluePoint39X" fmla="*/ 0.675599435825106 w 709"/>
                  <a:gd name="GluePoint39Y" fmla="*/ 37270.8906882591 h 494"/>
                  <a:gd name="GluePoint40X" fmla="*/ 0 w 709"/>
                  <a:gd name="GluePoint40Y" fmla="*/ 37270.8906882591 h 494"/>
                  <a:gd name="GluePoint41X" fmla="*/ 0 w 709"/>
                  <a:gd name="GluePoint41Y" fmla="*/ 15394.4372469636 h 494"/>
                  <a:gd name="GluePoint42X" fmla="*/ 0 w 709"/>
                  <a:gd name="GluePoint42Y" fmla="*/ 7794.15384615385 h 494"/>
                  <a:gd name="GluePoint43X" fmla="*/ 0 w 709"/>
                  <a:gd name="GluePoint43Y" fmla="*/ 6559.28340080972 h 494"/>
                  <a:gd name="GluePoint44X" fmla="*/ 0 w 709"/>
                  <a:gd name="GluePoint44Y" fmla="*/ 6559.28340080972 h 494"/>
                  <a:gd name="GluePoint45X" fmla="*/ 0 w 709"/>
                  <a:gd name="GluePoint45Y" fmla="*/ 0 h 494"/>
                  <a:gd name="GluePoint46X" fmla="*/ 0 w 709"/>
                  <a:gd name="GluePoint46Y" fmla="*/ 1725.16599190283 h 494"/>
                  <a:gd name="GluePoint47X" fmla="*/ 0 w 709"/>
                  <a:gd name="GluePoint47Y" fmla="*/ 1725.16599190283 h 494"/>
                  <a:gd name="GluePoint48X" fmla="*/ 0 w 709"/>
                  <a:gd name="GluePoint48Y" fmla="*/ 7399.38866396761 h 494"/>
                  <a:gd name="GluePoint49X" fmla="*/ 0 w 709"/>
                  <a:gd name="GluePoint49Y" fmla="*/ 7399.38866396761 h 49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Lst>
                <a:rect l="textAreaLeft" t="textAreaTop" r="textAreaRight" b="textAreaBottom"/>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solidFill>
                <a:schemeClr val="accent1"/>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96" name="ïŝľîḑê"/>
              <p:cNvSpPr/>
              <p:nvPr/>
            </p:nvSpPr>
            <p:spPr>
              <a:xfrm>
                <a:off x="9778320" y="337320"/>
                <a:ext cx="526680" cy="527400"/>
              </a:xfrm>
              <a:custGeom>
                <a:avLst/>
                <a:gdLst>
                  <a:gd name="textAreaLeft" fmla="*/ 0 w 526680"/>
                  <a:gd name="textAreaRight" fmla="*/ 532440 w 526680"/>
                  <a:gd name="textAreaTop" fmla="*/ 0 h 527400"/>
                  <a:gd name="textAreaBottom" fmla="*/ 533160 h 527400"/>
                  <a:gd name="GluePoint1X" fmla="*/ 661.320729237002 w 1481"/>
                  <a:gd name="GluePoint1Y" fmla="*/ 0 h 1479"/>
                  <a:gd name="GluePoint2X" fmla="*/ 1332.52667116813 w 1481"/>
                  <a:gd name="GluePoint2Y" fmla="*/ 690.873563218391 h 1479"/>
                  <a:gd name="GluePoint3X" fmla="*/ 661.320729237002 w 1481"/>
                  <a:gd name="GluePoint3Y" fmla="*/ 1389.6768086545 h 1479"/>
                  <a:gd name="GluePoint4X" fmla="*/ 0 w 1481"/>
                  <a:gd name="GluePoint4Y" fmla="*/ 690.873563218391 h 1479"/>
                  <a:gd name="GluePoint5X" fmla="*/ 661.320729237002 w 1481"/>
                  <a:gd name="GluePoint5Y" fmla="*/ 0 h 1479"/>
                  <a:gd name="GluePoint6X" fmla="*/ 661.320729237002 w 1481"/>
                  <a:gd name="GluePoint6Y" fmla="*/ 0 h 1479"/>
                  <a:gd name="GluePoint7X" fmla="*/ 661.320729237002 w 1481"/>
                  <a:gd name="GluePoint7Y" fmla="*/ 12.8857336037863 h 1479"/>
                  <a:gd name="GluePoint8X" fmla="*/ 10.8737339635382 w 1481"/>
                  <a:gd name="GluePoint8Y" fmla="*/ 690.873563218391 h 1479"/>
                  <a:gd name="GluePoint9X" fmla="*/ 661.320729237002 w 1481"/>
                  <a:gd name="GluePoint9Y" fmla="*/ 1364.89655172414 h 1479"/>
                  <a:gd name="GluePoint10X" fmla="*/ 1307.81363943282 w 1481"/>
                  <a:gd name="GluePoint10Y" fmla="*/ 690.873563218391 h 1479"/>
                  <a:gd name="GluePoint11X" fmla="*/ 661.320729237002 w 1481"/>
                  <a:gd name="GluePoint11Y" fmla="*/ 12.8857336037863 h 147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solidFill>
                <a:schemeClr val="accent1"/>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97" name="išlíḑe"/>
              <p:cNvSpPr/>
              <p:nvPr/>
            </p:nvSpPr>
            <p:spPr>
              <a:xfrm>
                <a:off x="9810720" y="592560"/>
                <a:ext cx="460080" cy="239040"/>
              </a:xfrm>
              <a:custGeom>
                <a:avLst/>
                <a:gdLst>
                  <a:gd name="textAreaLeft" fmla="*/ 0 w 460080"/>
                  <a:gd name="textAreaRight" fmla="*/ 465840 w 460080"/>
                  <a:gd name="textAreaTop" fmla="*/ 0 h 239040"/>
                  <a:gd name="textAreaBottom" fmla="*/ 244800 h 239040"/>
                  <a:gd name="GluePoint1X" fmla="*/ 531014.467647059 w 680"/>
                  <a:gd name="GluePoint1Y" fmla="*/ 0 h 1294"/>
                  <a:gd name="GluePoint2X" fmla="*/ 1348566.31470588 w 680"/>
                  <a:gd name="GluePoint2Y" fmla="*/ 0 h 1294"/>
                  <a:gd name="GluePoint3X" fmla="*/ 1306948.03088235 w 680"/>
                  <a:gd name="GluePoint3Y" fmla="*/ 0 h 1294"/>
                  <a:gd name="GluePoint4X" fmla="*/ 444330.242647059 w 680"/>
                  <a:gd name="GluePoint4Y" fmla="*/ 0 h 1294"/>
                  <a:gd name="GluePoint5X" fmla="*/ 444330.242647059 w 680"/>
                  <a:gd name="GluePoint5Y" fmla="*/ 0 h 1294"/>
                  <a:gd name="GluePoint6X" fmla="*/ 1224651.90441176 w 680"/>
                  <a:gd name="GluePoint6Y" fmla="*/ 0 h 1294"/>
                  <a:gd name="GluePoint7X" fmla="*/ 444330.242647059 w 680"/>
                  <a:gd name="GluePoint7Y" fmla="*/ 0 h 1294"/>
                  <a:gd name="GluePoint8X" fmla="*/ 1587919.87941176 w 680"/>
                  <a:gd name="GluePoint8Y" fmla="*/ 0 h 1294"/>
                  <a:gd name="GluePoint9X" fmla="*/ 1635487.39411765 w 680"/>
                  <a:gd name="GluePoint9Y" fmla="*/ 0 h 1294"/>
                  <a:gd name="GluePoint10X" fmla="*/ 1067600.10882353 w 680"/>
                  <a:gd name="GluePoint10Y" fmla="*/ 0 h 1294"/>
                  <a:gd name="GluePoint11X" fmla="*/ 1463698.88529412 w 680"/>
                  <a:gd name="GluePoint11Y" fmla="*/ 0 h 1294"/>
                  <a:gd name="GluePoint12X" fmla="*/ 2995656.87205882 w 680"/>
                  <a:gd name="GluePoint12Y" fmla="*/ 0 h 1294"/>
                  <a:gd name="GluePoint13X" fmla="*/ 2385357.57058824 w 680"/>
                  <a:gd name="GluePoint13Y" fmla="*/ 0 h 1294"/>
                  <a:gd name="GluePoint14X" fmla="*/ 1181925.78088235 w 680"/>
                  <a:gd name="GluePoint14Y" fmla="*/ 0 h 1294"/>
                  <a:gd name="GluePoint15X" fmla="*/ 3317379.91764706 w 680"/>
                  <a:gd name="GluePoint15Y" fmla="*/ 0 h 1294"/>
                  <a:gd name="GluePoint16X" fmla="*/ 3846229.48970588 w 680"/>
                  <a:gd name="GluePoint16Y" fmla="*/ 0 h 1294"/>
                  <a:gd name="GluePoint17X" fmla="*/ 3125988.85294118 w 680"/>
                  <a:gd name="GluePoint17Y" fmla="*/ 0 h 1294"/>
                  <a:gd name="GluePoint18X" fmla="*/ 2855098.53382353 w 680"/>
                  <a:gd name="GluePoint18Y" fmla="*/ 0 h 1294"/>
                  <a:gd name="GluePoint19X" fmla="*/ 4226147.03529412 w 680"/>
                  <a:gd name="GluePoint19Y" fmla="*/ 0 h 1294"/>
                  <a:gd name="GluePoint20X" fmla="*/ 4509191.61617647 w 680"/>
                  <a:gd name="GluePoint20Y" fmla="*/ 0 h 1294"/>
                  <a:gd name="GluePoint21X" fmla="*/ 3406607.09558824 w 680"/>
                  <a:gd name="GluePoint21Y" fmla="*/ 0 h 1294"/>
                  <a:gd name="GluePoint22X" fmla="*/ 3754955.91176471 w 680"/>
                  <a:gd name="GluePoint22Y" fmla="*/ 0 h 1294"/>
                  <a:gd name="GluePoint23X" fmla="*/ 5443296.1 w 680"/>
                  <a:gd name="GluePoint23Y" fmla="*/ 0 h 1294"/>
                  <a:gd name="GluePoint24X" fmla="*/ 6716265.99117647 w 680"/>
                  <a:gd name="GluePoint24Y" fmla="*/ 0 h 1294"/>
                  <a:gd name="GluePoint25X" fmla="*/ 5289161.55294118 w 680"/>
                  <a:gd name="GluePoint25Y" fmla="*/ 0 h 1294"/>
                  <a:gd name="GluePoint26X" fmla="*/ 8840935.14852941 w 680"/>
                  <a:gd name="GluePoint26Y" fmla="*/ 0 h 1294"/>
                  <a:gd name="GluePoint27X" fmla="*/ 8883687.60441176 w 680"/>
                  <a:gd name="GluePoint27Y" fmla="*/ 0 h 1294"/>
                  <a:gd name="GluePoint28X" fmla="*/ 7818212.89264706 w 680"/>
                  <a:gd name="GluePoint28Y" fmla="*/ 0 h 1294"/>
                  <a:gd name="GluePoint29X" fmla="*/ 8260455.35588235 w 680"/>
                  <a:gd name="GluePoint29Y" fmla="*/ 0 h 1294"/>
                  <a:gd name="GluePoint30X" fmla="*/ 9296699.275 w 680"/>
                  <a:gd name="GluePoint30Y" fmla="*/ 0 h 1294"/>
                  <a:gd name="GluePoint31X" fmla="*/ 10753619.4602941 w 680"/>
                  <a:gd name="GluePoint31Y" fmla="*/ 0 h 1294"/>
                  <a:gd name="GluePoint32X" fmla="*/ 9911482.6 w 680"/>
                  <a:gd name="GluePoint32Y" fmla="*/ 0 h 1294"/>
                  <a:gd name="GluePoint33X" fmla="*/ 11995737.2382353 w 680"/>
                  <a:gd name="GluePoint33Y" fmla="*/ 0 h 1294"/>
                  <a:gd name="GluePoint34X" fmla="*/ 11192922.1044118 w 680"/>
                  <a:gd name="GluePoint34Y" fmla="*/ 0 h 1294"/>
                  <a:gd name="GluePoint35X" fmla="*/ 13127857.2544118 w 680"/>
                  <a:gd name="GluePoint35Y" fmla="*/ 0 h 1294"/>
                  <a:gd name="GluePoint36X" fmla="*/ 12920661.1352941 w 680"/>
                  <a:gd name="GluePoint36Y" fmla="*/ 0 h 1294"/>
                  <a:gd name="GluePoint37X" fmla="*/ 12481516.4852941 w 680"/>
                  <a:gd name="GluePoint37Y" fmla="*/ 0 h 1294"/>
                  <a:gd name="GluePoint38X" fmla="*/ 13127857.2544118 w 680"/>
                  <a:gd name="GluePoint38Y" fmla="*/ 0 h 1294"/>
                  <a:gd name="GluePoint39X" fmla="*/ 13316635.7735294 w 680"/>
                  <a:gd name="GluePoint39Y" fmla="*/ 0 h 1294"/>
                  <a:gd name="GluePoint40X" fmla="*/ 14163314.9647059 w 680"/>
                  <a:gd name="GluePoint40Y" fmla="*/ 0 h 1294"/>
                  <a:gd name="GluePoint41X" fmla="*/ 14216679.3588235 w 680"/>
                  <a:gd name="GluePoint41Y" fmla="*/ 0 h 1294"/>
                  <a:gd name="GluePoint42X" fmla="*/ 14133875.3941176 w 680"/>
                  <a:gd name="GluePoint42Y" fmla="*/ 0 h 1294"/>
                  <a:gd name="GluePoint43X" fmla="*/ 15750659.2941176 w 680"/>
                  <a:gd name="GluePoint43Y" fmla="*/ 0 h 1294"/>
                  <a:gd name="GluePoint44X" fmla="*/ 15718014.7 w 680"/>
                  <a:gd name="GluePoint44Y" fmla="*/ 0 h 1294"/>
                  <a:gd name="GluePoint45X" fmla="*/ 14813825.65 w 680"/>
                  <a:gd name="GluePoint45Y" fmla="*/ 0 h 1294"/>
                  <a:gd name="GluePoint46X" fmla="*/ 15750659.2941176 w 680"/>
                  <a:gd name="GluePoint46Y" fmla="*/ 0 h 1294"/>
                  <a:gd name="GluePoint47X" fmla="*/ 16949328.6897059 w 680"/>
                  <a:gd name="GluePoint47Y" fmla="*/ 0 h 1294"/>
                  <a:gd name="GluePoint48X" fmla="*/ 15847695.8955882 w 680"/>
                  <a:gd name="GluePoint48Y" fmla="*/ 0 h 1294"/>
                  <a:gd name="GluePoint49X" fmla="*/ 16157612.6426471 w 680"/>
                  <a:gd name="GluePoint49Y" fmla="*/ 0 h 1294"/>
                  <a:gd name="GluePoint50X" fmla="*/ 16799127.0676471 w 680"/>
                  <a:gd name="GluePoint50Y" fmla="*/ 0 h 1294"/>
                  <a:gd name="GluePoint51X" fmla="*/ 16823343.4279412 w 680"/>
                  <a:gd name="GluePoint51Y" fmla="*/ 0 h 1294"/>
                  <a:gd name="GluePoint52X" fmla="*/ 16410632.6985294 w 680"/>
                  <a:gd name="GluePoint52Y" fmla="*/ 0 h 1294"/>
                  <a:gd name="GluePoint53X" fmla="*/ 17661758.0220588 w 680"/>
                  <a:gd name="GluePoint53Y" fmla="*/ 0 h 1294"/>
                  <a:gd name="GluePoint54X" fmla="*/ 16940849.6720588 w 680"/>
                  <a:gd name="GluePoint54Y" fmla="*/ 0 h 1294"/>
                  <a:gd name="GluePoint55X" fmla="*/ 17841363.4779412 w 680"/>
                  <a:gd name="GluePoint55Y" fmla="*/ 0 h 1294"/>
                  <a:gd name="GluePoint56X" fmla="*/ 17683508.5455882 w 680"/>
                  <a:gd name="GluePoint56Y" fmla="*/ 0 h 1294"/>
                  <a:gd name="GluePoint57X" fmla="*/ 18041673.6867647 w 680"/>
                  <a:gd name="GluePoint57Y" fmla="*/ 0 h 1294"/>
                  <a:gd name="GluePoint58X" fmla="*/ 17038499.4411765 w 680"/>
                  <a:gd name="GluePoint58Y" fmla="*/ 0 h 1294"/>
                  <a:gd name="GluePoint59X" fmla="*/ 17038499.4411765 w 680"/>
                  <a:gd name="GluePoint59Y" fmla="*/ 0 h 1294"/>
                  <a:gd name="GluePoint60X" fmla="*/ 17133263.9367647 w 680"/>
                  <a:gd name="GluePoint60Y" fmla="*/ 0 h 129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Lst>
                <a:rect l="textAreaLeft" t="textAreaTop" r="textAreaRight" b="textAreaBottom"/>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solidFill>
                <a:schemeClr val="accent1"/>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98" name="îṩḻîḓè"/>
              <p:cNvSpPr/>
              <p:nvPr/>
            </p:nvSpPr>
            <p:spPr>
              <a:xfrm>
                <a:off x="9999000" y="741600"/>
                <a:ext cx="92880" cy="19800"/>
              </a:xfrm>
              <a:custGeom>
                <a:avLst/>
                <a:gdLst>
                  <a:gd name="textAreaLeft" fmla="*/ 0 w 92880"/>
                  <a:gd name="textAreaRight" fmla="*/ 98640 w 92880"/>
                  <a:gd name="textAreaTop" fmla="*/ 0 h 19800"/>
                  <a:gd name="textAreaBottom" fmla="*/ 25560 h 19800"/>
                  <a:gd name="GluePoint1X" fmla="*/ 0 w 71"/>
                  <a:gd name="GluePoint1Y" fmla="*/ 0 h 274"/>
                  <a:gd name="GluePoint2X" fmla="*/ 6343669373.40845 w 71"/>
                  <a:gd name="GluePoint2Y" fmla="*/ 0 h 274"/>
                  <a:gd name="GluePoint3X" fmla="*/ 5523744263.76056 w 71"/>
                  <a:gd name="GluePoint3Y" fmla="*/ 0 h 274"/>
                  <a:gd name="GluePoint4X" fmla="*/ 1953848216.32394 w 71"/>
                  <a:gd name="GluePoint4Y" fmla="*/ 0 h 274"/>
                  <a:gd name="GluePoint5X" fmla="*/ 290682506.957747 w 71"/>
                  <a:gd name="GluePoint5Y" fmla="*/ 0 h 274"/>
                  <a:gd name="GluePoint6X" fmla="*/ 0 w 71"/>
                  <a:gd name="GluePoint6Y" fmla="*/ 0 h 274"/>
                  <a:gd name="GluePoint7X" fmla="*/ 0 w 71"/>
                  <a:gd name="GluePoint7Y" fmla="*/ 0 h 274"/>
                  <a:gd name="GluePoint8X" fmla="*/ 0 w 71"/>
                  <a:gd name="GluePoint8Y" fmla="*/ 0 h 274"/>
                  <a:gd name="GluePoint9X" fmla="*/ 0 w 71"/>
                  <a:gd name="GluePoint9Y" fmla="*/ 0 h 274"/>
                  <a:gd name="GluePoint10X" fmla="*/ 3944867127.71831 w 71"/>
                  <a:gd name="GluePoint10Y" fmla="*/ 0 h 274"/>
                  <a:gd name="GluePoint11X" fmla="*/ 0 w 71"/>
                  <a:gd name="GluePoint11Y" fmla="*/ 0 h 274"/>
                  <a:gd name="GluePoint12X" fmla="*/ 0 w 71"/>
                  <a:gd name="GluePoint12Y" fmla="*/ 0 h 274"/>
                  <a:gd name="GluePoint13X" fmla="*/ 0 w 71"/>
                  <a:gd name="GluePoint13Y" fmla="*/ 0 h 274"/>
                  <a:gd name="GluePoint14X" fmla="*/ 0 w 71"/>
                  <a:gd name="GluePoint14Y" fmla="*/ 0 h 274"/>
                  <a:gd name="GluePoint15X" fmla="*/ 0 w 71"/>
                  <a:gd name="GluePoint15Y" fmla="*/ 0 h 274"/>
                  <a:gd name="GluePoint16X" fmla="*/ 0 w 71"/>
                  <a:gd name="GluePoint16Y" fmla="*/ 0 h 274"/>
                  <a:gd name="GluePoint17X" fmla="*/ 0 w 71"/>
                  <a:gd name="GluePoint17Y" fmla="*/ 0 h 274"/>
                  <a:gd name="GluePoint18X" fmla="*/ 0 w 71"/>
                  <a:gd name="GluePoint18Y" fmla="*/ 0 h 274"/>
                  <a:gd name="GluePoint19X" fmla="*/ 0 w 71"/>
                  <a:gd name="GluePoint19Y" fmla="*/ 0 h 274"/>
                  <a:gd name="GluePoint20X" fmla="*/ 0 w 71"/>
                  <a:gd name="GluePoint20Y" fmla="*/ 0 h 274"/>
                  <a:gd name="GluePoint21X" fmla="*/ 0 w 71"/>
                  <a:gd name="GluePoint21Y" fmla="*/ 0 h 274"/>
                  <a:gd name="GluePoint22X" fmla="*/ 0 w 71"/>
                  <a:gd name="GluePoint22Y" fmla="*/ 0 h 274"/>
                  <a:gd name="GluePoint23X" fmla="*/ 0 w 71"/>
                  <a:gd name="GluePoint23Y" fmla="*/ 0 h 274"/>
                  <a:gd name="GluePoint24X" fmla="*/ 0 w 71"/>
                  <a:gd name="GluePoint24Y" fmla="*/ 0 h 274"/>
                  <a:gd name="GluePoint25X" fmla="*/ 0 w 71"/>
                  <a:gd name="GluePoint25Y" fmla="*/ 0 h 274"/>
                  <a:gd name="GluePoint26X" fmla="*/ 0 w 71"/>
                  <a:gd name="GluePoint26Y" fmla="*/ 0 h 274"/>
                  <a:gd name="GluePoint27X" fmla="*/ 0 w 71"/>
                  <a:gd name="GluePoint27Y" fmla="*/ 0 h 274"/>
                  <a:gd name="GluePoint28X" fmla="*/ 0 w 71"/>
                  <a:gd name="GluePoint28Y" fmla="*/ 0 h 274"/>
                  <a:gd name="GluePoint29X" fmla="*/ 0 w 71"/>
                  <a:gd name="GluePoint29Y" fmla="*/ 0 h 274"/>
                  <a:gd name="GluePoint30X" fmla="*/ 0 w 71"/>
                  <a:gd name="GluePoint30Y" fmla="*/ 0 h 274"/>
                  <a:gd name="GluePoint31X" fmla="*/ 0 w 71"/>
                  <a:gd name="GluePoint31Y" fmla="*/ 0 h 274"/>
                  <a:gd name="GluePoint32X" fmla="*/ 0 w 71"/>
                  <a:gd name="GluePoint32Y" fmla="*/ 0 h 274"/>
                  <a:gd name="GluePoint33X" fmla="*/ 0 w 71"/>
                  <a:gd name="GluePoint33Y" fmla="*/ 0 h 274"/>
                  <a:gd name="GluePoint34X" fmla="*/ 0 w 71"/>
                  <a:gd name="GluePoint34Y" fmla="*/ 0 h 274"/>
                  <a:gd name="GluePoint35X" fmla="*/ 0 w 71"/>
                  <a:gd name="GluePoint35Y" fmla="*/ 0 h 274"/>
                  <a:gd name="GluePoint36X" fmla="*/ 0 w 71"/>
                  <a:gd name="GluePoint36Y" fmla="*/ 0 h 274"/>
                  <a:gd name="GluePoint37X" fmla="*/ 0 w 71"/>
                  <a:gd name="GluePoint37Y" fmla="*/ 0 h 274"/>
                  <a:gd name="GluePoint38X" fmla="*/ 0 w 71"/>
                  <a:gd name="GluePoint38Y" fmla="*/ 0 h 274"/>
                  <a:gd name="GluePoint39X" fmla="*/ 0 w 71"/>
                  <a:gd name="GluePoint39Y" fmla="*/ 0 h 274"/>
                  <a:gd name="GluePoint40X" fmla="*/ 0 w 71"/>
                  <a:gd name="GluePoint40Y" fmla="*/ 0 h 274"/>
                  <a:gd name="GluePoint41X" fmla="*/ 0 w 71"/>
                  <a:gd name="GluePoint41Y" fmla="*/ 0 h 274"/>
                  <a:gd name="GluePoint42X" fmla="*/ 0 w 71"/>
                  <a:gd name="GluePoint42Y" fmla="*/ 0 h 274"/>
                  <a:gd name="GluePoint43X" fmla="*/ 0 w 71"/>
                  <a:gd name="GluePoint43Y" fmla="*/ 0 h 274"/>
                  <a:gd name="GluePoint44X" fmla="*/ 0 w 71"/>
                  <a:gd name="GluePoint44Y" fmla="*/ 0 h 274"/>
                  <a:gd name="GluePoint45X" fmla="*/ 0 w 71"/>
                  <a:gd name="GluePoint45Y" fmla="*/ 0 h 274"/>
                  <a:gd name="GluePoint46X" fmla="*/ 0 w 71"/>
                  <a:gd name="GluePoint46Y" fmla="*/ 0 h 274"/>
                  <a:gd name="GluePoint47X" fmla="*/ 0 w 71"/>
                  <a:gd name="GluePoint47Y" fmla="*/ 0 h 274"/>
                  <a:gd name="GluePoint48X" fmla="*/ 0 w 71"/>
                  <a:gd name="GluePoint48Y" fmla="*/ 0 h 274"/>
                  <a:gd name="GluePoint49X" fmla="*/ 0 w 71"/>
                  <a:gd name="GluePoint49Y" fmla="*/ 0 h 274"/>
                  <a:gd name="GluePoint50X" fmla="*/ 0 w 71"/>
                  <a:gd name="GluePoint50Y" fmla="*/ 0 h 274"/>
                  <a:gd name="GluePoint51X" fmla="*/ 0 w 71"/>
                  <a:gd name="GluePoint51Y" fmla="*/ 0 h 274"/>
                  <a:gd name="GluePoint52X" fmla="*/ 0 w 71"/>
                  <a:gd name="GluePoint52Y" fmla="*/ 0 h 274"/>
                  <a:gd name="GluePoint53X" fmla="*/ 0 w 71"/>
                  <a:gd name="GluePoint53Y" fmla="*/ 0 h 274"/>
                  <a:gd name="GluePoint54X" fmla="*/ 0 w 71"/>
                  <a:gd name="GluePoint54Y" fmla="*/ 0 h 274"/>
                  <a:gd name="GluePoint55X" fmla="*/ 0 w 71"/>
                  <a:gd name="GluePoint55Y" fmla="*/ 0 h 274"/>
                  <a:gd name="GluePoint56X" fmla="*/ 0 w 71"/>
                  <a:gd name="GluePoint56Y" fmla="*/ 0 h 274"/>
                  <a:gd name="GluePoint57X" fmla="*/ 0 w 71"/>
                  <a:gd name="GluePoint57Y" fmla="*/ 0 h 274"/>
                  <a:gd name="GluePoint58X" fmla="*/ 0 w 71"/>
                  <a:gd name="GluePoint58Y" fmla="*/ 0 h 274"/>
                  <a:gd name="GluePoint59X" fmla="*/ 0 w 71"/>
                  <a:gd name="GluePoint59Y" fmla="*/ 0 h 274"/>
                  <a:gd name="GluePoint60X" fmla="*/ 0 w 71"/>
                  <a:gd name="GluePoint60Y" fmla="*/ 0 h 274"/>
                  <a:gd name="GluePoint61X" fmla="*/ 0 w 71"/>
                  <a:gd name="GluePoint61Y" fmla="*/ 0 h 27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Lst>
                <a:rect l="textAreaLeft" t="textAreaTop" r="textAreaRight" b="textAreaBottom"/>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solidFill>
                <a:schemeClr val="accent1"/>
              </a:solidFill>
              <a:ln w="0">
                <a:noFill/>
              </a:ln>
            </p:spPr>
            <p:style>
              <a:lnRef idx="0"/>
              <a:fillRef idx="0"/>
              <a:effectRef idx="0"/>
              <a:fontRef idx="minor"/>
            </p:style>
            <p:txBody>
              <a:bodyPr lIns="90000" rIns="90000" tIns="-19440" bIns="-1944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99" name="ïsļîḑè"/>
              <p:cNvSpPr/>
              <p:nvPr/>
            </p:nvSpPr>
            <p:spPr>
              <a:xfrm>
                <a:off x="9869400" y="428400"/>
                <a:ext cx="344520" cy="323640"/>
              </a:xfrm>
              <a:custGeom>
                <a:avLst/>
                <a:gdLst>
                  <a:gd name="textAreaLeft" fmla="*/ 0 w 344520"/>
                  <a:gd name="textAreaRight" fmla="*/ 350280 w 344520"/>
                  <a:gd name="textAreaTop" fmla="*/ 0 h 323640"/>
                  <a:gd name="textAreaBottom" fmla="*/ 329400 h 323640"/>
                  <a:gd name="GluePoint1X" fmla="*/ 1068.98142076503 w 915"/>
                  <a:gd name="GluePoint1Y" fmla="*/ 0 h 973"/>
                  <a:gd name="GluePoint2X" fmla="*/ 2149.47978142077 w 915"/>
                  <a:gd name="GluePoint2Y" fmla="*/ 164.64542651593 h 973"/>
                  <a:gd name="GluePoint3X" fmla="*/ 1589.33770491803 w 915"/>
                  <a:gd name="GluePoint3Y" fmla="*/ 315.416238437821 h 973"/>
                  <a:gd name="GluePoint4X" fmla="*/ 1571.53879781421 w 915"/>
                  <a:gd name="GluePoint4Y" fmla="*/ 307.091469681398 h 973"/>
                  <a:gd name="GluePoint5X" fmla="*/ 2104.45901639344 w 915"/>
                  <a:gd name="GluePoint5Y" fmla="*/ 164.64542651593 h 973"/>
                  <a:gd name="GluePoint6X" fmla="*/ 1068.98142076503 w 915"/>
                  <a:gd name="GluePoint6Y" fmla="*/ 3.69989722507708 h 973"/>
                  <a:gd name="GluePoint7X" fmla="*/ 35.5978142076503 w 915"/>
                  <a:gd name="GluePoint7Y" fmla="*/ 164.64542651593 h 973"/>
                  <a:gd name="GluePoint8X" fmla="*/ 573.753005464481 w 915"/>
                  <a:gd name="GluePoint8Y" fmla="*/ 307.091469681398 h 973"/>
                  <a:gd name="GluePoint9X" fmla="*/ 553.860109289618 w 915"/>
                  <a:gd name="GluePoint9Y" fmla="*/ 315.416238437821 h 973"/>
                  <a:gd name="GluePoint10X" fmla="*/ 0 w 915"/>
                  <a:gd name="GluePoint10Y" fmla="*/ 164.64542651593 h 973"/>
                  <a:gd name="GluePoint11X" fmla="*/ 1068.98142076503 w 915"/>
                  <a:gd name="GluePoint11Y" fmla="*/ 0 h 97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solidFill>
                <a:schemeClr val="accent1"/>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grpSp>
        <p:sp>
          <p:nvSpPr>
            <p:cNvPr id="100" name="íšľïḋé"/>
            <p:cNvSpPr/>
            <p:nvPr/>
          </p:nvSpPr>
          <p:spPr>
            <a:xfrm>
              <a:off x="10398600" y="734760"/>
              <a:ext cx="1114560" cy="60840"/>
            </a:xfrm>
            <a:custGeom>
              <a:avLst/>
              <a:gdLst>
                <a:gd name="textAreaLeft" fmla="*/ 0 w 1114560"/>
                <a:gd name="textAreaRight" fmla="*/ 1120320 w 1114560"/>
                <a:gd name="textAreaTop" fmla="*/ 0 h 60840"/>
                <a:gd name="textAreaBottom" fmla="*/ 66600 h 60840"/>
                <a:gd name="GluePoint1X" fmla="*/ 0 w 185"/>
                <a:gd name="GluePoint1Y" fmla="*/ 0 h 3112"/>
                <a:gd name="GluePoint2X" fmla="*/ 0 w 185"/>
                <a:gd name="GluePoint2Y" fmla="*/ 0 h 3112"/>
                <a:gd name="GluePoint3X" fmla="*/ 0 w 185"/>
                <a:gd name="GluePoint3Y" fmla="*/ 0 h 3112"/>
                <a:gd name="GluePoint4X" fmla="*/ 0 w 185"/>
                <a:gd name="GluePoint4Y" fmla="*/ 0 h 3112"/>
                <a:gd name="GluePoint5X" fmla="*/ 0 w 185"/>
                <a:gd name="GluePoint5Y" fmla="*/ 0 h 3112"/>
                <a:gd name="GluePoint6X" fmla="*/ 0 w 185"/>
                <a:gd name="GluePoint6Y" fmla="*/ 0 h 3112"/>
                <a:gd name="GluePoint7X" fmla="*/ 0 w 185"/>
                <a:gd name="GluePoint7Y" fmla="*/ 0 h 3112"/>
                <a:gd name="GluePoint8X" fmla="*/ 0 w 185"/>
                <a:gd name="GluePoint8Y" fmla="*/ 0 h 3112"/>
                <a:gd name="GluePoint9X" fmla="*/ 0 w 185"/>
                <a:gd name="GluePoint9Y" fmla="*/ 0 h 3112"/>
                <a:gd name="GluePoint10X" fmla="*/ 0 w 185"/>
                <a:gd name="GluePoint10Y" fmla="*/ 0 h 3112"/>
                <a:gd name="GluePoint11X" fmla="*/ 0 w 185"/>
                <a:gd name="GluePoint11Y" fmla="*/ 0 h 3112"/>
                <a:gd name="GluePoint12X" fmla="*/ 0 w 185"/>
                <a:gd name="GluePoint12Y" fmla="*/ 0 h 3112"/>
                <a:gd name="GluePoint13X" fmla="*/ 0 w 185"/>
                <a:gd name="GluePoint13Y" fmla="*/ 0 h 3112"/>
                <a:gd name="GluePoint14X" fmla="*/ 0 w 185"/>
                <a:gd name="GluePoint14Y" fmla="*/ 0 h 3112"/>
                <a:gd name="GluePoint15X" fmla="*/ 0 w 185"/>
                <a:gd name="GluePoint15Y" fmla="*/ 0 h 3112"/>
                <a:gd name="GluePoint16X" fmla="*/ 0 w 185"/>
                <a:gd name="GluePoint16Y" fmla="*/ 0 h 3112"/>
                <a:gd name="GluePoint17X" fmla="*/ 0 w 185"/>
                <a:gd name="GluePoint17Y" fmla="*/ 0 h 3112"/>
                <a:gd name="GluePoint18X" fmla="*/ 0 w 185"/>
                <a:gd name="GluePoint18Y" fmla="*/ 0 h 3112"/>
                <a:gd name="GluePoint19X" fmla="*/ 0 w 185"/>
                <a:gd name="GluePoint19Y" fmla="*/ 0 h 3112"/>
                <a:gd name="GluePoint20X" fmla="*/ 0 w 185"/>
                <a:gd name="GluePoint20Y" fmla="*/ 0 h 3112"/>
                <a:gd name="GluePoint21X" fmla="*/ 0 w 185"/>
                <a:gd name="GluePoint21Y" fmla="*/ 0 h 3112"/>
                <a:gd name="GluePoint22X" fmla="*/ 0 w 185"/>
                <a:gd name="GluePoint22Y" fmla="*/ 0 h 3112"/>
                <a:gd name="GluePoint23X" fmla="*/ 0 w 185"/>
                <a:gd name="GluePoint23Y" fmla="*/ 0 h 3112"/>
                <a:gd name="GluePoint24X" fmla="*/ 0 w 185"/>
                <a:gd name="GluePoint24Y" fmla="*/ 0 h 3112"/>
                <a:gd name="GluePoint25X" fmla="*/ 0 w 185"/>
                <a:gd name="GluePoint25Y" fmla="*/ 0 h 3112"/>
                <a:gd name="GluePoint26X" fmla="*/ 0 w 185"/>
                <a:gd name="GluePoint26Y" fmla="*/ 0 h 3112"/>
                <a:gd name="GluePoint27X" fmla="*/ 0 w 185"/>
                <a:gd name="GluePoint27Y" fmla="*/ 0 h 3112"/>
                <a:gd name="GluePoint28X" fmla="*/ 0 w 185"/>
                <a:gd name="GluePoint28Y" fmla="*/ 0 h 3112"/>
                <a:gd name="GluePoint29X" fmla="*/ 0 w 185"/>
                <a:gd name="GluePoint29Y" fmla="*/ 0 h 3112"/>
                <a:gd name="GluePoint30X" fmla="*/ 0 w 185"/>
                <a:gd name="GluePoint30Y" fmla="*/ 0 h 3112"/>
                <a:gd name="GluePoint31X" fmla="*/ 0 w 185"/>
                <a:gd name="GluePoint31Y" fmla="*/ 0 h 3112"/>
                <a:gd name="GluePoint32X" fmla="*/ 0 w 185"/>
                <a:gd name="GluePoint32Y" fmla="*/ 0 h 3112"/>
                <a:gd name="GluePoint33X" fmla="*/ 0 w 185"/>
                <a:gd name="GluePoint33Y" fmla="*/ 0 h 3112"/>
                <a:gd name="GluePoint34X" fmla="*/ 0 w 185"/>
                <a:gd name="GluePoint34Y" fmla="*/ 0 h 3112"/>
                <a:gd name="GluePoint35X" fmla="*/ 0 w 185"/>
                <a:gd name="GluePoint35Y" fmla="*/ 0 h 3112"/>
                <a:gd name="GluePoint36X" fmla="*/ 0 w 185"/>
                <a:gd name="GluePoint36Y" fmla="*/ 0 h 3112"/>
                <a:gd name="GluePoint37X" fmla="*/ 0 w 185"/>
                <a:gd name="GluePoint37Y" fmla="*/ 0 h 3112"/>
                <a:gd name="GluePoint38X" fmla="*/ 0 w 185"/>
                <a:gd name="GluePoint38Y" fmla="*/ 0 h 3112"/>
                <a:gd name="GluePoint39X" fmla="*/ 0 w 185"/>
                <a:gd name="GluePoint39Y" fmla="*/ 0 h 3112"/>
                <a:gd name="GluePoint40X" fmla="*/ 0 w 185"/>
                <a:gd name="GluePoint40Y" fmla="*/ 0 h 3112"/>
                <a:gd name="GluePoint41X" fmla="*/ 0 w 185"/>
                <a:gd name="GluePoint41Y" fmla="*/ 0 h 3112"/>
                <a:gd name="GluePoint42X" fmla="*/ 0 w 185"/>
                <a:gd name="GluePoint42Y" fmla="*/ 0 h 3112"/>
                <a:gd name="GluePoint43X" fmla="*/ 0 w 185"/>
                <a:gd name="GluePoint43Y" fmla="*/ 0 h 3112"/>
                <a:gd name="GluePoint44X" fmla="*/ 0 w 185"/>
                <a:gd name="GluePoint44Y" fmla="*/ 0 h 3112"/>
                <a:gd name="GluePoint45X" fmla="*/ 0 w 185"/>
                <a:gd name="GluePoint45Y" fmla="*/ 0 h 3112"/>
                <a:gd name="GluePoint46X" fmla="*/ 0 w 185"/>
                <a:gd name="GluePoint46Y" fmla="*/ 0 h 3112"/>
                <a:gd name="GluePoint47X" fmla="*/ 0 w 185"/>
                <a:gd name="GluePoint47Y" fmla="*/ 0 h 3112"/>
                <a:gd name="GluePoint48X" fmla="*/ 0 w 185"/>
                <a:gd name="GluePoint48Y" fmla="*/ 0 h 3112"/>
                <a:gd name="GluePoint49X" fmla="*/ 0 w 185"/>
                <a:gd name="GluePoint49Y" fmla="*/ 0 h 3112"/>
                <a:gd name="GluePoint50X" fmla="*/ 0 w 185"/>
                <a:gd name="GluePoint50Y" fmla="*/ 0 h 3112"/>
                <a:gd name="GluePoint51X" fmla="*/ 0 w 185"/>
                <a:gd name="GluePoint51Y" fmla="*/ 0 h 3112"/>
                <a:gd name="GluePoint52X" fmla="*/ 0 w 185"/>
                <a:gd name="GluePoint52Y" fmla="*/ 0 h 3112"/>
                <a:gd name="GluePoint53X" fmla="*/ 0 w 185"/>
                <a:gd name="GluePoint53Y" fmla="*/ 0 h 3112"/>
                <a:gd name="GluePoint54X" fmla="*/ 0 w 185"/>
                <a:gd name="GluePoint54Y" fmla="*/ 0 h 3112"/>
                <a:gd name="GluePoint55X" fmla="*/ 0 w 185"/>
                <a:gd name="GluePoint55Y" fmla="*/ 0 h 3112"/>
                <a:gd name="GluePoint56X" fmla="*/ 0 w 185"/>
                <a:gd name="GluePoint56Y" fmla="*/ 0 h 3112"/>
                <a:gd name="GluePoint57X" fmla="*/ 0 w 185"/>
                <a:gd name="GluePoint57Y" fmla="*/ 0 h 3112"/>
                <a:gd name="GluePoint58X" fmla="*/ 0 w 185"/>
                <a:gd name="GluePoint58Y" fmla="*/ 0 h 3112"/>
                <a:gd name="GluePoint59X" fmla="*/ 0 w 185"/>
                <a:gd name="GluePoint59Y" fmla="*/ 0 h 3112"/>
                <a:gd name="GluePoint60X" fmla="*/ 0 w 185"/>
                <a:gd name="GluePoint60Y" fmla="*/ 0 h 3112"/>
                <a:gd name="GluePoint61X" fmla="*/ 0 w 185"/>
                <a:gd name="GluePoint61Y" fmla="*/ 0 h 3112"/>
                <a:gd name="GluePoint62X" fmla="*/ 0 w 185"/>
                <a:gd name="GluePoint62Y" fmla="*/ 0 h 311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 ang="0">
                  <a:pos x="GluePoint62X" y="GluePoint62Y"/>
                </a:cxn>
              </a:cxnLst>
              <a:rect l="textAreaLeft" t="textAreaTop" r="textAreaRight" b="textAreaBottom"/>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w="0">
              <a:noFill/>
            </a:ln>
          </p:spPr>
          <p:style>
            <a:lnRef idx="0"/>
            <a:fillRef idx="0"/>
            <a:effectRef idx="0"/>
            <a:fontRef idx="minor"/>
          </p:style>
          <p:txBody>
            <a:bodyPr lIns="90000" rIns="90000" tIns="21600" bIns="216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grpSp>
          <p:nvGrpSpPr>
            <p:cNvPr id="101" name="í$ļîdé"/>
            <p:cNvGrpSpPr/>
            <p:nvPr/>
          </p:nvGrpSpPr>
          <p:grpSpPr>
            <a:xfrm>
              <a:off x="10450800" y="403920"/>
              <a:ext cx="1005840" cy="264600"/>
              <a:chOff x="10450800" y="403920"/>
              <a:chExt cx="1005840" cy="264600"/>
            </a:xfrm>
          </p:grpSpPr>
          <p:sp>
            <p:nvSpPr>
              <p:cNvPr id="102" name="ís1ïḋe"/>
              <p:cNvSpPr/>
              <p:nvPr/>
            </p:nvSpPr>
            <p:spPr>
              <a:xfrm>
                <a:off x="10450800" y="495000"/>
                <a:ext cx="263160" cy="128520"/>
              </a:xfrm>
              <a:custGeom>
                <a:avLst/>
                <a:gdLst>
                  <a:gd name="textAreaLeft" fmla="*/ 0 w 263160"/>
                  <a:gd name="textAreaRight" fmla="*/ 268920 w 263160"/>
                  <a:gd name="textAreaTop" fmla="*/ 0 h 128520"/>
                  <a:gd name="textAreaBottom" fmla="*/ 134280 h 128520"/>
                  <a:gd name="GluePoint1X" fmla="*/ 3206350.35924933 w 373"/>
                  <a:gd name="GluePoint1Y" fmla="*/ 0 h 747"/>
                  <a:gd name="GluePoint2X" fmla="*/ 2411105.95174263 w 373"/>
                  <a:gd name="GluePoint2Y" fmla="*/ 0 h 747"/>
                  <a:gd name="GluePoint3X" fmla="*/ 1186713.29758713 w 373"/>
                  <a:gd name="GluePoint3Y" fmla="*/ 0 h 747"/>
                  <a:gd name="GluePoint4X" fmla="*/ 0 w 373"/>
                  <a:gd name="GluePoint4Y" fmla="*/ 0 h 747"/>
                  <a:gd name="GluePoint5X" fmla="*/ 1754823.79624665 w 373"/>
                  <a:gd name="GluePoint5Y" fmla="*/ 0 h 747"/>
                  <a:gd name="GluePoint6X" fmla="*/ 3606306.91689008 w 373"/>
                  <a:gd name="GluePoint6Y" fmla="*/ 0 h 747"/>
                  <a:gd name="GluePoint7X" fmla="*/ 3349647.6997319 w 373"/>
                  <a:gd name="GluePoint7Y" fmla="*/ 0 h 747"/>
                  <a:gd name="GluePoint8X" fmla="*/ 6844578.75603217 w 373"/>
                  <a:gd name="GluePoint8Y" fmla="*/ 0 h 747"/>
                  <a:gd name="GluePoint9X" fmla="*/ 11338207.0455764 w 373"/>
                  <a:gd name="GluePoint9Y" fmla="*/ 0 h 747"/>
                  <a:gd name="GluePoint10X" fmla="*/ 11565005.3726542 w 373"/>
                  <a:gd name="GluePoint10Y" fmla="*/ 0 h 747"/>
                  <a:gd name="GluePoint11X" fmla="*/ 9891539.54959786 w 373"/>
                  <a:gd name="GluePoint11Y" fmla="*/ 0 h 747"/>
                  <a:gd name="GluePoint12X" fmla="*/ 9268511.38873995 w 373"/>
                  <a:gd name="GluePoint12Y" fmla="*/ 0 h 747"/>
                  <a:gd name="GluePoint13X" fmla="*/ 8610561.13672922 w 373"/>
                  <a:gd name="GluePoint13Y" fmla="*/ 0 h 747"/>
                  <a:gd name="GluePoint14X" fmla="*/ 7301019.02412869 w 373"/>
                  <a:gd name="GluePoint14Y" fmla="*/ 0 h 747"/>
                  <a:gd name="GluePoint15X" fmla="*/ 7757586.85254692 w 373"/>
                  <a:gd name="GluePoint15Y" fmla="*/ 0 h 747"/>
                  <a:gd name="GluePoint16X" fmla="*/ 8067364.15013405 w 373"/>
                  <a:gd name="GluePoint16Y" fmla="*/ 0 h 747"/>
                  <a:gd name="GluePoint17X" fmla="*/ 6533588.6541555 w 373"/>
                  <a:gd name="GluePoint17Y" fmla="*/ 0 h 747"/>
                  <a:gd name="GluePoint18X" fmla="*/ 5591231.87131367 w 373"/>
                  <a:gd name="GluePoint18Y" fmla="*/ 0 h 747"/>
                  <a:gd name="GluePoint19X" fmla="*/ 6305029.99463807 w 373"/>
                  <a:gd name="GluePoint19Y" fmla="*/ 0 h 747"/>
                  <a:gd name="GluePoint20X" fmla="*/ 8297255.32439678 w 373"/>
                  <a:gd name="GluePoint20Y" fmla="*/ 0 h 747"/>
                  <a:gd name="GluePoint21X" fmla="*/ 10463614.230563 w 373"/>
                  <a:gd name="GluePoint21Y" fmla="*/ 0 h 747"/>
                  <a:gd name="GluePoint22X" fmla="*/ 11651632.5683646 w 373"/>
                  <a:gd name="GluePoint22Y" fmla="*/ 0 h 747"/>
                  <a:gd name="GluePoint23X" fmla="*/ 14529405.2010724 w 373"/>
                  <a:gd name="GluePoint23Y" fmla="*/ 0 h 747"/>
                  <a:gd name="GluePoint24X" fmla="*/ 19132545.0080429 w 373"/>
                  <a:gd name="GluePoint24Y" fmla="*/ 0 h 747"/>
                  <a:gd name="GluePoint25X" fmla="*/ 20956704.7077748 w 373"/>
                  <a:gd name="GluePoint25Y" fmla="*/ 0 h 747"/>
                  <a:gd name="GluePoint26X" fmla="*/ 17480175.6997319 w 373"/>
                  <a:gd name="GluePoint26Y" fmla="*/ 0 h 747"/>
                  <a:gd name="GluePoint27X" fmla="*/ 10007026.7774799 w 373"/>
                  <a:gd name="GluePoint27Y" fmla="*/ 0 h 747"/>
                  <a:gd name="GluePoint28X" fmla="*/ 4803207.37801609 w 373"/>
                  <a:gd name="GluePoint28Y" fmla="*/ 0 h 747"/>
                  <a:gd name="GluePoint29X" fmla="*/ 3206350.35924933 w 373"/>
                  <a:gd name="GluePoint29Y" fmla="*/ 0 h 747"/>
                  <a:gd name="GluePoint30X" fmla="*/ 3206350.35924933 w 373"/>
                  <a:gd name="GluePoint30Y" fmla="*/ 0 h 747"/>
                  <a:gd name="GluePoint31X" fmla="*/ 10577949.4906166 w 373"/>
                  <a:gd name="GluePoint31Y" fmla="*/ 0 h 747"/>
                  <a:gd name="GluePoint32X" fmla="*/ 10063657.6729223 w 373"/>
                  <a:gd name="GluePoint32Y" fmla="*/ 0 h 747"/>
                  <a:gd name="GluePoint33X" fmla="*/ 12647862.9812332 w 373"/>
                  <a:gd name="GluePoint33Y" fmla="*/ 0 h 747"/>
                  <a:gd name="GluePoint34X" fmla="*/ 12704493.8766756 w 373"/>
                  <a:gd name="GluePoint34Y" fmla="*/ 0 h 747"/>
                  <a:gd name="GluePoint35X" fmla="*/ 12133633.9624665 w 373"/>
                  <a:gd name="GluePoint35Y" fmla="*/ 0 h 747"/>
                  <a:gd name="GluePoint36X" fmla="*/ 14723924.8793566 w 373"/>
                  <a:gd name="GluePoint36Y" fmla="*/ 0 h 747"/>
                  <a:gd name="GluePoint37X" fmla="*/ 18538143.3458445 w 373"/>
                  <a:gd name="GluePoint37Y" fmla="*/ 0 h 747"/>
                  <a:gd name="GluePoint38X" fmla="*/ 15917852.2037534 w 373"/>
                  <a:gd name="GluePoint38Y" fmla="*/ 0 h 747"/>
                  <a:gd name="GluePoint39X" fmla="*/ 12903582.1769437 w 373"/>
                  <a:gd name="GluePoint39Y" fmla="*/ 0 h 747"/>
                  <a:gd name="GluePoint40X" fmla="*/ 11880672.0321716 w 373"/>
                  <a:gd name="GluePoint40Y" fmla="*/ 0 h 747"/>
                  <a:gd name="GluePoint41X" fmla="*/ 10577949.4906166 w 373"/>
                  <a:gd name="GluePoint41Y" fmla="*/ 0 h 74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Lst>
                <a:rect l="textAreaLeft" t="textAreaTop" r="textAreaRight" b="textAreaBottom"/>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solidFill>
                <a:srgbClr val="0a0a0a"/>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103" name="îślïḍê"/>
              <p:cNvSpPr/>
              <p:nvPr/>
            </p:nvSpPr>
            <p:spPr>
              <a:xfrm>
                <a:off x="10811880" y="434880"/>
                <a:ext cx="150120" cy="233640"/>
              </a:xfrm>
              <a:custGeom>
                <a:avLst/>
                <a:gdLst>
                  <a:gd name="textAreaLeft" fmla="*/ 0 w 150120"/>
                  <a:gd name="textAreaRight" fmla="*/ 155880 w 150120"/>
                  <a:gd name="textAreaTop" fmla="*/ 0 h 233640"/>
                  <a:gd name="textAreaBottom" fmla="*/ 239400 h 233640"/>
                  <a:gd name="GluePoint1X" fmla="*/ 0 w 665"/>
                  <a:gd name="GluePoint1Y" fmla="*/ 82179.2147806005 h 433"/>
                  <a:gd name="GluePoint2X" fmla="*/ 0 w 665"/>
                  <a:gd name="GluePoint2Y" fmla="*/ 107228.983833718 h 433"/>
                  <a:gd name="GluePoint3X" fmla="*/ 0 w 665"/>
                  <a:gd name="GluePoint3Y" fmla="*/ 157675.288683603 h 433"/>
                  <a:gd name="GluePoint4X" fmla="*/ 0 w 665"/>
                  <a:gd name="GluePoint4Y" fmla="*/ 259322.979214781 h 433"/>
                  <a:gd name="GluePoint5X" fmla="*/ 0 w 665"/>
                  <a:gd name="GluePoint5Y" fmla="*/ 290560.508083141 h 433"/>
                  <a:gd name="GluePoint6X" fmla="*/ 0 w 665"/>
                  <a:gd name="GluePoint6Y" fmla="*/ 321580.369515012 h 433"/>
                  <a:gd name="GluePoint7X" fmla="*/ 0 w 665"/>
                  <a:gd name="GluePoint7Y" fmla="*/ 295542.840646651 h 433"/>
                  <a:gd name="GluePoint8X" fmla="*/ 0 w 665"/>
                  <a:gd name="GluePoint8Y" fmla="*/ 194753.810623557 h 433"/>
                  <a:gd name="GluePoint9X" fmla="*/ 0 w 665"/>
                  <a:gd name="GluePoint9Y" fmla="*/ 141128.060046189 h 433"/>
                  <a:gd name="GluePoint10X" fmla="*/ 0 w 665"/>
                  <a:gd name="GluePoint10Y" fmla="*/ 107508.198614319 h 433"/>
                  <a:gd name="GluePoint11X" fmla="*/ 0 w 665"/>
                  <a:gd name="GluePoint11Y" fmla="*/ 82179.2147806005 h 433"/>
                  <a:gd name="GluePoint12X" fmla="*/ 0 w 665"/>
                  <a:gd name="GluePoint12Y" fmla="*/ 82179.2147806005 h 433"/>
                  <a:gd name="GluePoint13X" fmla="*/ 0 w 665"/>
                  <a:gd name="GluePoint13Y" fmla="*/ 96275.0577367206 h 433"/>
                  <a:gd name="GluePoint14X" fmla="*/ 0 w 665"/>
                  <a:gd name="GluePoint14Y" fmla="*/ 103174.364896074 h 433"/>
                  <a:gd name="GluePoint15X" fmla="*/ 0 w 665"/>
                  <a:gd name="GluePoint15Y" fmla="*/ 134755.658198614 h 433"/>
                  <a:gd name="GluePoint16X" fmla="*/ 0 w 665"/>
                  <a:gd name="GluePoint16Y" fmla="*/ 162072.170900693 h 433"/>
                  <a:gd name="GluePoint17X" fmla="*/ 0 w 665"/>
                  <a:gd name="GluePoint17Y" fmla="*/ 233645.727482679 h 433"/>
                  <a:gd name="GluePoint18X" fmla="*/ 0 w 665"/>
                  <a:gd name="GluePoint18Y" fmla="*/ 220325.981524249 h 433"/>
                  <a:gd name="GluePoint19X" fmla="*/ 0 w 665"/>
                  <a:gd name="GluePoint19Y" fmla="*/ 181226.905311778 h 433"/>
                  <a:gd name="GluePoint20X" fmla="*/ 0 w 665"/>
                  <a:gd name="GluePoint20Y" fmla="*/ 152407.736720554 h 433"/>
                  <a:gd name="GluePoint21X" fmla="*/ 0 w 665"/>
                  <a:gd name="GluePoint21Y" fmla="*/ 112978.406466513 h 433"/>
                  <a:gd name="GluePoint22X" fmla="*/ 0 w 665"/>
                  <a:gd name="GluePoint22Y" fmla="*/ 96275.0577367206 h 433"/>
                  <a:gd name="GluePoint23X" fmla="*/ 0 w 665"/>
                  <a:gd name="GluePoint23Y" fmla="*/ 96275.0577367206 h 433"/>
                  <a:gd name="GluePoint24X" fmla="*/ 0 w 665"/>
                  <a:gd name="GluePoint24Y" fmla="*/ 1098.84526558891 h 433"/>
                  <a:gd name="GluePoint25X" fmla="*/ 0 w 665"/>
                  <a:gd name="GluePoint25Y" fmla="*/ 4095.15011547344 h 433"/>
                  <a:gd name="GluePoint26X" fmla="*/ 0 w 665"/>
                  <a:gd name="GluePoint26Y" fmla="*/ 30794.688221709 h 433"/>
                  <a:gd name="GluePoint27X" fmla="*/ 0 w 665"/>
                  <a:gd name="GluePoint27Y" fmla="*/ 61394.2263279446 h 433"/>
                  <a:gd name="GluePoint28X" fmla="*/ 0 w 665"/>
                  <a:gd name="GluePoint28Y" fmla="*/ 164852.309468822 h 433"/>
                  <a:gd name="GluePoint29X" fmla="*/ 0 w 665"/>
                  <a:gd name="GluePoint29Y" fmla="*/ 248460.623556582 h 433"/>
                  <a:gd name="GluePoint30X" fmla="*/ 0 w 665"/>
                  <a:gd name="GluePoint30Y" fmla="*/ 332652.886836028 h 433"/>
                  <a:gd name="GluePoint31X" fmla="*/ 0 w 665"/>
                  <a:gd name="GluePoint31Y" fmla="*/ 313672.286374134 h 433"/>
                  <a:gd name="GluePoint32X" fmla="*/ 0 w 665"/>
                  <a:gd name="GluePoint32Y" fmla="*/ 281493.533487298 h 433"/>
                  <a:gd name="GluePoint33X" fmla="*/ 0 w 665"/>
                  <a:gd name="GluePoint33Y" fmla="*/ 121077.136258661 h 433"/>
                  <a:gd name="GluePoint34X" fmla="*/ 0 w 665"/>
                  <a:gd name="GluePoint34Y" fmla="*/ 64064.7806004619 h 433"/>
                  <a:gd name="GluePoint35X" fmla="*/ 0 w 665"/>
                  <a:gd name="GluePoint35Y" fmla="*/ 29449.6535796767 h 433"/>
                  <a:gd name="GluePoint36X" fmla="*/ 0 w 665"/>
                  <a:gd name="GluePoint36Y" fmla="*/ 1098.84526558891 h 43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Lst>
                <a:rect l="textAreaLeft" t="textAreaTop" r="textAreaRight" b="textAreaBottom"/>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solidFill>
                <a:srgbClr val="0a0a0a"/>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104" name="iśḷiḍê"/>
              <p:cNvSpPr/>
              <p:nvPr/>
            </p:nvSpPr>
            <p:spPr>
              <a:xfrm>
                <a:off x="11063520" y="438120"/>
                <a:ext cx="155160" cy="203040"/>
              </a:xfrm>
              <a:custGeom>
                <a:avLst/>
                <a:gdLst>
                  <a:gd name="textAreaLeft" fmla="*/ 0 w 155160"/>
                  <a:gd name="textAreaRight" fmla="*/ 160920 w 155160"/>
                  <a:gd name="textAreaTop" fmla="*/ 0 h 203040"/>
                  <a:gd name="textAreaBottom" fmla="*/ 208800 h 203040"/>
                  <a:gd name="GluePoint1X" fmla="*/ 2.23448275862069 w 580"/>
                  <a:gd name="GluePoint1Y" fmla="*/ 17652.774049217 h 447"/>
                  <a:gd name="GluePoint2X" fmla="*/ 4.46896551724138 w 580"/>
                  <a:gd name="GluePoint2Y" fmla="*/ 21919.9776286353 h 447"/>
                  <a:gd name="GluePoint3X" fmla="*/ 4.46896551724138 w 580"/>
                  <a:gd name="GluePoint3Y" fmla="*/ 18168.4787472036 h 447"/>
                  <a:gd name="GluePoint4X" fmla="*/ 2.97931034482759 w 580"/>
                  <a:gd name="GluePoint4Y" fmla="*/ 15736.5771812081 h 447"/>
                  <a:gd name="GluePoint5X" fmla="*/ 2.23448275862069 w 580"/>
                  <a:gd name="GluePoint5Y" fmla="*/ 17652.774049217 h 447"/>
                  <a:gd name="GluePoint6X" fmla="*/ 2.23448275862069 w 580"/>
                  <a:gd name="GluePoint6Y" fmla="*/ 17652.774049217 h 447"/>
                  <a:gd name="GluePoint7X" fmla="*/ 1.48965517241379 w 580"/>
                  <a:gd name="GluePoint7Y" fmla="*/ 4245.7158836689 h 447"/>
                  <a:gd name="GluePoint8X" fmla="*/ 1.48965517241379 w 580"/>
                  <a:gd name="GluePoint8Y" fmla="*/ 1375.21252796421 h 447"/>
                  <a:gd name="GluePoint9X" fmla="*/ 1.48965517241379 w 580"/>
                  <a:gd name="GluePoint9Y" fmla="*/ 3.79194630872483 h 447"/>
                  <a:gd name="GluePoint10X" fmla="*/ 2.97931034482759 w 580"/>
                  <a:gd name="GluePoint10Y" fmla="*/ 2272.63982102908 h 447"/>
                  <a:gd name="GluePoint11X" fmla="*/ 2.23448275862069 w 580"/>
                  <a:gd name="GluePoint11Y" fmla="*/ 4138.2774049217 h 447"/>
                  <a:gd name="GluePoint12X" fmla="*/ 2.23448275862069 w 580"/>
                  <a:gd name="GluePoint12Y" fmla="*/ 5359.2841163311 h 447"/>
                  <a:gd name="GluePoint13X" fmla="*/ 1.48965517241379 w 580"/>
                  <a:gd name="GluePoint13Y" fmla="*/ 7136.44295302013 h 447"/>
                  <a:gd name="GluePoint14X" fmla="*/ 2.97931034482759 w 580"/>
                  <a:gd name="GluePoint14Y" fmla="*/ 6663.71364653244 h 447"/>
                  <a:gd name="GluePoint15X" fmla="*/ 3.72413793103448 w 580"/>
                  <a:gd name="GluePoint15Y" fmla="*/ 5557.7293064877 h 447"/>
                  <a:gd name="GluePoint16X" fmla="*/ 3.72413793103448 w 580"/>
                  <a:gd name="GluePoint16Y" fmla="*/ 5978.63534675615 h 447"/>
                  <a:gd name="GluePoint17X" fmla="*/ 3.72413793103448 w 580"/>
                  <a:gd name="GluePoint17Y" fmla="*/ 7534.59731543624 h 447"/>
                  <a:gd name="GluePoint18X" fmla="*/ 2.97931034482759 w 580"/>
                  <a:gd name="GluePoint18Y" fmla="*/ 7963.08724832215 h 447"/>
                  <a:gd name="GluePoint19X" fmla="*/ 1.48965517241379 w 580"/>
                  <a:gd name="GluePoint19Y" fmla="*/ 9679.57494407159 h 447"/>
                  <a:gd name="GluePoint20X" fmla="*/ 1.48965517241379 w 580"/>
                  <a:gd name="GluePoint20Y" fmla="*/ 14906.1409395973 h 447"/>
                  <a:gd name="GluePoint21X" fmla="*/ 0.744827586206897 w 580"/>
                  <a:gd name="GluePoint21Y" fmla="*/ 19362.9418344519 h 447"/>
                  <a:gd name="GluePoint22X" fmla="*/ 0 w 580"/>
                  <a:gd name="GluePoint22Y" fmla="*/ 22660.6711409396 h 447"/>
                  <a:gd name="GluePoint23X" fmla="*/ 0 w 580"/>
                  <a:gd name="GluePoint23Y" fmla="*/ 22318.1319910515 h 447"/>
                  <a:gd name="GluePoint24X" fmla="*/ 0 w 580"/>
                  <a:gd name="GluePoint24Y" fmla="*/ 20237.6174496644 h 447"/>
                  <a:gd name="GluePoint25X" fmla="*/ 0 w 580"/>
                  <a:gd name="GluePoint25Y" fmla="*/ 19362.9418344519 h 447"/>
                  <a:gd name="GluePoint26X" fmla="*/ 0 w 580"/>
                  <a:gd name="GluePoint26Y" fmla="*/ 19651.129753915 h 447"/>
                  <a:gd name="GluePoint27X" fmla="*/ 0.744827586206897 w 580"/>
                  <a:gd name="GluePoint27Y" fmla="*/ 16307.8970917226 h 447"/>
                  <a:gd name="GluePoint28X" fmla="*/ 0.744827586206897 w 580"/>
                  <a:gd name="GluePoint28Y" fmla="*/ 12092.5167785235 h 447"/>
                  <a:gd name="GluePoint29X" fmla="*/ 0.744827586206897 w 580"/>
                  <a:gd name="GluePoint29Y" fmla="*/ 10831.062639821 h 447"/>
                  <a:gd name="GluePoint30X" fmla="*/ 0.744827586206897 w 580"/>
                  <a:gd name="GluePoint30Y" fmla="*/ 11707.0022371365 h 447"/>
                  <a:gd name="GluePoint31X" fmla="*/ 0 w 580"/>
                  <a:gd name="GluePoint31Y" fmla="*/ 11993.9261744966 h 447"/>
                  <a:gd name="GluePoint32X" fmla="*/ 0 w 580"/>
                  <a:gd name="GluePoint32Y" fmla="*/ 9818.6129753915 h 447"/>
                  <a:gd name="GluePoint33X" fmla="*/ 0 w 580"/>
                  <a:gd name="GluePoint33Y" fmla="*/ 8416.85682326622 h 447"/>
                  <a:gd name="GluePoint34X" fmla="*/ 0.744827586206897 w 580"/>
                  <a:gd name="GluePoint34Y" fmla="*/ 8715.15659955257 h 447"/>
                  <a:gd name="GluePoint35X" fmla="*/ 1.48965517241379 w 580"/>
                  <a:gd name="GluePoint35Y" fmla="*/ 7698.91498881432 h 447"/>
                  <a:gd name="GluePoint36X" fmla="*/ 1.48965517241379 w 580"/>
                  <a:gd name="GluePoint36Y" fmla="*/ 7691.33109619687 h 447"/>
                  <a:gd name="GluePoint37X" fmla="*/ 1.48965517241379 w 580"/>
                  <a:gd name="GluePoint37Y" fmla="*/ 4245.7158836689 h 44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Lst>
                <a:rect l="textAreaLeft" t="textAreaTop" r="textAreaRight" b="textAreaBottom"/>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solidFill>
                <a:srgbClr val="0a0a0a"/>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105" name="iṧľíḑe"/>
              <p:cNvSpPr/>
              <p:nvPr/>
            </p:nvSpPr>
            <p:spPr>
              <a:xfrm>
                <a:off x="11305800" y="403920"/>
                <a:ext cx="150840" cy="250560"/>
              </a:xfrm>
              <a:custGeom>
                <a:avLst/>
                <a:gdLst>
                  <a:gd name="textAreaLeft" fmla="*/ 0 w 150840"/>
                  <a:gd name="textAreaRight" fmla="*/ 156600 w 150840"/>
                  <a:gd name="textAreaTop" fmla="*/ 0 h 250560"/>
                  <a:gd name="textAreaBottom" fmla="*/ 256320 h 250560"/>
                  <a:gd name="GluePoint1X" fmla="*/ 0 w 712"/>
                  <a:gd name="GluePoint1Y" fmla="*/ 254111.779310345 h 435"/>
                  <a:gd name="GluePoint2X" fmla="*/ 0 w 712"/>
                  <a:gd name="GluePoint2Y" fmla="*/ 373481.44137931 h 435"/>
                  <a:gd name="GluePoint3X" fmla="*/ 0 w 712"/>
                  <a:gd name="GluePoint3Y" fmla="*/ 476403.505747126 h 435"/>
                  <a:gd name="GluePoint4X" fmla="*/ 0 w 712"/>
                  <a:gd name="GluePoint4Y" fmla="*/ 454389.52183908 h 435"/>
                  <a:gd name="GluePoint5X" fmla="*/ 0 w 712"/>
                  <a:gd name="GluePoint5Y" fmla="*/ 493987.133333333 h 435"/>
                  <a:gd name="GluePoint6X" fmla="*/ 0 w 712"/>
                  <a:gd name="GluePoint6Y" fmla="*/ 591083.23908046 h 435"/>
                  <a:gd name="GluePoint7X" fmla="*/ 0 w 712"/>
                  <a:gd name="GluePoint7Y" fmla="*/ 662159.613793104 h 435"/>
                  <a:gd name="GluePoint8X" fmla="*/ 0 w 712"/>
                  <a:gd name="GluePoint8Y" fmla="*/ 586912.455172414 h 435"/>
                  <a:gd name="GluePoint9X" fmla="*/ 0 w 712"/>
                  <a:gd name="GluePoint9Y" fmla="*/ 448685.337931035 h 435"/>
                  <a:gd name="GluePoint10X" fmla="*/ 0 w 712"/>
                  <a:gd name="GluePoint10Y" fmla="*/ 511367.268965517 h 435"/>
                  <a:gd name="GluePoint11X" fmla="*/ 0 w 712"/>
                  <a:gd name="GluePoint11Y" fmla="*/ 521823.871264368 h 435"/>
                  <a:gd name="GluePoint12X" fmla="*/ 0 w 712"/>
                  <a:gd name="GluePoint12Y" fmla="*/ 409366.526436782 h 435"/>
                  <a:gd name="GluePoint13X" fmla="*/ 0 w 712"/>
                  <a:gd name="GluePoint13Y" fmla="*/ 401198.006896552 h 435"/>
                  <a:gd name="GluePoint14X" fmla="*/ 0 w 712"/>
                  <a:gd name="GluePoint14Y" fmla="*/ 273797.622988506 h 435"/>
                  <a:gd name="GluePoint15X" fmla="*/ 0 w 712"/>
                  <a:gd name="GluePoint15Y" fmla="*/ 190479.685057471 h 435"/>
                  <a:gd name="GluePoint16X" fmla="*/ 0 w 712"/>
                  <a:gd name="GluePoint16Y" fmla="*/ 105802.997701149 h 435"/>
                  <a:gd name="GluePoint17X" fmla="*/ 0 w 712"/>
                  <a:gd name="GluePoint17Y" fmla="*/ 53826.0252873563 h 435"/>
                  <a:gd name="GluePoint18X" fmla="*/ 0 w 712"/>
                  <a:gd name="GluePoint18Y" fmla="*/ 10738.6068965517 h 435"/>
                  <a:gd name="GluePoint19X" fmla="*/ 0 w 712"/>
                  <a:gd name="GluePoint19Y" fmla="*/ 103316.229885057 h 435"/>
                  <a:gd name="GluePoint20X" fmla="*/ 0 w 712"/>
                  <a:gd name="GluePoint20Y" fmla="*/ 160226.68045977 h 435"/>
                  <a:gd name="GluePoint21X" fmla="*/ 0 w 712"/>
                  <a:gd name="GluePoint21Y" fmla="*/ 238641.583908046 h 435"/>
                  <a:gd name="GluePoint22X" fmla="*/ 0 w 712"/>
                  <a:gd name="GluePoint22Y" fmla="*/ 361457.790804598 h 435"/>
                  <a:gd name="GluePoint23X" fmla="*/ 0 w 712"/>
                  <a:gd name="GluePoint23Y" fmla="*/ 429039.551724138 h 435"/>
                  <a:gd name="GluePoint24X" fmla="*/ 0 w 712"/>
                  <a:gd name="GluePoint24Y" fmla="*/ 429039.551724138 h 435"/>
                  <a:gd name="GluePoint25X" fmla="*/ 0 w 712"/>
                  <a:gd name="GluePoint25Y" fmla="*/ 316559.774712644 h 435"/>
                  <a:gd name="GluePoint26X" fmla="*/ 0 w 712"/>
                  <a:gd name="GluePoint26Y" fmla="*/ 291317.15862069 h 435"/>
                  <a:gd name="GluePoint27X" fmla="*/ 0 w 712"/>
                  <a:gd name="GluePoint27Y" fmla="*/ 96733.9862068965 h 435"/>
                  <a:gd name="GluePoint28X" fmla="*/ 0 w 712"/>
                  <a:gd name="GluePoint28Y" fmla="*/ 180986.064367816 h 435"/>
                  <a:gd name="GluePoint29X" fmla="*/ 0 w 712"/>
                  <a:gd name="GluePoint29Y" fmla="*/ 333901.455172414 h 435"/>
                  <a:gd name="GluePoint30X" fmla="*/ 0 w 712"/>
                  <a:gd name="GluePoint30Y" fmla="*/ 238641.583908046 h 435"/>
                  <a:gd name="GluePoint31X" fmla="*/ 0 w 712"/>
                  <a:gd name="GluePoint31Y" fmla="*/ 219596.659770115 h 435"/>
                  <a:gd name="GluePoint32X" fmla="*/ 0 w 712"/>
                  <a:gd name="GluePoint32Y" fmla="*/ 609048.213793104 h 435"/>
                  <a:gd name="GluePoint33X" fmla="*/ 0 w 712"/>
                  <a:gd name="GluePoint33Y" fmla="*/ 539000.514942529 h 435"/>
                  <a:gd name="GluePoint34X" fmla="*/ 0 w 712"/>
                  <a:gd name="GluePoint34Y" fmla="*/ 653894.956321839 h 435"/>
                  <a:gd name="GluePoint35X" fmla="*/ 0 w 712"/>
                  <a:gd name="GluePoint35Y" fmla="*/ 662159.613793104 h 435"/>
                  <a:gd name="GluePoint36X" fmla="*/ 0 w 712"/>
                  <a:gd name="GluePoint36Y" fmla="*/ 741617.613793104 h 435"/>
                  <a:gd name="GluePoint37X" fmla="*/ 0 w 712"/>
                  <a:gd name="GluePoint37Y" fmla="*/ 871360.55862069 h 435"/>
                  <a:gd name="GluePoint38X" fmla="*/ 0 w 712"/>
                  <a:gd name="GluePoint38Y" fmla="*/ 929105.806896552 h 435"/>
                  <a:gd name="GluePoint39X" fmla="*/ 0 w 712"/>
                  <a:gd name="GluePoint39Y" fmla="*/ 886790.696551724 h 435"/>
                  <a:gd name="GluePoint40X" fmla="*/ 0 w 712"/>
                  <a:gd name="GluePoint40Y" fmla="*/ 796177.491954023 h 435"/>
                  <a:gd name="GluePoint41X" fmla="*/ 0 w 712"/>
                  <a:gd name="GluePoint41Y" fmla="*/ 780098.422988506 h 435"/>
                  <a:gd name="GluePoint42X" fmla="*/ 0 w 712"/>
                  <a:gd name="GluePoint42Y" fmla="*/ 771984.381609195 h 435"/>
                  <a:gd name="GluePoint43X" fmla="*/ 0 w 712"/>
                  <a:gd name="GluePoint43Y" fmla="*/ 699347.367816092 h 435"/>
                  <a:gd name="GluePoint44X" fmla="*/ 0 w 712"/>
                  <a:gd name="GluePoint44Y" fmla="*/ 647306.303448276 h 4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Lst>
                <a:rect l="textAreaLeft" t="textAreaTop" r="textAreaRight" b="textAreaBottom"/>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solidFill>
                <a:srgbClr val="0a0a0a"/>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grpSp>
      </p:grpSp>
      <p:pic>
        <p:nvPicPr>
          <p:cNvPr id="106" name="图片 27" descr=""/>
          <p:cNvPicPr/>
          <p:nvPr/>
        </p:nvPicPr>
        <p:blipFill>
          <a:blip r:embed="rId2"/>
          <a:srcRect l="55236" t="0" r="0" b="55111"/>
          <a:stretch/>
        </p:blipFill>
        <p:spPr>
          <a:xfrm>
            <a:off x="0" y="-111240"/>
            <a:ext cx="1514880" cy="1138320"/>
          </a:xfrm>
          <a:prstGeom prst="rect">
            <a:avLst/>
          </a:prstGeom>
          <a:noFill/>
          <a:ln w="0">
            <a:noFill/>
          </a:ln>
        </p:spPr>
      </p:pic>
      <p:pic>
        <p:nvPicPr>
          <p:cNvPr id="107" name="图片 28" descr=""/>
          <p:cNvPicPr/>
          <p:nvPr/>
        </p:nvPicPr>
        <p:blipFill>
          <a:blip r:embed="rId3">
            <a:extLst>
              <a:ext uri="{BEBA8EAE-BF5A-486C-A8C5-ECC9F3942E4B}">
                <a14:imgProps xmlns:a14="http://schemas.microsoft.com/office/drawing/2010/main">
                  <a14:imgLayer r:embed="">
                    <a14:imgEffect>
                      <a14:saturation sat="33000"/>
                    </a14:imgEffect>
                  </a14:imgLayer>
                </a14:imgProps>
              </a:ext>
            </a:extLst>
          </a:blip>
          <a:stretch/>
        </p:blipFill>
        <p:spPr>
          <a:xfrm>
            <a:off x="0" y="4531320"/>
            <a:ext cx="12186360" cy="2318040"/>
          </a:xfrm>
          <a:prstGeom prst="rect">
            <a:avLst/>
          </a:prstGeom>
          <a:noFill/>
          <a:ln w="0">
            <a:noFill/>
          </a:ln>
        </p:spPr>
      </p:pic>
      <p:sp>
        <p:nvSpPr>
          <p:cNvPr id="108" name="矩形 1"/>
          <p:cNvSpPr/>
          <p:nvPr/>
        </p:nvSpPr>
        <p:spPr>
          <a:xfrm>
            <a:off x="0" y="1028880"/>
            <a:ext cx="12186360" cy="5823720"/>
          </a:xfrm>
          <a:prstGeom prst="rect">
            <a:avLst/>
          </a:prstGeom>
          <a:gradFill rotWithShape="0">
            <a:gsLst>
              <a:gs pos="0">
                <a:srgbClr val="ffffff">
                  <a:alpha val="0"/>
                </a:srgbClr>
              </a:gs>
              <a:gs pos="50000">
                <a:srgbClr val="ffffff">
                  <a:alpha val="20000"/>
                </a:srgbClr>
              </a:gs>
              <a:gs pos="100000">
                <a:srgbClr val="ffffff">
                  <a:alpha val="90000"/>
                </a:srgbClr>
              </a:gs>
            </a:gsLst>
            <a:lin ang="54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rial"/>
              <a:ea typeface="微软雅黑"/>
            </a:endParaRPr>
          </a:p>
        </p:txBody>
      </p:sp>
      <p:sp>
        <p:nvSpPr>
          <p:cNvPr id="109" name="PlaceHolder 2"/>
          <p:cNvSpPr>
            <a:spLocks noGrp="1"/>
          </p:cNvSpPr>
          <p:nvPr>
            <p:ph type="body"/>
          </p:nvPr>
        </p:nvSpPr>
        <p:spPr>
          <a:xfrm>
            <a:off x="1515600" y="2603880"/>
            <a:ext cx="3066840" cy="231084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800" strike="noStrike" u="none">
                <a:solidFill>
                  <a:schemeClr val="dk1"/>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1800" strike="noStrike" u="none">
                <a:solidFill>
                  <a:schemeClr val="dk1"/>
                </a:solidFill>
                <a:effectLst/>
                <a:uFillTx/>
                <a:latin typeface="Arial"/>
              </a:rPr>
              <a:t>Second Outline Level</a:t>
            </a:r>
            <a:endParaRPr b="0" lang="en-US" sz="18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effectLst/>
                <a:uFillTx/>
                <a:latin typeface="Arial"/>
              </a:rPr>
              <a:t>Third Outline Level</a:t>
            </a:r>
            <a:endParaRPr b="0" lang="en-US" sz="18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effectLst/>
                <a:uFillTx/>
                <a:latin typeface="Arial"/>
              </a:rPr>
              <a:t>Fourth Outline Level</a:t>
            </a:r>
            <a:endParaRPr b="0" lang="en-US" sz="18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1800" strike="noStrike" u="none">
                <a:solidFill>
                  <a:schemeClr val="dk1"/>
                </a:solidFill>
                <a:effectLst/>
                <a:uFillTx/>
                <a:latin typeface="Arial"/>
              </a:rPr>
              <a:t>Fifth Outline Level</a:t>
            </a:r>
            <a:endParaRPr b="0" lang="en-US" sz="18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1800" strike="noStrike" u="none">
                <a:solidFill>
                  <a:schemeClr val="dk1"/>
                </a:solidFill>
                <a:effectLst/>
                <a:uFillTx/>
                <a:latin typeface="Arial"/>
              </a:rPr>
              <a:t>Sixth Outline Level</a:t>
            </a:r>
            <a:endParaRPr b="0" lang="en-US" sz="18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1800" strike="noStrike" u="none">
                <a:solidFill>
                  <a:schemeClr val="dk1"/>
                </a:solidFill>
                <a:effectLst/>
                <a:uFillTx/>
                <a:latin typeface="Arial"/>
              </a:rPr>
              <a:t>Seventh Outline Level</a:t>
            </a:r>
            <a:endParaRPr b="0" lang="en-US" sz="1800" strike="noStrike" u="none">
              <a:solidFill>
                <a:srgbClr val="000000"/>
              </a:solidFill>
              <a:effectLst/>
              <a:uFillTx/>
              <a:latin typeface="Arial"/>
            </a:endParaRPr>
          </a:p>
        </p:txBody>
      </p:sp>
      <p:sp>
        <p:nvSpPr>
          <p:cNvPr id="110" name="PlaceHolder 3"/>
          <p:cNvSpPr>
            <a:spLocks noGrp="1"/>
          </p:cNvSpPr>
          <p:nvPr>
            <p:ph type="body"/>
          </p:nvPr>
        </p:nvSpPr>
        <p:spPr>
          <a:xfrm>
            <a:off x="4588200" y="2603880"/>
            <a:ext cx="3066840" cy="231084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800" strike="noStrike" u="none">
                <a:solidFill>
                  <a:schemeClr val="dk1"/>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1800" strike="noStrike" u="none">
                <a:solidFill>
                  <a:schemeClr val="dk1"/>
                </a:solidFill>
                <a:effectLst/>
                <a:uFillTx/>
                <a:latin typeface="Arial"/>
              </a:rPr>
              <a:t>Second Outline Level</a:t>
            </a:r>
            <a:endParaRPr b="0" lang="en-US" sz="18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effectLst/>
                <a:uFillTx/>
                <a:latin typeface="Arial"/>
              </a:rPr>
              <a:t>Third Outline Level</a:t>
            </a:r>
            <a:endParaRPr b="0" lang="en-US" sz="18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effectLst/>
                <a:uFillTx/>
                <a:latin typeface="Arial"/>
              </a:rPr>
              <a:t>Fourth Outline Level</a:t>
            </a:r>
            <a:endParaRPr b="0" lang="en-US" sz="18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1800" strike="noStrike" u="none">
                <a:solidFill>
                  <a:schemeClr val="dk1"/>
                </a:solidFill>
                <a:effectLst/>
                <a:uFillTx/>
                <a:latin typeface="Arial"/>
              </a:rPr>
              <a:t>Fifth Outline Level</a:t>
            </a:r>
            <a:endParaRPr b="0" lang="en-US" sz="18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1800" strike="noStrike" u="none">
                <a:solidFill>
                  <a:schemeClr val="dk1"/>
                </a:solidFill>
                <a:effectLst/>
                <a:uFillTx/>
                <a:latin typeface="Arial"/>
              </a:rPr>
              <a:t>Sixth Outline Level</a:t>
            </a:r>
            <a:endParaRPr b="0" lang="en-US" sz="18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1800" strike="noStrike" u="none">
                <a:solidFill>
                  <a:schemeClr val="dk1"/>
                </a:solidFill>
                <a:effectLst/>
                <a:uFillTx/>
                <a:latin typeface="Arial"/>
              </a:rPr>
              <a:t>Seventh Outline Level</a:t>
            </a:r>
            <a:endParaRPr b="0" lang="en-US" sz="1800" strike="noStrike" u="none">
              <a:solidFill>
                <a:srgbClr val="000000"/>
              </a:solidFill>
              <a:effectLst/>
              <a:uFillTx/>
              <a:latin typeface="Arial"/>
            </a:endParaRPr>
          </a:p>
        </p:txBody>
      </p:sp>
      <p:sp>
        <p:nvSpPr>
          <p:cNvPr id="111" name="PlaceHolder 4"/>
          <p:cNvSpPr>
            <a:spLocks noGrp="1"/>
          </p:cNvSpPr>
          <p:nvPr>
            <p:ph type="body"/>
          </p:nvPr>
        </p:nvSpPr>
        <p:spPr>
          <a:xfrm>
            <a:off x="7635600" y="2603880"/>
            <a:ext cx="3066840" cy="231084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800" strike="noStrike" u="none">
                <a:solidFill>
                  <a:schemeClr val="dk1"/>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1800" strike="noStrike" u="none">
                <a:solidFill>
                  <a:schemeClr val="dk1"/>
                </a:solidFill>
                <a:effectLst/>
                <a:uFillTx/>
                <a:latin typeface="Arial"/>
              </a:rPr>
              <a:t>Second Outline Level</a:t>
            </a:r>
            <a:endParaRPr b="0" lang="en-US" sz="18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effectLst/>
                <a:uFillTx/>
                <a:latin typeface="Arial"/>
              </a:rPr>
              <a:t>Third Outline Level</a:t>
            </a:r>
            <a:endParaRPr b="0" lang="en-US" sz="18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effectLst/>
                <a:uFillTx/>
                <a:latin typeface="Arial"/>
              </a:rPr>
              <a:t>Fourth Outline Level</a:t>
            </a:r>
            <a:endParaRPr b="0" lang="en-US" sz="18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1800" strike="noStrike" u="none">
                <a:solidFill>
                  <a:schemeClr val="dk1"/>
                </a:solidFill>
                <a:effectLst/>
                <a:uFillTx/>
                <a:latin typeface="Arial"/>
              </a:rPr>
              <a:t>Fifth Outline Level</a:t>
            </a:r>
            <a:endParaRPr b="0" lang="en-US" sz="18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1800" strike="noStrike" u="none">
                <a:solidFill>
                  <a:schemeClr val="dk1"/>
                </a:solidFill>
                <a:effectLst/>
                <a:uFillTx/>
                <a:latin typeface="Arial"/>
              </a:rPr>
              <a:t>Sixth Outline Level</a:t>
            </a:r>
            <a:endParaRPr b="0" lang="en-US" sz="18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1800" strike="noStrike" u="none">
                <a:solidFill>
                  <a:schemeClr val="dk1"/>
                </a:solidFill>
                <a:effectLst/>
                <a:uFillTx/>
                <a:latin typeface="Arial"/>
              </a:rPr>
              <a:t>Seventh Outline Level</a:t>
            </a:r>
            <a:endParaRPr b="0" lang="en-US" sz="1800" strike="noStrike" u="none">
              <a:solidFill>
                <a:srgbClr val="000000"/>
              </a:solidFill>
              <a:effectLst/>
              <a:uFillTx/>
              <a:latin typeface="Arial"/>
            </a:endParaRPr>
          </a:p>
        </p:txBody>
      </p:sp>
      <p:sp>
        <p:nvSpPr>
          <p:cNvPr id="112" name="PlaceHolder 5"/>
          <p:cNvSpPr>
            <a:spLocks noGrp="1"/>
          </p:cNvSpPr>
          <p:nvPr>
            <p:ph type="title"/>
          </p:nvPr>
        </p:nvSpPr>
        <p:spPr>
          <a:xfrm>
            <a:off x="609480" y="273600"/>
            <a:ext cx="10967040" cy="1139400"/>
          </a:xfrm>
          <a:prstGeom prst="rect">
            <a:avLst/>
          </a:prstGeom>
          <a:noFill/>
          <a:ln w="0">
            <a:noFill/>
          </a:ln>
        </p:spPr>
        <p:txBody>
          <a:bodyPr lIns="0" rIns="0" tIns="0" bIns="0" anchor="ctr">
            <a:noAutofit/>
          </a:bodyPr>
          <a:p>
            <a:pPr indent="0">
              <a:lnSpc>
                <a:spcPct val="100000"/>
              </a:lnSpc>
              <a:buNone/>
              <a:tabLst>
                <a:tab algn="l" pos="0"/>
              </a:tabLst>
            </a:pPr>
            <a:r>
              <a:rPr b="0" lang="en-US" sz="1800" strike="noStrike" u="none">
                <a:solidFill>
                  <a:schemeClr val="dk1"/>
                </a:solidFill>
                <a:effectLst/>
                <a:uFillTx/>
                <a:latin typeface="Arial"/>
              </a:rPr>
              <a:t>Click to edit the title text format</a:t>
            </a:r>
            <a:endParaRPr b="0" lang="en-US" sz="1800" strike="noStrike" u="none">
              <a:solidFill>
                <a:srgbClr val="000000"/>
              </a:solidFill>
              <a:effectLst/>
              <a:uFillTx/>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6_标题和内容">
    <p:bg>
      <p:bgPr>
        <a:solidFill>
          <a:srgbClr val="ffffff"/>
        </a:solidFill>
      </p:bgPr>
    </p:bg>
    <p:spTree>
      <p:nvGrpSpPr>
        <p:cNvPr id="1" name=""/>
        <p:cNvGrpSpPr/>
        <p:nvPr/>
      </p:nvGrpSpPr>
      <p:grpSpPr>
        <a:xfrm>
          <a:off x="0" y="0"/>
          <a:ext cx="0" cy="0"/>
          <a:chOff x="0" y="0"/>
          <a:chExt cx="0" cy="0"/>
        </a:xfrm>
      </p:grpSpPr>
      <p:sp>
        <p:nvSpPr>
          <p:cNvPr id="113" name="PlaceHolder 1"/>
          <p:cNvSpPr>
            <a:spLocks noGrp="1"/>
          </p:cNvSpPr>
          <p:nvPr>
            <p:ph type="body"/>
          </p:nvPr>
        </p:nvSpPr>
        <p:spPr>
          <a:xfrm>
            <a:off x="1587240" y="340200"/>
            <a:ext cx="3939120" cy="524520"/>
          </a:xfrm>
          <a:prstGeom prst="rect">
            <a:avLst/>
          </a:prstGeom>
          <a:noFill/>
          <a:ln w="0">
            <a:noFill/>
          </a:ln>
        </p:spPr>
        <p:txBody>
          <a:bodyPr lIns="0" rIns="0" tIns="45720" bIns="45720" anchor="t">
            <a:noAutofit/>
          </a:bodyPr>
          <a:p>
            <a:pPr indent="0" defTabSz="914400">
              <a:lnSpc>
                <a:spcPct val="90000"/>
              </a:lnSpc>
              <a:spcBef>
                <a:spcPts val="1001"/>
              </a:spcBef>
              <a:buNone/>
              <a:tabLst>
                <a:tab algn="l" pos="0"/>
              </a:tabLst>
            </a:pPr>
            <a:r>
              <a:rPr b="1" lang="zh-CN" sz="3600" strike="noStrike" u="none">
                <a:solidFill>
                  <a:schemeClr val="dk1"/>
                </a:solidFill>
                <a:effectLst/>
                <a:uFillTx/>
                <a:latin typeface="Arial"/>
                <a:ea typeface="微软雅黑"/>
              </a:rPr>
              <a:t>请输入你的标题</a:t>
            </a:r>
            <a:endParaRPr b="0" lang="en-US" sz="3600" strike="noStrike" u="none">
              <a:solidFill>
                <a:srgbClr val="000000"/>
              </a:solidFill>
              <a:effectLst/>
              <a:uFillTx/>
              <a:latin typeface="Arial"/>
            </a:endParaRPr>
          </a:p>
        </p:txBody>
      </p:sp>
      <p:cxnSp>
        <p:nvCxnSpPr>
          <p:cNvPr id="114" name="直接连接符 3"/>
          <p:cNvCxnSpPr/>
          <p:nvPr/>
        </p:nvCxnSpPr>
        <p:spPr>
          <a:xfrm>
            <a:off x="1083600" y="1028520"/>
            <a:ext cx="11113920" cy="5760"/>
          </a:xfrm>
          <a:prstGeom prst="straightConnector1">
            <a:avLst/>
          </a:prstGeom>
          <a:ln w="0">
            <a:solidFill>
              <a:srgbClr val="b92917"/>
            </a:solidFill>
          </a:ln>
        </p:spPr>
      </p:cxnSp>
      <p:grpSp>
        <p:nvGrpSpPr>
          <p:cNvPr id="115" name="组合 2"/>
          <p:cNvGrpSpPr/>
          <p:nvPr/>
        </p:nvGrpSpPr>
        <p:grpSpPr>
          <a:xfrm>
            <a:off x="9778320" y="337320"/>
            <a:ext cx="1734840" cy="527400"/>
            <a:chOff x="9778320" y="337320"/>
            <a:chExt cx="1734840" cy="527400"/>
          </a:xfrm>
        </p:grpSpPr>
        <p:grpSp>
          <p:nvGrpSpPr>
            <p:cNvPr id="116" name="íślïdé"/>
            <p:cNvGrpSpPr/>
            <p:nvPr/>
          </p:nvGrpSpPr>
          <p:grpSpPr>
            <a:xfrm>
              <a:off x="9778320" y="337320"/>
              <a:ext cx="526680" cy="527400"/>
              <a:chOff x="9778320" y="337320"/>
              <a:chExt cx="526680" cy="527400"/>
            </a:xfrm>
          </p:grpSpPr>
          <p:sp>
            <p:nvSpPr>
              <p:cNvPr id="117" name="ïṡḻïḍê"/>
              <p:cNvSpPr/>
              <p:nvPr/>
            </p:nvSpPr>
            <p:spPr>
              <a:xfrm>
                <a:off x="10013760" y="565560"/>
                <a:ext cx="57960" cy="146520"/>
              </a:xfrm>
              <a:custGeom>
                <a:avLst/>
                <a:gdLst>
                  <a:gd name="textAreaLeft" fmla="*/ 0 w 57960"/>
                  <a:gd name="textAreaRight" fmla="*/ 63720 w 57960"/>
                  <a:gd name="textAreaTop" fmla="*/ 0 h 146520"/>
                  <a:gd name="textAreaBottom" fmla="*/ 152280 h 146520"/>
                  <a:gd name="GluePoint1X" fmla="*/ 0 w 423"/>
                  <a:gd name="GluePoint1Y" fmla="*/ 125329580.610169 h 177"/>
                  <a:gd name="GluePoint2X" fmla="*/ 0 w 423"/>
                  <a:gd name="GluePoint2Y" fmla="*/ 125329580.610169 h 177"/>
                  <a:gd name="GluePoint3X" fmla="*/ 0 w 423"/>
                  <a:gd name="GluePoint3Y" fmla="*/ 14064428.4745763 h 177"/>
                  <a:gd name="GluePoint4X" fmla="*/ 0 w 423"/>
                  <a:gd name="GluePoint4Y" fmla="*/ 0 h 177"/>
                  <a:gd name="GluePoint5X" fmla="*/ 0 w 423"/>
                  <a:gd name="GluePoint5Y" fmla="*/ 14064428.4745763 h 177"/>
                  <a:gd name="GluePoint6X" fmla="*/ 0 w 423"/>
                  <a:gd name="GluePoint6Y" fmla="*/ 113545159.864407 h 177"/>
                  <a:gd name="GluePoint7X" fmla="*/ 0 w 423"/>
                  <a:gd name="GluePoint7Y" fmla="*/ 150211255.457627 h 177"/>
                  <a:gd name="GluePoint8X" fmla="*/ 0 w 423"/>
                  <a:gd name="GluePoint8Y" fmla="*/ 113545159.864407 h 177"/>
                  <a:gd name="GluePoint9X" fmla="*/ 0 w 423"/>
                  <a:gd name="GluePoint9Y" fmla="*/ 14064428.4745763 h 177"/>
                  <a:gd name="GluePoint10X" fmla="*/ 0 w 423"/>
                  <a:gd name="GluePoint10Y" fmla="*/ 0 h 177"/>
                  <a:gd name="GluePoint11X" fmla="*/ 0 w 423"/>
                  <a:gd name="GluePoint11Y" fmla="*/ 14064428.4745763 h 177"/>
                  <a:gd name="GluePoint12X" fmla="*/ 0 w 423"/>
                  <a:gd name="GluePoint12Y" fmla="*/ 125329580.610169 h 17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Lst>
                <a:rect l="textAreaLeft" t="textAreaTop" r="textAreaRight" b="textAreaBottom"/>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solidFill>
                <a:schemeClr val="accent1"/>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118" name="ï$lîḍè"/>
              <p:cNvSpPr/>
              <p:nvPr/>
            </p:nvSpPr>
            <p:spPr>
              <a:xfrm>
                <a:off x="9833040" y="460800"/>
                <a:ext cx="45720" cy="62640"/>
              </a:xfrm>
              <a:custGeom>
                <a:avLst/>
                <a:gdLst>
                  <a:gd name="textAreaLeft" fmla="*/ 0 w 45720"/>
                  <a:gd name="textAreaRight" fmla="*/ 51480 w 45720"/>
                  <a:gd name="textAreaTop" fmla="*/ 0 h 62640"/>
                  <a:gd name="textAreaBottom" fmla="*/ 68400 h 62640"/>
                  <a:gd name="GluePoint1X" fmla="*/ 0 w 190"/>
                  <a:gd name="GluePoint1Y" fmla="*/ 5336.88811188811 h 143"/>
                  <a:gd name="GluePoint2X" fmla="*/ 0 w 190"/>
                  <a:gd name="GluePoint2Y" fmla="*/ 5336.88811188811 h 143"/>
                  <a:gd name="GluePoint3X" fmla="*/ 0 w 190"/>
                  <a:gd name="GluePoint3Y" fmla="*/ 5681.99300699301 h 143"/>
                  <a:gd name="GluePoint4X" fmla="*/ 0 w 190"/>
                  <a:gd name="GluePoint4Y" fmla="*/ 6441.95804195804 h 143"/>
                  <a:gd name="GluePoint5X" fmla="*/ 0 w 190"/>
                  <a:gd name="GluePoint5Y" fmla="*/ 6931.46853146853 h 143"/>
                  <a:gd name="GluePoint6X" fmla="*/ 0 w 190"/>
                  <a:gd name="GluePoint6Y" fmla="*/ 6306.11888111888 h 143"/>
                  <a:gd name="GluePoint7X" fmla="*/ 0 w 190"/>
                  <a:gd name="GluePoint7Y" fmla="*/ 5805.59440559441 h 143"/>
                  <a:gd name="GluePoint8X" fmla="*/ 0 w 190"/>
                  <a:gd name="GluePoint8Y" fmla="*/ 4129.02097902098 h 143"/>
                  <a:gd name="GluePoint9X" fmla="*/ 0 w 190"/>
                  <a:gd name="GluePoint9Y" fmla="*/ 2506.29370629371 h 143"/>
                  <a:gd name="GluePoint10X" fmla="*/ 0 w 190"/>
                  <a:gd name="GluePoint10Y" fmla="*/ 2647.02797202797 h 143"/>
                  <a:gd name="GluePoint11X" fmla="*/ 0 w 190"/>
                  <a:gd name="GluePoint11Y" fmla="*/ 3586.88811188811 h 143"/>
                  <a:gd name="GluePoint12X" fmla="*/ 0 w 190"/>
                  <a:gd name="GluePoint12Y" fmla="*/ 3721.5034965035 h 143"/>
                  <a:gd name="GluePoint13X" fmla="*/ 0 w 190"/>
                  <a:gd name="GluePoint13Y" fmla="*/ 3721.5034965035 h 143"/>
                  <a:gd name="GluePoint14X" fmla="*/ 0 w 190"/>
                  <a:gd name="GluePoint14Y" fmla="*/ 4186.53846153846 h 143"/>
                  <a:gd name="GluePoint15X" fmla="*/ 0 w 190"/>
                  <a:gd name="GluePoint15Y" fmla="*/ 4302.7972027972 h 143"/>
                  <a:gd name="GluePoint16X" fmla="*/ 0 w 190"/>
                  <a:gd name="GluePoint16Y" fmla="*/ 4302.7972027972 h 143"/>
                  <a:gd name="GluePoint17X" fmla="*/ 0 w 190"/>
                  <a:gd name="GluePoint17Y" fmla="*/ 4967.30769230769 h 143"/>
                  <a:gd name="GluePoint18X" fmla="*/ 0 w 190"/>
                  <a:gd name="GluePoint18Y" fmla="*/ 5336.88811188811 h 143"/>
                  <a:gd name="GluePoint19X" fmla="*/ 0 w 190"/>
                  <a:gd name="GluePoint19Y" fmla="*/ 5336.88811188811 h 143"/>
                  <a:gd name="GluePoint20X" fmla="*/ 0 w 190"/>
                  <a:gd name="GluePoint20Y" fmla="*/ 4526.74825174825 h 143"/>
                  <a:gd name="GluePoint21X" fmla="*/ 0 w 190"/>
                  <a:gd name="GluePoint21Y" fmla="*/ 3802.27272727273 h 143"/>
                  <a:gd name="GluePoint22X" fmla="*/ 0 w 190"/>
                  <a:gd name="GluePoint22Y" fmla="*/ 3659.09090909091 h 143"/>
                  <a:gd name="GluePoint23X" fmla="*/ 0 w 190"/>
                  <a:gd name="GluePoint23Y" fmla="*/ 2770.62937062937 h 143"/>
                  <a:gd name="GluePoint24X" fmla="*/ 0 w 190"/>
                  <a:gd name="GluePoint24Y" fmla="*/ 1079.37062937063 h 143"/>
                  <a:gd name="GluePoint25X" fmla="*/ 0 w 190"/>
                  <a:gd name="GluePoint25Y" fmla="*/ 372.027972027972 h 143"/>
                  <a:gd name="GluePoint26X" fmla="*/ 0 w 190"/>
                  <a:gd name="GluePoint26Y" fmla="*/ 471.153846153846 h 143"/>
                  <a:gd name="GluePoint27X" fmla="*/ 0 w 190"/>
                  <a:gd name="GluePoint27Y" fmla="*/ 2647.02797202797 h 143"/>
                  <a:gd name="GluePoint28X" fmla="*/ 0 w 190"/>
                  <a:gd name="GluePoint28Y" fmla="*/ 4628.32167832168 h 143"/>
                  <a:gd name="GluePoint29X" fmla="*/ 0 w 190"/>
                  <a:gd name="GluePoint29Y" fmla="*/ 5336.88811188811 h 143"/>
                  <a:gd name="GluePoint30X" fmla="*/ 0 w 190"/>
                  <a:gd name="GluePoint30Y" fmla="*/ 5336.88811188811 h 143"/>
                  <a:gd name="GluePoint31X" fmla="*/ 0 w 190"/>
                  <a:gd name="GluePoint31Y" fmla="*/ 3586.88811188811 h 143"/>
                  <a:gd name="GluePoint32X" fmla="*/ 0 w 190"/>
                  <a:gd name="GluePoint32Y" fmla="*/ 3721.5034965035 h 143"/>
                  <a:gd name="GluePoint33X" fmla="*/ 0 w 190"/>
                  <a:gd name="GluePoint33Y" fmla="*/ 2565.03496503497 h 143"/>
                  <a:gd name="GluePoint34X" fmla="*/ 0 w 190"/>
                  <a:gd name="GluePoint34Y" fmla="*/ 2294.58041958042 h 143"/>
                  <a:gd name="GluePoint35X" fmla="*/ 0 w 190"/>
                  <a:gd name="GluePoint35Y" fmla="*/ 2294.58041958042 h 143"/>
                  <a:gd name="GluePoint36X" fmla="*/ 0 w 190"/>
                  <a:gd name="GluePoint36Y" fmla="*/ 1512.58741258741 h 143"/>
                  <a:gd name="GluePoint37X" fmla="*/ 0 w 190"/>
                  <a:gd name="GluePoint37Y" fmla="*/ 693.881118881119 h 143"/>
                  <a:gd name="GluePoint38X" fmla="*/ 0 w 190"/>
                  <a:gd name="GluePoint38Y" fmla="*/ 1851.57342657343 h 143"/>
                  <a:gd name="GluePoint39X" fmla="*/ 0 w 190"/>
                  <a:gd name="GluePoint39Y" fmla="*/ 2981.11888111888 h 143"/>
                  <a:gd name="GluePoint40X" fmla="*/ 0 w 190"/>
                  <a:gd name="GluePoint40Y" fmla="*/ 3152.44755244755 h 143"/>
                  <a:gd name="GluePoint41X" fmla="*/ 0 w 190"/>
                  <a:gd name="GluePoint41Y" fmla="*/ 3586.88811188811 h 14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Lst>
                <a:rect l="textAreaLeft" t="textAreaTop" r="textAreaRight" b="textAreaBottom"/>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solidFill>
                <a:schemeClr val="accent1"/>
              </a:solidFill>
              <a:ln w="0">
                <a:noFill/>
              </a:ln>
            </p:spPr>
            <p:style>
              <a:lnRef idx="0"/>
              <a:fillRef idx="0"/>
              <a:effectRef idx="0"/>
              <a:fontRef idx="minor"/>
            </p:style>
            <p:txBody>
              <a:bodyPr lIns="90000" rIns="90000" tIns="23400" bIns="234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119" name="îSļiḋé"/>
              <p:cNvSpPr/>
              <p:nvPr/>
            </p:nvSpPr>
            <p:spPr>
              <a:xfrm>
                <a:off x="9939240" y="396000"/>
                <a:ext cx="14040" cy="39240"/>
              </a:xfrm>
              <a:custGeom>
                <a:avLst/>
                <a:gdLst>
                  <a:gd name="textAreaLeft" fmla="*/ 0 w 14040"/>
                  <a:gd name="textAreaRight" fmla="*/ 19800 w 14040"/>
                  <a:gd name="textAreaTop" fmla="*/ 0 h 39240"/>
                  <a:gd name="textAreaBottom" fmla="*/ 45000 h 39240"/>
                  <a:gd name="GluePoint1X" fmla="*/ 0 w 125"/>
                  <a:gd name="GluePoint1Y" fmla="*/ 201810 h 55"/>
                  <a:gd name="GluePoint2X" fmla="*/ 0 w 125"/>
                  <a:gd name="GluePoint2Y" fmla="*/ 1438386 h 55"/>
                  <a:gd name="GluePoint3X" fmla="*/ 0 w 125"/>
                  <a:gd name="GluePoint3Y" fmla="*/ 3255218 h 55"/>
                  <a:gd name="GluePoint4X" fmla="*/ 0 w 125"/>
                  <a:gd name="GluePoint4Y" fmla="*/ 7425916 h 55"/>
                  <a:gd name="GluePoint5X" fmla="*/ 0 w 125"/>
                  <a:gd name="GluePoint5Y" fmla="*/ 8981934 h 55"/>
                  <a:gd name="GluePoint6X" fmla="*/ 0 w 125"/>
                  <a:gd name="GluePoint6Y" fmla="*/ 10042868 h 55"/>
                  <a:gd name="GluePoint7X" fmla="*/ 0 w 125"/>
                  <a:gd name="GluePoint7Y" fmla="*/ 8632704 h 55"/>
                  <a:gd name="GluePoint8X" fmla="*/ 0 w 125"/>
                  <a:gd name="GluePoint8Y" fmla="*/ 4487902 h 55"/>
                  <a:gd name="GluePoint9X" fmla="*/ 0 w 125"/>
                  <a:gd name="GluePoint9Y" fmla="*/ 2170340 h 55"/>
                  <a:gd name="GluePoint10X" fmla="*/ 0 w 125"/>
                  <a:gd name="GluePoint10Y" fmla="*/ 852902 h 55"/>
                  <a:gd name="GluePoint11X" fmla="*/ 0 w 125"/>
                  <a:gd name="GluePoint11Y" fmla="*/ 201810 h 5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solidFill>
                <a:schemeClr val="accent1"/>
              </a:solidFill>
              <a:ln w="0">
                <a:noFill/>
              </a:ln>
            </p:spPr>
            <p:style>
              <a:lnRef idx="0"/>
              <a:fillRef idx="0"/>
              <a:effectRef idx="0"/>
              <a:fontRef idx="minor"/>
            </p:style>
            <p:txBody>
              <a:bodyPr lIns="90000" rIns="90000" tIns="0" bIns="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120" name="îŝļîḍé"/>
              <p:cNvSpPr/>
              <p:nvPr/>
            </p:nvSpPr>
            <p:spPr>
              <a:xfrm>
                <a:off x="9952920" y="393480"/>
                <a:ext cx="8280" cy="19800"/>
              </a:xfrm>
              <a:custGeom>
                <a:avLst/>
                <a:gdLst>
                  <a:gd name="textAreaLeft" fmla="*/ 0 w 8280"/>
                  <a:gd name="textAreaRight" fmla="*/ 14040 w 8280"/>
                  <a:gd name="textAreaTop" fmla="*/ 0 h 19800"/>
                  <a:gd name="textAreaBottom" fmla="*/ 25560 h 19800"/>
                  <a:gd name="GluePoint1X" fmla="*/ 0 w 71"/>
                  <a:gd name="GluePoint1Y" fmla="*/ 1.43589743589744 h 39"/>
                  <a:gd name="GluePoint2X" fmla="*/ 0 w 71"/>
                  <a:gd name="GluePoint2Y" fmla="*/ 10994.6666666667 h 39"/>
                  <a:gd name="GluePoint3X" fmla="*/ 0 w 71"/>
                  <a:gd name="GluePoint3Y" fmla="*/ 28828.5128205128 h 39"/>
                  <a:gd name="GluePoint4X" fmla="*/ 0 w 71"/>
                  <a:gd name="GluePoint4Y" fmla="*/ 42962.0512820513 h 39"/>
                  <a:gd name="GluePoint5X" fmla="*/ 0 w 71"/>
                  <a:gd name="GluePoint5Y" fmla="*/ 87595.4871794872 h 39"/>
                  <a:gd name="GluePoint6X" fmla="*/ 0 w 71"/>
                  <a:gd name="GluePoint6Y" fmla="*/ 74090.8717948718 h 39"/>
                  <a:gd name="GluePoint7X" fmla="*/ 0 w 71"/>
                  <a:gd name="GluePoint7Y" fmla="*/ 48363.8974358974 h 39"/>
                  <a:gd name="GluePoint8X" fmla="*/ 0 w 71"/>
                  <a:gd name="GluePoint8Y" fmla="*/ 30999.5897435897 h 39"/>
                  <a:gd name="GluePoint9X" fmla="*/ 0 w 71"/>
                  <a:gd name="GluePoint9Y" fmla="*/ 5453.53846153846 h 39"/>
                  <a:gd name="GluePoint10X" fmla="*/ 0 w 71"/>
                  <a:gd name="GluePoint10Y" fmla="*/ 1.43589743589744 h 3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Lst>
                <a:rect l="textAreaLeft" t="textAreaTop" r="textAreaRight" b="textAreaBottom"/>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solidFill>
                <a:schemeClr val="accent1"/>
              </a:solidFill>
              <a:ln w="0">
                <a:noFill/>
              </a:ln>
            </p:spPr>
            <p:style>
              <a:lnRef idx="0"/>
              <a:fillRef idx="0"/>
              <a:effectRef idx="0"/>
              <a:fontRef idx="minor"/>
            </p:style>
            <p:txBody>
              <a:bodyPr lIns="90000" rIns="90000" tIns="-19440" bIns="-1944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121" name="ïṩḻiďé"/>
              <p:cNvSpPr/>
              <p:nvPr/>
            </p:nvSpPr>
            <p:spPr>
              <a:xfrm>
                <a:off x="9960120" y="371160"/>
                <a:ext cx="25200" cy="54000"/>
              </a:xfrm>
              <a:custGeom>
                <a:avLst/>
                <a:gdLst>
                  <a:gd name="textAreaLeft" fmla="*/ 0 w 25200"/>
                  <a:gd name="textAreaRight" fmla="*/ 30960 w 25200"/>
                  <a:gd name="textAreaTop" fmla="*/ 0 h 54000"/>
                  <a:gd name="textAreaBottom" fmla="*/ 59760 h 54000"/>
                  <a:gd name="GluePoint1X" fmla="*/ 0 w 166"/>
                  <a:gd name="GluePoint1Y" fmla="*/ 0 h 86"/>
                  <a:gd name="GluePoint2X" fmla="*/ 0 w 166"/>
                  <a:gd name="GluePoint2Y" fmla="*/ 41577.6744186047 h 86"/>
                  <a:gd name="GluePoint3X" fmla="*/ 0 w 166"/>
                  <a:gd name="GluePoint3Y" fmla="*/ 157733.546511628 h 86"/>
                  <a:gd name="GluePoint4X" fmla="*/ 0 w 166"/>
                  <a:gd name="GluePoint4Y" fmla="*/ 287330.174418605 h 86"/>
                  <a:gd name="GluePoint5X" fmla="*/ 0 w 166"/>
                  <a:gd name="GluePoint5Y" fmla="*/ 743741.720930233 h 86"/>
                  <a:gd name="GluePoint6X" fmla="*/ 0 w 166"/>
                  <a:gd name="GluePoint6Y" fmla="*/ 1110250.3255814 h 86"/>
                  <a:gd name="GluePoint7X" fmla="*/ 0 w 166"/>
                  <a:gd name="GluePoint7Y" fmla="*/ 1471993.65116279 h 86"/>
                  <a:gd name="GluePoint8X" fmla="*/ 0 w 166"/>
                  <a:gd name="GluePoint8Y" fmla="*/ 1336469.39534884 h 86"/>
                  <a:gd name="GluePoint9X" fmla="*/ 0 w 166"/>
                  <a:gd name="GluePoint9Y" fmla="*/ 1210307.13953488 h 86"/>
                  <a:gd name="GluePoint10X" fmla="*/ 0 w 166"/>
                  <a:gd name="GluePoint10Y" fmla="*/ 523655.709302326 h 86"/>
                  <a:gd name="GluePoint11X" fmla="*/ 0 w 166"/>
                  <a:gd name="GluePoint11Y" fmla="*/ 258594.523255814 h 86"/>
                  <a:gd name="GluePoint12X" fmla="*/ 0 w 166"/>
                  <a:gd name="GluePoint12Y" fmla="*/ 78463.8139534884 h 86"/>
                  <a:gd name="GluePoint13X" fmla="*/ 0 w 166"/>
                  <a:gd name="GluePoint13Y" fmla="*/ 0 h 86"/>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Lst>
                <a:rect l="textAreaLeft" t="textAreaTop" r="textAreaRight" b="textAreaBottom"/>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solidFill>
                <a:schemeClr val="accent1"/>
              </a:solidFill>
              <a:ln w="0">
                <a:noFill/>
              </a:ln>
            </p:spPr>
            <p:style>
              <a:lnRef idx="0"/>
              <a:fillRef idx="0"/>
              <a:effectRef idx="0"/>
              <a:fontRef idx="minor"/>
            </p:style>
            <p:txBody>
              <a:bodyPr lIns="90000" rIns="90000" tIns="14760" bIns="1476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122" name="ïṣ1ïḓè"/>
              <p:cNvSpPr/>
              <p:nvPr/>
            </p:nvSpPr>
            <p:spPr>
              <a:xfrm>
                <a:off x="10132560" y="417240"/>
                <a:ext cx="8280" cy="16560"/>
              </a:xfrm>
              <a:custGeom>
                <a:avLst/>
                <a:gdLst>
                  <a:gd name="textAreaLeft" fmla="*/ 0 w 8280"/>
                  <a:gd name="textAreaRight" fmla="*/ 14040 w 8280"/>
                  <a:gd name="textAreaTop" fmla="*/ 0 h 16560"/>
                  <a:gd name="textAreaBottom" fmla="*/ 22320 h 16560"/>
                  <a:gd name="GluePoint1X" fmla="*/ 0 w 62"/>
                  <a:gd name="GluePoint1Y" fmla="*/ 2400.61538461538 h 39"/>
                  <a:gd name="GluePoint2X" fmla="*/ 0 w 62"/>
                  <a:gd name="GluePoint2Y" fmla="*/ 7432.02564102564 h 39"/>
                  <a:gd name="GluePoint3X" fmla="*/ 0 w 62"/>
                  <a:gd name="GluePoint3Y" fmla="*/ 4662.64102564103 h 39"/>
                  <a:gd name="GluePoint4X" fmla="*/ 0 w 62"/>
                  <a:gd name="GluePoint4Y" fmla="*/ 1046.05128205128 h 39"/>
                  <a:gd name="GluePoint5X" fmla="*/ 0 w 62"/>
                  <a:gd name="GluePoint5Y" fmla="*/ 2400.61538461538 h 39"/>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solidFill>
                <a:schemeClr val="accent1"/>
              </a:solidFill>
              <a:ln w="0">
                <a:noFill/>
              </a:ln>
            </p:spPr>
            <p:style>
              <a:lnRef idx="0"/>
              <a:fillRef idx="0"/>
              <a:effectRef idx="0"/>
              <a:fontRef idx="minor"/>
            </p:style>
            <p:txBody>
              <a:bodyPr lIns="90000" rIns="90000" tIns="-22680" bIns="-2268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123" name="îsḻíḓê"/>
              <p:cNvSpPr/>
              <p:nvPr/>
            </p:nvSpPr>
            <p:spPr>
              <a:xfrm>
                <a:off x="10224000" y="495720"/>
                <a:ext cx="48960" cy="32760"/>
              </a:xfrm>
              <a:custGeom>
                <a:avLst/>
                <a:gdLst>
                  <a:gd name="textAreaLeft" fmla="*/ 0 w 48960"/>
                  <a:gd name="textAreaRight" fmla="*/ 54720 w 48960"/>
                  <a:gd name="textAreaTop" fmla="*/ 0 h 32760"/>
                  <a:gd name="textAreaBottom" fmla="*/ 38520 h 32760"/>
                  <a:gd name="GluePoint1X" fmla="*/ 7684.80373831776 w 107"/>
                  <a:gd name="GluePoint1Y" fmla="*/ 0 h 152"/>
                  <a:gd name="GluePoint2X" fmla="*/ 7253.31775700935 w 107"/>
                  <a:gd name="GluePoint2Y" fmla="*/ 0 h 152"/>
                  <a:gd name="GluePoint3X" fmla="*/ 6715.56074766355 w 107"/>
                  <a:gd name="GluePoint3Y" fmla="*/ 0 h 152"/>
                  <a:gd name="GluePoint4X" fmla="*/ 5400.61682242991 w 107"/>
                  <a:gd name="GluePoint4Y" fmla="*/ 0 h 152"/>
                  <a:gd name="GluePoint5X" fmla="*/ 4386.56074766355 w 107"/>
                  <a:gd name="GluePoint5Y" fmla="*/ 0 h 152"/>
                  <a:gd name="GluePoint6X" fmla="*/ 3725.88785046729 w 107"/>
                  <a:gd name="GluePoint6Y" fmla="*/ 0 h 152"/>
                  <a:gd name="GluePoint7X" fmla="*/ 4077.99065420561 w 107"/>
                  <a:gd name="GluePoint7Y" fmla="*/ 0 h 152"/>
                  <a:gd name="GluePoint8X" fmla="*/ 4386.56074766355 w 107"/>
                  <a:gd name="GluePoint8Y" fmla="*/ 0 h 152"/>
                  <a:gd name="GluePoint9X" fmla="*/ 4207.30841121495 w 107"/>
                  <a:gd name="GluePoint9Y" fmla="*/ 0 h 152"/>
                  <a:gd name="GluePoint10X" fmla="*/ 3725.88785046729 w 107"/>
                  <a:gd name="GluePoint10Y" fmla="*/ 0 h 152"/>
                  <a:gd name="GluePoint11X" fmla="*/ 1678.57009345794 w 107"/>
                  <a:gd name="GluePoint11Y" fmla="*/ 0 h 152"/>
                  <a:gd name="GluePoint12X" fmla="*/ 1072.95327102804 w 107"/>
                  <a:gd name="GluePoint12Y" fmla="*/ 0 h 152"/>
                  <a:gd name="GluePoint13X" fmla="*/ 641.467289719626 w 107"/>
                  <a:gd name="GluePoint13Y" fmla="*/ 0 h 152"/>
                  <a:gd name="GluePoint14X" fmla="*/ 0 w 107"/>
                  <a:gd name="GluePoint14Y" fmla="*/ 0 h 152"/>
                  <a:gd name="GluePoint15X" fmla="*/ 138.280373831776 w 107"/>
                  <a:gd name="GluePoint15Y" fmla="*/ 0 h 152"/>
                  <a:gd name="GluePoint16X" fmla="*/ 1850.14018691589 w 107"/>
                  <a:gd name="GluePoint16Y" fmla="*/ 0 h 152"/>
                  <a:gd name="GluePoint17X" fmla="*/ 3725.88785046729 w 107"/>
                  <a:gd name="GluePoint17Y" fmla="*/ 0 h 152"/>
                  <a:gd name="GluePoint18X" fmla="*/ 5597.79439252337 w 107"/>
                  <a:gd name="GluePoint18Y" fmla="*/ 0 h 152"/>
                  <a:gd name="GluePoint19X" fmla="*/ 5400.61682242991 w 107"/>
                  <a:gd name="GluePoint19Y" fmla="*/ 0 h 152"/>
                  <a:gd name="GluePoint20X" fmla="*/ 4518.43925233645 w 107"/>
                  <a:gd name="GluePoint20Y" fmla="*/ 0 h 152"/>
                  <a:gd name="GluePoint21X" fmla="*/ 4207.30841121495 w 107"/>
                  <a:gd name="GluePoint21Y" fmla="*/ 0 h 152"/>
                  <a:gd name="GluePoint22X" fmla="*/ 4695.1308411215 w 107"/>
                  <a:gd name="GluePoint22Y" fmla="*/ 0 h 152"/>
                  <a:gd name="GluePoint23X" fmla="*/ 5417.26168224299 w 107"/>
                  <a:gd name="GluePoint23Y" fmla="*/ 0 h 152"/>
                  <a:gd name="GluePoint24X" fmla="*/ 6606.72897196262 w 107"/>
                  <a:gd name="GluePoint24Y" fmla="*/ 0 h 152"/>
                  <a:gd name="GluePoint25X" fmla="*/ 5764.24299065421 w 107"/>
                  <a:gd name="GluePoint25Y" fmla="*/ 0 h 152"/>
                  <a:gd name="GluePoint26X" fmla="*/ 6170.1214953271 w 107"/>
                  <a:gd name="GluePoint26Y" fmla="*/ 0 h 152"/>
                  <a:gd name="GluePoint27X" fmla="*/ 7509.39252336449 w 107"/>
                  <a:gd name="GluePoint27Y" fmla="*/ 0 h 152"/>
                  <a:gd name="GluePoint28X" fmla="*/ 8454.30841121495 w 107"/>
                  <a:gd name="GluePoint28Y" fmla="*/ 0 h 152"/>
                  <a:gd name="GluePoint29X" fmla="*/ 9139.30841121495 w 107"/>
                  <a:gd name="GluePoint29Y" fmla="*/ 0 h 152"/>
                  <a:gd name="GluePoint30X" fmla="*/ 9908.81308411215 w 107"/>
                  <a:gd name="GluePoint30Y" fmla="*/ 0 h 152"/>
                  <a:gd name="GluePoint31X" fmla="*/ 11003.5327102804 w 107"/>
                  <a:gd name="GluePoint31Y" fmla="*/ 0 h 152"/>
                  <a:gd name="GluePoint32X" fmla="*/ 11025.2990654206 w 107"/>
                  <a:gd name="GluePoint32Y" fmla="*/ 0 h 152"/>
                  <a:gd name="GluePoint33X" fmla="*/ 11766.6355140187 w 107"/>
                  <a:gd name="GluePoint33Y" fmla="*/ 0 h 152"/>
                  <a:gd name="GluePoint34X" fmla="*/ 12226.2897196262 w 107"/>
                  <a:gd name="GluePoint34Y" fmla="*/ 0 h 152"/>
                  <a:gd name="GluePoint35X" fmla="*/ 12670.5794392523 w 107"/>
                  <a:gd name="GluePoint35Y" fmla="*/ 0 h 152"/>
                  <a:gd name="GluePoint36X" fmla="*/ 12534.8598130841 w 107"/>
                  <a:gd name="GluePoint36Y" fmla="*/ 0 h 152"/>
                  <a:gd name="GluePoint37X" fmla="*/ 11586.1028037383 w 107"/>
                  <a:gd name="GluePoint37Y" fmla="*/ 0 h 152"/>
                  <a:gd name="GluePoint38X" fmla="*/ 11003.5327102804 w 107"/>
                  <a:gd name="GluePoint38Y" fmla="*/ 0 h 152"/>
                  <a:gd name="GluePoint39X" fmla="*/ 10670.6355140187 w 107"/>
                  <a:gd name="GluePoint39Y" fmla="*/ 0 h 152"/>
                  <a:gd name="GluePoint40X" fmla="*/ 10038.1308411215 w 107"/>
                  <a:gd name="GluePoint40Y" fmla="*/ 0 h 152"/>
                  <a:gd name="GluePoint41X" fmla="*/ 9364.65420560748 w 107"/>
                  <a:gd name="GluePoint41Y" fmla="*/ 0 h 152"/>
                  <a:gd name="GluePoint42X" fmla="*/ 8582.34579439252 w 107"/>
                  <a:gd name="GluePoint42Y" fmla="*/ 0 h 152"/>
                  <a:gd name="GluePoint43X" fmla="*/ 8273.77570093458 w 107"/>
                  <a:gd name="GluePoint43Y" fmla="*/ 0 h 152"/>
                  <a:gd name="GluePoint44X" fmla="*/ 6408.27102803738 w 107"/>
                  <a:gd name="GluePoint44Y" fmla="*/ 0 h 152"/>
                  <a:gd name="GluePoint45X" fmla="*/ 6300.71962616823 w 107"/>
                  <a:gd name="GluePoint45Y" fmla="*/ 0 h 152"/>
                  <a:gd name="GluePoint46X" fmla="*/ 5417.26168224299 w 107"/>
                  <a:gd name="GluePoint46Y" fmla="*/ 0 h 152"/>
                  <a:gd name="GluePoint47X" fmla="*/ 4844.93457943925 w 107"/>
                  <a:gd name="GluePoint47Y" fmla="*/ 0 h 152"/>
                  <a:gd name="GluePoint48X" fmla="*/ 5161.18691588785 w 107"/>
                  <a:gd name="GluePoint48Y" fmla="*/ 0 h 152"/>
                  <a:gd name="GluePoint49X" fmla="*/ 6606.72897196262 w 107"/>
                  <a:gd name="GluePoint49Y" fmla="*/ 0 h 152"/>
                  <a:gd name="GluePoint50X" fmla="*/ 7071.5046728972 w 107"/>
                  <a:gd name="GluePoint50Y" fmla="*/ 0 h 152"/>
                  <a:gd name="GluePoint51X" fmla="*/ 7253.31775700935 w 107"/>
                  <a:gd name="GluePoint51Y" fmla="*/ 0 h 152"/>
                  <a:gd name="GluePoint52X" fmla="*/ 7253.31775700935 w 107"/>
                  <a:gd name="GluePoint52Y" fmla="*/ 0 h 152"/>
                  <a:gd name="GluePoint53X" fmla="*/ 9770.53271028037 w 107"/>
                  <a:gd name="GluePoint53Y" fmla="*/ 0 h 152"/>
                  <a:gd name="GluePoint54X" fmla="*/ 10440.1682242991 w 107"/>
                  <a:gd name="GluePoint54Y" fmla="*/ 0 h 152"/>
                  <a:gd name="GluePoint55X" fmla="*/ 9770.53271028037 w 107"/>
                  <a:gd name="GluePoint55Y" fmla="*/ 0 h 152"/>
                  <a:gd name="GluePoint56X" fmla="*/ 8917.80373831776 w 107"/>
                  <a:gd name="GluePoint56Y" fmla="*/ 0 h 152"/>
                  <a:gd name="GluePoint57X" fmla="*/ 7509.39252336449 w 107"/>
                  <a:gd name="GluePoint57Y" fmla="*/ 0 h 152"/>
                  <a:gd name="GluePoint58X" fmla="*/ 6408.27102803738 w 107"/>
                  <a:gd name="GluePoint58Y" fmla="*/ 0 h 152"/>
                  <a:gd name="GluePoint59X" fmla="*/ 6170.1214953271 w 107"/>
                  <a:gd name="GluePoint59Y" fmla="*/ 0 h 152"/>
                  <a:gd name="GluePoint60X" fmla="*/ 7844.85046728972 w 107"/>
                  <a:gd name="GluePoint60Y" fmla="*/ 0 h 152"/>
                  <a:gd name="GluePoint61X" fmla="*/ 8273.77570093458 w 107"/>
                  <a:gd name="GluePoint61Y" fmla="*/ 0 h 152"/>
                  <a:gd name="GluePoint62X" fmla="*/ 7684.80373831776 w 107"/>
                  <a:gd name="GluePoint62Y" fmla="*/ 0 h 15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 ang="0">
                    <a:pos x="GluePoint62X" y="GluePoint62Y"/>
                  </a:cxn>
                </a:cxnLst>
                <a:rect l="textAreaLeft" t="textAreaTop" r="textAreaRight" b="textAreaBottom"/>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solidFill>
                <a:schemeClr val="accent1"/>
              </a:solidFill>
              <a:ln w="0">
                <a:noFill/>
              </a:ln>
            </p:spPr>
            <p:style>
              <a:lnRef idx="0"/>
              <a:fillRef idx="0"/>
              <a:effectRef idx="0"/>
              <a:fontRef idx="minor"/>
            </p:style>
            <p:txBody>
              <a:bodyPr lIns="90000" rIns="90000" tIns="-6480" bIns="-648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124" name="ïşḷîďè"/>
              <p:cNvSpPr/>
              <p:nvPr/>
            </p:nvSpPr>
            <p:spPr>
              <a:xfrm>
                <a:off x="10208880" y="508320"/>
                <a:ext cx="26640" cy="19440"/>
              </a:xfrm>
              <a:custGeom>
                <a:avLst/>
                <a:gdLst>
                  <a:gd name="textAreaLeft" fmla="*/ 0 w 26640"/>
                  <a:gd name="textAreaRight" fmla="*/ 32400 w 26640"/>
                  <a:gd name="textAreaTop" fmla="*/ 0 h 19440"/>
                  <a:gd name="textAreaBottom" fmla="*/ 25200 h 19440"/>
                  <a:gd name="GluePoint1X" fmla="*/ 669.642857142857 w 70"/>
                  <a:gd name="GluePoint1Y" fmla="*/ 0 h 90"/>
                  <a:gd name="GluePoint2X" fmla="*/ 607.5 w 70"/>
                  <a:gd name="GluePoint2Y" fmla="*/ 0 h 90"/>
                  <a:gd name="GluePoint3X" fmla="*/ 681.428571428571 w 70"/>
                  <a:gd name="GluePoint3Y" fmla="*/ 0 h 90"/>
                  <a:gd name="GluePoint4X" fmla="*/ 547.5 w 70"/>
                  <a:gd name="GluePoint4Y" fmla="*/ 0 h 90"/>
                  <a:gd name="GluePoint5X" fmla="*/ 396.428571428571 w 70"/>
                  <a:gd name="GluePoint5Y" fmla="*/ 0 h 90"/>
                  <a:gd name="GluePoint6X" fmla="*/ 281.785714285714 w 70"/>
                  <a:gd name="GluePoint6Y" fmla="*/ 0 h 90"/>
                  <a:gd name="GluePoint7X" fmla="*/ 223.928571428571 w 70"/>
                  <a:gd name="GluePoint7Y" fmla="*/ 0 h 90"/>
                  <a:gd name="GluePoint8X" fmla="*/ 353.571428571429 w 70"/>
                  <a:gd name="GluePoint8Y" fmla="*/ 0 h 90"/>
                  <a:gd name="GluePoint9X" fmla="*/ 456.428571428571 w 70"/>
                  <a:gd name="GluePoint9Y" fmla="*/ 0 h 90"/>
                  <a:gd name="GluePoint10X" fmla="*/ 378.214285714286 w 70"/>
                  <a:gd name="GluePoint10Y" fmla="*/ 0 h 90"/>
                  <a:gd name="GluePoint11X" fmla="*/ 162.857142857143 w 70"/>
                  <a:gd name="GluePoint11Y" fmla="*/ 0 h 90"/>
                  <a:gd name="GluePoint12X" fmla="*/ 124.285714285714 w 70"/>
                  <a:gd name="GluePoint12Y" fmla="*/ 0 h 90"/>
                  <a:gd name="GluePoint13X" fmla="*/ 88.9285714285714 w 70"/>
                  <a:gd name="GluePoint13Y" fmla="*/ 0 h 90"/>
                  <a:gd name="GluePoint14X" fmla="*/ 30 w 70"/>
                  <a:gd name="GluePoint14Y" fmla="*/ 0 h 90"/>
                  <a:gd name="GluePoint15X" fmla="*/ 3.21428571428571 w 70"/>
                  <a:gd name="GluePoint15Y" fmla="*/ 0 h 90"/>
                  <a:gd name="GluePoint16X" fmla="*/ 236.785714285714 w 70"/>
                  <a:gd name="GluePoint16Y" fmla="*/ 0 h 90"/>
                  <a:gd name="GluePoint17X" fmla="*/ 422.142857142857 w 70"/>
                  <a:gd name="GluePoint17Y" fmla="*/ 0 h 90"/>
                  <a:gd name="GluePoint18X" fmla="*/ 513.214285714286 w 70"/>
                  <a:gd name="GluePoint18Y" fmla="*/ 0 h 90"/>
                  <a:gd name="GluePoint19X" fmla="*/ 583.928571428571 w 70"/>
                  <a:gd name="GluePoint19Y" fmla="*/ 0 h 90"/>
                  <a:gd name="GluePoint20X" fmla="*/ 702.857142857143 w 70"/>
                  <a:gd name="GluePoint20Y" fmla="*/ 0 h 90"/>
                  <a:gd name="GluePoint21X" fmla="*/ 626.785714285714 w 70"/>
                  <a:gd name="GluePoint21Y" fmla="*/ 0 h 90"/>
                  <a:gd name="GluePoint22X" fmla="*/ 652.5 w 70"/>
                  <a:gd name="GluePoint22Y" fmla="*/ 0 h 90"/>
                  <a:gd name="GluePoint23X" fmla="*/ 783.214285714286 w 70"/>
                  <a:gd name="GluePoint23Y" fmla="*/ 0 h 90"/>
                  <a:gd name="GluePoint24X" fmla="*/ 902.142857142857 w 70"/>
                  <a:gd name="GluePoint24Y" fmla="*/ 0 h 90"/>
                  <a:gd name="GluePoint25X" fmla="*/ 763.928571428571 w 70"/>
                  <a:gd name="GluePoint25Y" fmla="*/ 0 h 90"/>
                  <a:gd name="GluePoint26X" fmla="*/ 669.642857142857 w 70"/>
                  <a:gd name="GluePoint26Y" fmla="*/ 0 h 9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Lst>
                <a:rect l="textAreaLeft" t="textAreaTop" r="textAreaRight" b="textAreaBottom"/>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solidFill>
                <a:schemeClr val="accent1"/>
              </a:solidFill>
              <a:ln w="0">
                <a:noFill/>
              </a:ln>
            </p:spPr>
            <p:style>
              <a:lnRef idx="0"/>
              <a:fillRef idx="0"/>
              <a:effectRef idx="0"/>
              <a:fontRef idx="minor"/>
            </p:style>
            <p:txBody>
              <a:bodyPr lIns="90000" rIns="90000" tIns="-19800" bIns="-198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125" name="îṡlïḋe"/>
              <p:cNvSpPr/>
              <p:nvPr/>
            </p:nvSpPr>
            <p:spPr>
              <a:xfrm>
                <a:off x="10105560" y="383040"/>
                <a:ext cx="45000" cy="38880"/>
              </a:xfrm>
              <a:custGeom>
                <a:avLst/>
                <a:gdLst>
                  <a:gd name="textAreaLeft" fmla="*/ 0 w 45000"/>
                  <a:gd name="textAreaRight" fmla="*/ 50760 w 45000"/>
                  <a:gd name="textAreaTop" fmla="*/ 0 h 38880"/>
                  <a:gd name="textAreaBottom" fmla="*/ 44640 h 38880"/>
                  <a:gd name="GluePoint1X" fmla="*/ 268.258064516129 w 124"/>
                  <a:gd name="GluePoint1Y" fmla="*/ 0 h 141"/>
                  <a:gd name="GluePoint2X" fmla="*/ 233.709677419355 w 124"/>
                  <a:gd name="GluePoint2Y" fmla="*/ 0.773049645390071 h 141"/>
                  <a:gd name="GluePoint3X" fmla="*/ 227.612903225806 w 124"/>
                  <a:gd name="GluePoint3Y" fmla="*/ 0.773049645390071 h 141"/>
                  <a:gd name="GluePoint4X" fmla="*/ 174.774193548387 w 124"/>
                  <a:gd name="GluePoint4Y" fmla="*/ 0.773049645390071 h 141"/>
                  <a:gd name="GluePoint5X" fmla="*/ 130.064516129032 w 124"/>
                  <a:gd name="GluePoint5Y" fmla="*/ 0 h 141"/>
                  <a:gd name="GluePoint6X" fmla="*/ 102.629032258065 w 124"/>
                  <a:gd name="GluePoint6Y" fmla="*/ 0 h 141"/>
                  <a:gd name="GluePoint7X" fmla="*/ 116.854838709677 w 124"/>
                  <a:gd name="GluePoint7Y" fmla="*/ 1.54609929078014 h 141"/>
                  <a:gd name="GluePoint8X" fmla="*/ 168.677419354839 w 124"/>
                  <a:gd name="GluePoint8Y" fmla="*/ 1.54609929078014 h 141"/>
                  <a:gd name="GluePoint9X" fmla="*/ 196.112903225806 w 124"/>
                  <a:gd name="GluePoint9Y" fmla="*/ 1.54609929078014 h 141"/>
                  <a:gd name="GluePoint10X" fmla="*/ 178.838709677419 w 124"/>
                  <a:gd name="GluePoint10Y" fmla="*/ 2.31914893617021 h 141"/>
                  <a:gd name="GluePoint11X" fmla="*/ 116.854838709677 w 124"/>
                  <a:gd name="GluePoint11Y" fmla="*/ 3.09219858156028 h 141"/>
                  <a:gd name="GluePoint12X" fmla="*/ 44.7096774193548 w 124"/>
                  <a:gd name="GluePoint12Y" fmla="*/ 3.86524822695035 h 141"/>
                  <a:gd name="GluePoint13X" fmla="*/ 38.6129032258065 w 124"/>
                  <a:gd name="GluePoint13Y" fmla="*/ 3.86524822695035 h 141"/>
                  <a:gd name="GluePoint14X" fmla="*/ 5.08064516129032 w 124"/>
                  <a:gd name="GluePoint14Y" fmla="*/ 3.86524822695035 h 141"/>
                  <a:gd name="GluePoint15X" fmla="*/ 3.04838709677419 w 124"/>
                  <a:gd name="GluePoint15Y" fmla="*/ 3.86524822695035 h 141"/>
                  <a:gd name="GluePoint16X" fmla="*/ 20.3225806451613 w 124"/>
                  <a:gd name="GluePoint16Y" fmla="*/ 5.4113475177305 h 141"/>
                  <a:gd name="GluePoint17X" fmla="*/ 83.3225806451613 w 124"/>
                  <a:gd name="GluePoint17Y" fmla="*/ 3.86524822695035 h 141"/>
                  <a:gd name="GluePoint18X" fmla="*/ 175.790322580645 w 124"/>
                  <a:gd name="GluePoint18Y" fmla="*/ 2.31914893617021 h 141"/>
                  <a:gd name="GluePoint19X" fmla="*/ 234.725806451613 w 124"/>
                  <a:gd name="GluePoint19Y" fmla="*/ 1.54609929078014 h 141"/>
                  <a:gd name="GluePoint20X" fmla="*/ 316.016129032258 w 124"/>
                  <a:gd name="GluePoint20Y" fmla="*/ 1.54609929078014 h 141"/>
                  <a:gd name="GluePoint21X" fmla="*/ 353.612903225806 w 124"/>
                  <a:gd name="GluePoint21Y" fmla="*/ 1.54609929078014 h 141"/>
                  <a:gd name="GluePoint22X" fmla="*/ 378 w 124"/>
                  <a:gd name="GluePoint22Y" fmla="*/ 0.773049645390071 h 141"/>
                  <a:gd name="GluePoint23X" fmla="*/ 341.41935483871 w 124"/>
                  <a:gd name="GluePoint23Y" fmla="*/ 0.773049645390071 h 141"/>
                  <a:gd name="GluePoint24X" fmla="*/ 292.645161290323 w 124"/>
                  <a:gd name="GluePoint24Y" fmla="*/ 0.773049645390071 h 141"/>
                  <a:gd name="GluePoint25X" fmla="*/ 268.258064516129 w 124"/>
                  <a:gd name="GluePoint25Y" fmla="*/ 0.773049645390071 h 141"/>
                  <a:gd name="GluePoint26X" fmla="*/ 285.532258064516 w 124"/>
                  <a:gd name="GluePoint26Y" fmla="*/ 0 h 141"/>
                  <a:gd name="GluePoint27X" fmla="*/ 306.870967741936 w 124"/>
                  <a:gd name="GluePoint27Y" fmla="*/ 0 h 141"/>
                  <a:gd name="GluePoint28X" fmla="*/ 329.225806451613 w 124"/>
                  <a:gd name="GluePoint28Y" fmla="*/ 0 h 141"/>
                  <a:gd name="GluePoint29X" fmla="*/ 326.177419354839 w 124"/>
                  <a:gd name="GluePoint29Y" fmla="*/ 0 h 141"/>
                  <a:gd name="GluePoint30X" fmla="*/ 290.612903225806 w 124"/>
                  <a:gd name="GluePoint30Y" fmla="*/ 0 h 141"/>
                  <a:gd name="GluePoint31X" fmla="*/ 268.258064516129 w 124"/>
                  <a:gd name="GluePoint31Y" fmla="*/ 0 h 14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Lst>
                <a:rect l="textAreaLeft" t="textAreaTop" r="textAreaRight" b="textAreaBottom"/>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solidFill>
                <a:schemeClr val="accent1"/>
              </a:solidFill>
              <a:ln w="0">
                <a:noFill/>
              </a:ln>
            </p:spPr>
            <p:style>
              <a:lnRef idx="0"/>
              <a:fillRef idx="0"/>
              <a:effectRef idx="0"/>
              <a:fontRef idx="minor"/>
            </p:style>
            <p:txBody>
              <a:bodyPr lIns="90000" rIns="90000" tIns="-360" bIns="-36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126" name="í$ḻíde"/>
              <p:cNvSpPr/>
              <p:nvPr/>
            </p:nvSpPr>
            <p:spPr>
              <a:xfrm>
                <a:off x="9956160" y="463320"/>
                <a:ext cx="172080" cy="249480"/>
              </a:xfrm>
              <a:custGeom>
                <a:avLst/>
                <a:gdLst>
                  <a:gd name="textAreaLeft" fmla="*/ 0 w 172080"/>
                  <a:gd name="textAreaRight" fmla="*/ 177840 w 172080"/>
                  <a:gd name="textAreaTop" fmla="*/ 0 h 249480"/>
                  <a:gd name="textAreaBottom" fmla="*/ 255240 h 249480"/>
                  <a:gd name="GluePoint1X" fmla="*/ 0 w 709"/>
                  <a:gd name="GluePoint1Y" fmla="*/ 7399.38866396761 h 494"/>
                  <a:gd name="GluePoint2X" fmla="*/ 0 w 709"/>
                  <a:gd name="GluePoint2Y" fmla="*/ 7399.38866396761 h 494"/>
                  <a:gd name="GluePoint3X" fmla="*/ 0 w 709"/>
                  <a:gd name="GluePoint3Y" fmla="*/ 1725.16599190283 h 494"/>
                  <a:gd name="GluePoint4X" fmla="*/ 0 w 709"/>
                  <a:gd name="GluePoint4Y" fmla="*/ 1725.16599190283 h 494"/>
                  <a:gd name="GluePoint5X" fmla="*/ 0 w 709"/>
                  <a:gd name="GluePoint5Y" fmla="*/ 0 h 494"/>
                  <a:gd name="GluePoint6X" fmla="*/ 0 w 709"/>
                  <a:gd name="GluePoint6Y" fmla="*/ 6559.28340080972 h 494"/>
                  <a:gd name="GluePoint7X" fmla="*/ 0 w 709"/>
                  <a:gd name="GluePoint7Y" fmla="*/ 6559.28340080972 h 494"/>
                  <a:gd name="GluePoint8X" fmla="*/ 0 w 709"/>
                  <a:gd name="GluePoint8Y" fmla="*/ 7794.15384615385 h 494"/>
                  <a:gd name="GluePoint9X" fmla="*/ 0 w 709"/>
                  <a:gd name="GluePoint9Y" fmla="*/ 15394.4372469636 h 494"/>
                  <a:gd name="GluePoint10X" fmla="*/ 0 w 709"/>
                  <a:gd name="GluePoint10Y" fmla="*/ 37270.8906882591 h 494"/>
                  <a:gd name="GluePoint11X" fmla="*/ 0 w 709"/>
                  <a:gd name="GluePoint11Y" fmla="*/ 37270.8906882591 h 494"/>
                  <a:gd name="GluePoint12X" fmla="*/ 0 w 709"/>
                  <a:gd name="GluePoint12Y" fmla="*/ 49297.8825910931 h 494"/>
                  <a:gd name="GluePoint13X" fmla="*/ 0 w 709"/>
                  <a:gd name="GluePoint13Y" fmla="*/ 107537.688259109 h 494"/>
                  <a:gd name="GluePoint14X" fmla="*/ 0 w 709"/>
                  <a:gd name="GluePoint14Y" fmla="*/ 134881.850202429 h 494"/>
                  <a:gd name="GluePoint15X" fmla="*/ 0 w 709"/>
                  <a:gd name="GluePoint15Y" fmla="*/ 134881.850202429 h 494"/>
                  <a:gd name="GluePoint16X" fmla="*/ 0 w 709"/>
                  <a:gd name="GluePoint16Y" fmla="*/ 127871.607287449 h 494"/>
                  <a:gd name="GluePoint17X" fmla="*/ 0 w 709"/>
                  <a:gd name="GluePoint17Y" fmla="*/ 134881.850202429 h 494"/>
                  <a:gd name="GluePoint18X" fmla="*/ 0 w 709"/>
                  <a:gd name="GluePoint18Y" fmla="*/ 134881.850202429 h 494"/>
                  <a:gd name="GluePoint19X" fmla="*/ 0 w 709"/>
                  <a:gd name="GluePoint19Y" fmla="*/ 122703.133603239 h 494"/>
                  <a:gd name="GluePoint20X" fmla="*/ 0 w 709"/>
                  <a:gd name="GluePoint20Y" fmla="*/ 57929.3319838057 h 494"/>
                  <a:gd name="GluePoint21X" fmla="*/ 0 w 709"/>
                  <a:gd name="GluePoint21Y" fmla="*/ 52347.8299595142 h 494"/>
                  <a:gd name="GluePoint22X" fmla="*/ 0 w 709"/>
                  <a:gd name="GluePoint22Y" fmla="*/ 52347.8299595142 h 494"/>
                  <a:gd name="GluePoint23X" fmla="*/ 0 w 709"/>
                  <a:gd name="GluePoint23Y" fmla="*/ 23780.036437247 h 494"/>
                  <a:gd name="GluePoint24X" fmla="*/ 0 w 709"/>
                  <a:gd name="GluePoint24Y" fmla="*/ 16293.5465587045 h 494"/>
                  <a:gd name="GluePoint25X" fmla="*/ 0 w 709"/>
                  <a:gd name="GluePoint25Y" fmla="*/ 9128.76923076923 h 494"/>
                  <a:gd name="GluePoint26X" fmla="*/ 0 w 709"/>
                  <a:gd name="GluePoint26Y" fmla="*/ 16293.5465587045 h 494"/>
                  <a:gd name="GluePoint27X" fmla="*/ 0 w 709"/>
                  <a:gd name="GluePoint27Y" fmla="*/ 23780.036437247 h 494"/>
                  <a:gd name="GluePoint28X" fmla="*/ 0 w 709"/>
                  <a:gd name="GluePoint28Y" fmla="*/ 52347.8299595142 h 494"/>
                  <a:gd name="GluePoint29X" fmla="*/ 0 w 709"/>
                  <a:gd name="GluePoint29Y" fmla="*/ 52347.8299595142 h 494"/>
                  <a:gd name="GluePoint30X" fmla="*/ 0 w 709"/>
                  <a:gd name="GluePoint30Y" fmla="*/ 57929.3319838057 h 494"/>
                  <a:gd name="GluePoint31X" fmla="*/ 0 w 709"/>
                  <a:gd name="GluePoint31Y" fmla="*/ 122703.133603239 h 494"/>
                  <a:gd name="GluePoint32X" fmla="*/ 0.675599435825106 w 709"/>
                  <a:gd name="GluePoint32Y" fmla="*/ 134881.850202429 h 494"/>
                  <a:gd name="GluePoint33X" fmla="*/ 0.675599435825106 w 709"/>
                  <a:gd name="GluePoint33Y" fmla="*/ 134881.850202429 h 494"/>
                  <a:gd name="GluePoint34X" fmla="*/ 0.675599435825106 w 709"/>
                  <a:gd name="GluePoint34Y" fmla="*/ 127871.607287449 h 494"/>
                  <a:gd name="GluePoint35X" fmla="*/ 0.675599435825106 w 709"/>
                  <a:gd name="GluePoint35Y" fmla="*/ 134881.850202429 h 494"/>
                  <a:gd name="GluePoint36X" fmla="*/ 0.675599435825106 w 709"/>
                  <a:gd name="GluePoint36Y" fmla="*/ 134881.850202429 h 494"/>
                  <a:gd name="GluePoint37X" fmla="*/ 0.675599435825106 w 709"/>
                  <a:gd name="GluePoint37Y" fmla="*/ 107537.688259109 h 494"/>
                  <a:gd name="GluePoint38X" fmla="*/ 0.675599435825106 w 709"/>
                  <a:gd name="GluePoint38Y" fmla="*/ 49297.8825910931 h 494"/>
                  <a:gd name="GluePoint39X" fmla="*/ 0.675599435825106 w 709"/>
                  <a:gd name="GluePoint39Y" fmla="*/ 37270.8906882591 h 494"/>
                  <a:gd name="GluePoint40X" fmla="*/ 0 w 709"/>
                  <a:gd name="GluePoint40Y" fmla="*/ 37270.8906882591 h 494"/>
                  <a:gd name="GluePoint41X" fmla="*/ 0 w 709"/>
                  <a:gd name="GluePoint41Y" fmla="*/ 15394.4372469636 h 494"/>
                  <a:gd name="GluePoint42X" fmla="*/ 0 w 709"/>
                  <a:gd name="GluePoint42Y" fmla="*/ 7794.15384615385 h 494"/>
                  <a:gd name="GluePoint43X" fmla="*/ 0 w 709"/>
                  <a:gd name="GluePoint43Y" fmla="*/ 6559.28340080972 h 494"/>
                  <a:gd name="GluePoint44X" fmla="*/ 0 w 709"/>
                  <a:gd name="GluePoint44Y" fmla="*/ 6559.28340080972 h 494"/>
                  <a:gd name="GluePoint45X" fmla="*/ 0 w 709"/>
                  <a:gd name="GluePoint45Y" fmla="*/ 0 h 494"/>
                  <a:gd name="GluePoint46X" fmla="*/ 0 w 709"/>
                  <a:gd name="GluePoint46Y" fmla="*/ 1725.16599190283 h 494"/>
                  <a:gd name="GluePoint47X" fmla="*/ 0 w 709"/>
                  <a:gd name="GluePoint47Y" fmla="*/ 1725.16599190283 h 494"/>
                  <a:gd name="GluePoint48X" fmla="*/ 0 w 709"/>
                  <a:gd name="GluePoint48Y" fmla="*/ 7399.38866396761 h 494"/>
                  <a:gd name="GluePoint49X" fmla="*/ 0 w 709"/>
                  <a:gd name="GluePoint49Y" fmla="*/ 7399.38866396761 h 49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Lst>
                <a:rect l="textAreaLeft" t="textAreaTop" r="textAreaRight" b="textAreaBottom"/>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solidFill>
                <a:schemeClr val="accent1"/>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127" name="ïŝľîḑê"/>
              <p:cNvSpPr/>
              <p:nvPr/>
            </p:nvSpPr>
            <p:spPr>
              <a:xfrm>
                <a:off x="9778320" y="337320"/>
                <a:ext cx="526680" cy="527400"/>
              </a:xfrm>
              <a:custGeom>
                <a:avLst/>
                <a:gdLst>
                  <a:gd name="textAreaLeft" fmla="*/ 0 w 526680"/>
                  <a:gd name="textAreaRight" fmla="*/ 532440 w 526680"/>
                  <a:gd name="textAreaTop" fmla="*/ 0 h 527400"/>
                  <a:gd name="textAreaBottom" fmla="*/ 533160 h 527400"/>
                  <a:gd name="GluePoint1X" fmla="*/ 661.320729237002 w 1481"/>
                  <a:gd name="GluePoint1Y" fmla="*/ 0 h 1479"/>
                  <a:gd name="GluePoint2X" fmla="*/ 1332.52667116813 w 1481"/>
                  <a:gd name="GluePoint2Y" fmla="*/ 690.873563218391 h 1479"/>
                  <a:gd name="GluePoint3X" fmla="*/ 661.320729237002 w 1481"/>
                  <a:gd name="GluePoint3Y" fmla="*/ 1389.6768086545 h 1479"/>
                  <a:gd name="GluePoint4X" fmla="*/ 0 w 1481"/>
                  <a:gd name="GluePoint4Y" fmla="*/ 690.873563218391 h 1479"/>
                  <a:gd name="GluePoint5X" fmla="*/ 661.320729237002 w 1481"/>
                  <a:gd name="GluePoint5Y" fmla="*/ 0 h 1479"/>
                  <a:gd name="GluePoint6X" fmla="*/ 661.320729237002 w 1481"/>
                  <a:gd name="GluePoint6Y" fmla="*/ 0 h 1479"/>
                  <a:gd name="GluePoint7X" fmla="*/ 661.320729237002 w 1481"/>
                  <a:gd name="GluePoint7Y" fmla="*/ 12.8857336037863 h 1479"/>
                  <a:gd name="GluePoint8X" fmla="*/ 10.8737339635382 w 1481"/>
                  <a:gd name="GluePoint8Y" fmla="*/ 690.873563218391 h 1479"/>
                  <a:gd name="GluePoint9X" fmla="*/ 661.320729237002 w 1481"/>
                  <a:gd name="GluePoint9Y" fmla="*/ 1364.89655172414 h 1479"/>
                  <a:gd name="GluePoint10X" fmla="*/ 1307.81363943282 w 1481"/>
                  <a:gd name="GluePoint10Y" fmla="*/ 690.873563218391 h 1479"/>
                  <a:gd name="GluePoint11X" fmla="*/ 661.320729237002 w 1481"/>
                  <a:gd name="GluePoint11Y" fmla="*/ 12.8857336037863 h 147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solidFill>
                <a:schemeClr val="accent1"/>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128" name="išlíḑe"/>
              <p:cNvSpPr/>
              <p:nvPr/>
            </p:nvSpPr>
            <p:spPr>
              <a:xfrm>
                <a:off x="9810720" y="592560"/>
                <a:ext cx="460080" cy="239040"/>
              </a:xfrm>
              <a:custGeom>
                <a:avLst/>
                <a:gdLst>
                  <a:gd name="textAreaLeft" fmla="*/ 0 w 460080"/>
                  <a:gd name="textAreaRight" fmla="*/ 465840 w 460080"/>
                  <a:gd name="textAreaTop" fmla="*/ 0 h 239040"/>
                  <a:gd name="textAreaBottom" fmla="*/ 244800 h 239040"/>
                  <a:gd name="GluePoint1X" fmla="*/ 531014.467647059 w 680"/>
                  <a:gd name="GluePoint1Y" fmla="*/ 0 h 1294"/>
                  <a:gd name="GluePoint2X" fmla="*/ 1348566.31470588 w 680"/>
                  <a:gd name="GluePoint2Y" fmla="*/ 0 h 1294"/>
                  <a:gd name="GluePoint3X" fmla="*/ 1306948.03088235 w 680"/>
                  <a:gd name="GluePoint3Y" fmla="*/ 0 h 1294"/>
                  <a:gd name="GluePoint4X" fmla="*/ 444330.242647059 w 680"/>
                  <a:gd name="GluePoint4Y" fmla="*/ 0 h 1294"/>
                  <a:gd name="GluePoint5X" fmla="*/ 444330.242647059 w 680"/>
                  <a:gd name="GluePoint5Y" fmla="*/ 0 h 1294"/>
                  <a:gd name="GluePoint6X" fmla="*/ 1224651.90441176 w 680"/>
                  <a:gd name="GluePoint6Y" fmla="*/ 0 h 1294"/>
                  <a:gd name="GluePoint7X" fmla="*/ 444330.242647059 w 680"/>
                  <a:gd name="GluePoint7Y" fmla="*/ 0 h 1294"/>
                  <a:gd name="GluePoint8X" fmla="*/ 1587919.87941176 w 680"/>
                  <a:gd name="GluePoint8Y" fmla="*/ 0 h 1294"/>
                  <a:gd name="GluePoint9X" fmla="*/ 1635487.39411765 w 680"/>
                  <a:gd name="GluePoint9Y" fmla="*/ 0 h 1294"/>
                  <a:gd name="GluePoint10X" fmla="*/ 1067600.10882353 w 680"/>
                  <a:gd name="GluePoint10Y" fmla="*/ 0 h 1294"/>
                  <a:gd name="GluePoint11X" fmla="*/ 1463698.88529412 w 680"/>
                  <a:gd name="GluePoint11Y" fmla="*/ 0 h 1294"/>
                  <a:gd name="GluePoint12X" fmla="*/ 2995656.87205882 w 680"/>
                  <a:gd name="GluePoint12Y" fmla="*/ 0 h 1294"/>
                  <a:gd name="GluePoint13X" fmla="*/ 2385357.57058824 w 680"/>
                  <a:gd name="GluePoint13Y" fmla="*/ 0 h 1294"/>
                  <a:gd name="GluePoint14X" fmla="*/ 1181925.78088235 w 680"/>
                  <a:gd name="GluePoint14Y" fmla="*/ 0 h 1294"/>
                  <a:gd name="GluePoint15X" fmla="*/ 3317379.91764706 w 680"/>
                  <a:gd name="GluePoint15Y" fmla="*/ 0 h 1294"/>
                  <a:gd name="GluePoint16X" fmla="*/ 3846229.48970588 w 680"/>
                  <a:gd name="GluePoint16Y" fmla="*/ 0 h 1294"/>
                  <a:gd name="GluePoint17X" fmla="*/ 3125988.85294118 w 680"/>
                  <a:gd name="GluePoint17Y" fmla="*/ 0 h 1294"/>
                  <a:gd name="GluePoint18X" fmla="*/ 2855098.53382353 w 680"/>
                  <a:gd name="GluePoint18Y" fmla="*/ 0 h 1294"/>
                  <a:gd name="GluePoint19X" fmla="*/ 4226147.03529412 w 680"/>
                  <a:gd name="GluePoint19Y" fmla="*/ 0 h 1294"/>
                  <a:gd name="GluePoint20X" fmla="*/ 4509191.61617647 w 680"/>
                  <a:gd name="GluePoint20Y" fmla="*/ 0 h 1294"/>
                  <a:gd name="GluePoint21X" fmla="*/ 3406607.09558824 w 680"/>
                  <a:gd name="GluePoint21Y" fmla="*/ 0 h 1294"/>
                  <a:gd name="GluePoint22X" fmla="*/ 3754955.91176471 w 680"/>
                  <a:gd name="GluePoint22Y" fmla="*/ 0 h 1294"/>
                  <a:gd name="GluePoint23X" fmla="*/ 5443296.1 w 680"/>
                  <a:gd name="GluePoint23Y" fmla="*/ 0 h 1294"/>
                  <a:gd name="GluePoint24X" fmla="*/ 6716265.99117647 w 680"/>
                  <a:gd name="GluePoint24Y" fmla="*/ 0 h 1294"/>
                  <a:gd name="GluePoint25X" fmla="*/ 5289161.55294118 w 680"/>
                  <a:gd name="GluePoint25Y" fmla="*/ 0 h 1294"/>
                  <a:gd name="GluePoint26X" fmla="*/ 8840935.14852941 w 680"/>
                  <a:gd name="GluePoint26Y" fmla="*/ 0 h 1294"/>
                  <a:gd name="GluePoint27X" fmla="*/ 8883687.60441176 w 680"/>
                  <a:gd name="GluePoint27Y" fmla="*/ 0 h 1294"/>
                  <a:gd name="GluePoint28X" fmla="*/ 7818212.89264706 w 680"/>
                  <a:gd name="GluePoint28Y" fmla="*/ 0 h 1294"/>
                  <a:gd name="GluePoint29X" fmla="*/ 8260455.35588235 w 680"/>
                  <a:gd name="GluePoint29Y" fmla="*/ 0 h 1294"/>
                  <a:gd name="GluePoint30X" fmla="*/ 9296699.275 w 680"/>
                  <a:gd name="GluePoint30Y" fmla="*/ 0 h 1294"/>
                  <a:gd name="GluePoint31X" fmla="*/ 10753619.4602941 w 680"/>
                  <a:gd name="GluePoint31Y" fmla="*/ 0 h 1294"/>
                  <a:gd name="GluePoint32X" fmla="*/ 9911482.6 w 680"/>
                  <a:gd name="GluePoint32Y" fmla="*/ 0 h 1294"/>
                  <a:gd name="GluePoint33X" fmla="*/ 11995737.2382353 w 680"/>
                  <a:gd name="GluePoint33Y" fmla="*/ 0 h 1294"/>
                  <a:gd name="GluePoint34X" fmla="*/ 11192922.1044118 w 680"/>
                  <a:gd name="GluePoint34Y" fmla="*/ 0 h 1294"/>
                  <a:gd name="GluePoint35X" fmla="*/ 13127857.2544118 w 680"/>
                  <a:gd name="GluePoint35Y" fmla="*/ 0 h 1294"/>
                  <a:gd name="GluePoint36X" fmla="*/ 12920661.1352941 w 680"/>
                  <a:gd name="GluePoint36Y" fmla="*/ 0 h 1294"/>
                  <a:gd name="GluePoint37X" fmla="*/ 12481516.4852941 w 680"/>
                  <a:gd name="GluePoint37Y" fmla="*/ 0 h 1294"/>
                  <a:gd name="GluePoint38X" fmla="*/ 13127857.2544118 w 680"/>
                  <a:gd name="GluePoint38Y" fmla="*/ 0 h 1294"/>
                  <a:gd name="GluePoint39X" fmla="*/ 13316635.7735294 w 680"/>
                  <a:gd name="GluePoint39Y" fmla="*/ 0 h 1294"/>
                  <a:gd name="GluePoint40X" fmla="*/ 14163314.9647059 w 680"/>
                  <a:gd name="GluePoint40Y" fmla="*/ 0 h 1294"/>
                  <a:gd name="GluePoint41X" fmla="*/ 14216679.3588235 w 680"/>
                  <a:gd name="GluePoint41Y" fmla="*/ 0 h 1294"/>
                  <a:gd name="GluePoint42X" fmla="*/ 14133875.3941176 w 680"/>
                  <a:gd name="GluePoint42Y" fmla="*/ 0 h 1294"/>
                  <a:gd name="GluePoint43X" fmla="*/ 15750659.2941176 w 680"/>
                  <a:gd name="GluePoint43Y" fmla="*/ 0 h 1294"/>
                  <a:gd name="GluePoint44X" fmla="*/ 15718014.7 w 680"/>
                  <a:gd name="GluePoint44Y" fmla="*/ 0 h 1294"/>
                  <a:gd name="GluePoint45X" fmla="*/ 14813825.65 w 680"/>
                  <a:gd name="GluePoint45Y" fmla="*/ 0 h 1294"/>
                  <a:gd name="GluePoint46X" fmla="*/ 15750659.2941176 w 680"/>
                  <a:gd name="GluePoint46Y" fmla="*/ 0 h 1294"/>
                  <a:gd name="GluePoint47X" fmla="*/ 16949328.6897059 w 680"/>
                  <a:gd name="GluePoint47Y" fmla="*/ 0 h 1294"/>
                  <a:gd name="GluePoint48X" fmla="*/ 15847695.8955882 w 680"/>
                  <a:gd name="GluePoint48Y" fmla="*/ 0 h 1294"/>
                  <a:gd name="GluePoint49X" fmla="*/ 16157612.6426471 w 680"/>
                  <a:gd name="GluePoint49Y" fmla="*/ 0 h 1294"/>
                  <a:gd name="GluePoint50X" fmla="*/ 16799127.0676471 w 680"/>
                  <a:gd name="GluePoint50Y" fmla="*/ 0 h 1294"/>
                  <a:gd name="GluePoint51X" fmla="*/ 16823343.4279412 w 680"/>
                  <a:gd name="GluePoint51Y" fmla="*/ 0 h 1294"/>
                  <a:gd name="GluePoint52X" fmla="*/ 16410632.6985294 w 680"/>
                  <a:gd name="GluePoint52Y" fmla="*/ 0 h 1294"/>
                  <a:gd name="GluePoint53X" fmla="*/ 17661758.0220588 w 680"/>
                  <a:gd name="GluePoint53Y" fmla="*/ 0 h 1294"/>
                  <a:gd name="GluePoint54X" fmla="*/ 16940849.6720588 w 680"/>
                  <a:gd name="GluePoint54Y" fmla="*/ 0 h 1294"/>
                  <a:gd name="GluePoint55X" fmla="*/ 17841363.4779412 w 680"/>
                  <a:gd name="GluePoint55Y" fmla="*/ 0 h 1294"/>
                  <a:gd name="GluePoint56X" fmla="*/ 17683508.5455882 w 680"/>
                  <a:gd name="GluePoint56Y" fmla="*/ 0 h 1294"/>
                  <a:gd name="GluePoint57X" fmla="*/ 18041673.6867647 w 680"/>
                  <a:gd name="GluePoint57Y" fmla="*/ 0 h 1294"/>
                  <a:gd name="GluePoint58X" fmla="*/ 17038499.4411765 w 680"/>
                  <a:gd name="GluePoint58Y" fmla="*/ 0 h 1294"/>
                  <a:gd name="GluePoint59X" fmla="*/ 17038499.4411765 w 680"/>
                  <a:gd name="GluePoint59Y" fmla="*/ 0 h 1294"/>
                  <a:gd name="GluePoint60X" fmla="*/ 17133263.9367647 w 680"/>
                  <a:gd name="GluePoint60Y" fmla="*/ 0 h 129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Lst>
                <a:rect l="textAreaLeft" t="textAreaTop" r="textAreaRight" b="textAreaBottom"/>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solidFill>
                <a:schemeClr val="accent1"/>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129" name="îṩḻîḓè"/>
              <p:cNvSpPr/>
              <p:nvPr/>
            </p:nvSpPr>
            <p:spPr>
              <a:xfrm>
                <a:off x="9999000" y="741600"/>
                <a:ext cx="92880" cy="19800"/>
              </a:xfrm>
              <a:custGeom>
                <a:avLst/>
                <a:gdLst>
                  <a:gd name="textAreaLeft" fmla="*/ 0 w 92880"/>
                  <a:gd name="textAreaRight" fmla="*/ 98640 w 92880"/>
                  <a:gd name="textAreaTop" fmla="*/ 0 h 19800"/>
                  <a:gd name="textAreaBottom" fmla="*/ 25560 h 19800"/>
                  <a:gd name="GluePoint1X" fmla="*/ 0 w 71"/>
                  <a:gd name="GluePoint1Y" fmla="*/ 0 h 274"/>
                  <a:gd name="GluePoint2X" fmla="*/ 6343669373.40845 w 71"/>
                  <a:gd name="GluePoint2Y" fmla="*/ 0 h 274"/>
                  <a:gd name="GluePoint3X" fmla="*/ 5523744263.76056 w 71"/>
                  <a:gd name="GluePoint3Y" fmla="*/ 0 h 274"/>
                  <a:gd name="GluePoint4X" fmla="*/ 1953848216.32394 w 71"/>
                  <a:gd name="GluePoint4Y" fmla="*/ 0 h 274"/>
                  <a:gd name="GluePoint5X" fmla="*/ 290682506.957747 w 71"/>
                  <a:gd name="GluePoint5Y" fmla="*/ 0 h 274"/>
                  <a:gd name="GluePoint6X" fmla="*/ 0 w 71"/>
                  <a:gd name="GluePoint6Y" fmla="*/ 0 h 274"/>
                  <a:gd name="GluePoint7X" fmla="*/ 0 w 71"/>
                  <a:gd name="GluePoint7Y" fmla="*/ 0 h 274"/>
                  <a:gd name="GluePoint8X" fmla="*/ 0 w 71"/>
                  <a:gd name="GluePoint8Y" fmla="*/ 0 h 274"/>
                  <a:gd name="GluePoint9X" fmla="*/ 0 w 71"/>
                  <a:gd name="GluePoint9Y" fmla="*/ 0 h 274"/>
                  <a:gd name="GluePoint10X" fmla="*/ 3944867127.71831 w 71"/>
                  <a:gd name="GluePoint10Y" fmla="*/ 0 h 274"/>
                  <a:gd name="GluePoint11X" fmla="*/ 0 w 71"/>
                  <a:gd name="GluePoint11Y" fmla="*/ 0 h 274"/>
                  <a:gd name="GluePoint12X" fmla="*/ 0 w 71"/>
                  <a:gd name="GluePoint12Y" fmla="*/ 0 h 274"/>
                  <a:gd name="GluePoint13X" fmla="*/ 0 w 71"/>
                  <a:gd name="GluePoint13Y" fmla="*/ 0 h 274"/>
                  <a:gd name="GluePoint14X" fmla="*/ 0 w 71"/>
                  <a:gd name="GluePoint14Y" fmla="*/ 0 h 274"/>
                  <a:gd name="GluePoint15X" fmla="*/ 0 w 71"/>
                  <a:gd name="GluePoint15Y" fmla="*/ 0 h 274"/>
                  <a:gd name="GluePoint16X" fmla="*/ 0 w 71"/>
                  <a:gd name="GluePoint16Y" fmla="*/ 0 h 274"/>
                  <a:gd name="GluePoint17X" fmla="*/ 0 w 71"/>
                  <a:gd name="GluePoint17Y" fmla="*/ 0 h 274"/>
                  <a:gd name="GluePoint18X" fmla="*/ 0 w 71"/>
                  <a:gd name="GluePoint18Y" fmla="*/ 0 h 274"/>
                  <a:gd name="GluePoint19X" fmla="*/ 0 w 71"/>
                  <a:gd name="GluePoint19Y" fmla="*/ 0 h 274"/>
                  <a:gd name="GluePoint20X" fmla="*/ 0 w 71"/>
                  <a:gd name="GluePoint20Y" fmla="*/ 0 h 274"/>
                  <a:gd name="GluePoint21X" fmla="*/ 0 w 71"/>
                  <a:gd name="GluePoint21Y" fmla="*/ 0 h 274"/>
                  <a:gd name="GluePoint22X" fmla="*/ 0 w 71"/>
                  <a:gd name="GluePoint22Y" fmla="*/ 0 h 274"/>
                  <a:gd name="GluePoint23X" fmla="*/ 0 w 71"/>
                  <a:gd name="GluePoint23Y" fmla="*/ 0 h 274"/>
                  <a:gd name="GluePoint24X" fmla="*/ 0 w 71"/>
                  <a:gd name="GluePoint24Y" fmla="*/ 0 h 274"/>
                  <a:gd name="GluePoint25X" fmla="*/ 0 w 71"/>
                  <a:gd name="GluePoint25Y" fmla="*/ 0 h 274"/>
                  <a:gd name="GluePoint26X" fmla="*/ 0 w 71"/>
                  <a:gd name="GluePoint26Y" fmla="*/ 0 h 274"/>
                  <a:gd name="GluePoint27X" fmla="*/ 0 w 71"/>
                  <a:gd name="GluePoint27Y" fmla="*/ 0 h 274"/>
                  <a:gd name="GluePoint28X" fmla="*/ 0 w 71"/>
                  <a:gd name="GluePoint28Y" fmla="*/ 0 h 274"/>
                  <a:gd name="GluePoint29X" fmla="*/ 0 w 71"/>
                  <a:gd name="GluePoint29Y" fmla="*/ 0 h 274"/>
                  <a:gd name="GluePoint30X" fmla="*/ 0 w 71"/>
                  <a:gd name="GluePoint30Y" fmla="*/ 0 h 274"/>
                  <a:gd name="GluePoint31X" fmla="*/ 0 w 71"/>
                  <a:gd name="GluePoint31Y" fmla="*/ 0 h 274"/>
                  <a:gd name="GluePoint32X" fmla="*/ 0 w 71"/>
                  <a:gd name="GluePoint32Y" fmla="*/ 0 h 274"/>
                  <a:gd name="GluePoint33X" fmla="*/ 0 w 71"/>
                  <a:gd name="GluePoint33Y" fmla="*/ 0 h 274"/>
                  <a:gd name="GluePoint34X" fmla="*/ 0 w 71"/>
                  <a:gd name="GluePoint34Y" fmla="*/ 0 h 274"/>
                  <a:gd name="GluePoint35X" fmla="*/ 0 w 71"/>
                  <a:gd name="GluePoint35Y" fmla="*/ 0 h 274"/>
                  <a:gd name="GluePoint36X" fmla="*/ 0 w 71"/>
                  <a:gd name="GluePoint36Y" fmla="*/ 0 h 274"/>
                  <a:gd name="GluePoint37X" fmla="*/ 0 w 71"/>
                  <a:gd name="GluePoint37Y" fmla="*/ 0 h 274"/>
                  <a:gd name="GluePoint38X" fmla="*/ 0 w 71"/>
                  <a:gd name="GluePoint38Y" fmla="*/ 0 h 274"/>
                  <a:gd name="GluePoint39X" fmla="*/ 0 w 71"/>
                  <a:gd name="GluePoint39Y" fmla="*/ 0 h 274"/>
                  <a:gd name="GluePoint40X" fmla="*/ 0 w 71"/>
                  <a:gd name="GluePoint40Y" fmla="*/ 0 h 274"/>
                  <a:gd name="GluePoint41X" fmla="*/ 0 w 71"/>
                  <a:gd name="GluePoint41Y" fmla="*/ 0 h 274"/>
                  <a:gd name="GluePoint42X" fmla="*/ 0 w 71"/>
                  <a:gd name="GluePoint42Y" fmla="*/ 0 h 274"/>
                  <a:gd name="GluePoint43X" fmla="*/ 0 w 71"/>
                  <a:gd name="GluePoint43Y" fmla="*/ 0 h 274"/>
                  <a:gd name="GluePoint44X" fmla="*/ 0 w 71"/>
                  <a:gd name="GluePoint44Y" fmla="*/ 0 h 274"/>
                  <a:gd name="GluePoint45X" fmla="*/ 0 w 71"/>
                  <a:gd name="GluePoint45Y" fmla="*/ 0 h 274"/>
                  <a:gd name="GluePoint46X" fmla="*/ 0 w 71"/>
                  <a:gd name="GluePoint46Y" fmla="*/ 0 h 274"/>
                  <a:gd name="GluePoint47X" fmla="*/ 0 w 71"/>
                  <a:gd name="GluePoint47Y" fmla="*/ 0 h 274"/>
                  <a:gd name="GluePoint48X" fmla="*/ 0 w 71"/>
                  <a:gd name="GluePoint48Y" fmla="*/ 0 h 274"/>
                  <a:gd name="GluePoint49X" fmla="*/ 0 w 71"/>
                  <a:gd name="GluePoint49Y" fmla="*/ 0 h 274"/>
                  <a:gd name="GluePoint50X" fmla="*/ 0 w 71"/>
                  <a:gd name="GluePoint50Y" fmla="*/ 0 h 274"/>
                  <a:gd name="GluePoint51X" fmla="*/ 0 w 71"/>
                  <a:gd name="GluePoint51Y" fmla="*/ 0 h 274"/>
                  <a:gd name="GluePoint52X" fmla="*/ 0 w 71"/>
                  <a:gd name="GluePoint52Y" fmla="*/ 0 h 274"/>
                  <a:gd name="GluePoint53X" fmla="*/ 0 w 71"/>
                  <a:gd name="GluePoint53Y" fmla="*/ 0 h 274"/>
                  <a:gd name="GluePoint54X" fmla="*/ 0 w 71"/>
                  <a:gd name="GluePoint54Y" fmla="*/ 0 h 274"/>
                  <a:gd name="GluePoint55X" fmla="*/ 0 w 71"/>
                  <a:gd name="GluePoint55Y" fmla="*/ 0 h 274"/>
                  <a:gd name="GluePoint56X" fmla="*/ 0 w 71"/>
                  <a:gd name="GluePoint56Y" fmla="*/ 0 h 274"/>
                  <a:gd name="GluePoint57X" fmla="*/ 0 w 71"/>
                  <a:gd name="GluePoint57Y" fmla="*/ 0 h 274"/>
                  <a:gd name="GluePoint58X" fmla="*/ 0 w 71"/>
                  <a:gd name="GluePoint58Y" fmla="*/ 0 h 274"/>
                  <a:gd name="GluePoint59X" fmla="*/ 0 w 71"/>
                  <a:gd name="GluePoint59Y" fmla="*/ 0 h 274"/>
                  <a:gd name="GluePoint60X" fmla="*/ 0 w 71"/>
                  <a:gd name="GluePoint60Y" fmla="*/ 0 h 274"/>
                  <a:gd name="GluePoint61X" fmla="*/ 0 w 71"/>
                  <a:gd name="GluePoint61Y" fmla="*/ 0 h 27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Lst>
                <a:rect l="textAreaLeft" t="textAreaTop" r="textAreaRight" b="textAreaBottom"/>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solidFill>
                <a:schemeClr val="accent1"/>
              </a:solidFill>
              <a:ln w="0">
                <a:noFill/>
              </a:ln>
            </p:spPr>
            <p:style>
              <a:lnRef idx="0"/>
              <a:fillRef idx="0"/>
              <a:effectRef idx="0"/>
              <a:fontRef idx="minor"/>
            </p:style>
            <p:txBody>
              <a:bodyPr lIns="90000" rIns="90000" tIns="-19440" bIns="-1944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130" name="ïsļîḑè"/>
              <p:cNvSpPr/>
              <p:nvPr/>
            </p:nvSpPr>
            <p:spPr>
              <a:xfrm>
                <a:off x="9869400" y="428400"/>
                <a:ext cx="344520" cy="323640"/>
              </a:xfrm>
              <a:custGeom>
                <a:avLst/>
                <a:gdLst>
                  <a:gd name="textAreaLeft" fmla="*/ 0 w 344520"/>
                  <a:gd name="textAreaRight" fmla="*/ 350280 w 344520"/>
                  <a:gd name="textAreaTop" fmla="*/ 0 h 323640"/>
                  <a:gd name="textAreaBottom" fmla="*/ 329400 h 323640"/>
                  <a:gd name="GluePoint1X" fmla="*/ 1068.98142076503 w 915"/>
                  <a:gd name="GluePoint1Y" fmla="*/ 0 h 973"/>
                  <a:gd name="GluePoint2X" fmla="*/ 2149.47978142077 w 915"/>
                  <a:gd name="GluePoint2Y" fmla="*/ 164.64542651593 h 973"/>
                  <a:gd name="GluePoint3X" fmla="*/ 1589.33770491803 w 915"/>
                  <a:gd name="GluePoint3Y" fmla="*/ 315.416238437821 h 973"/>
                  <a:gd name="GluePoint4X" fmla="*/ 1571.53879781421 w 915"/>
                  <a:gd name="GluePoint4Y" fmla="*/ 307.091469681398 h 973"/>
                  <a:gd name="GluePoint5X" fmla="*/ 2104.45901639344 w 915"/>
                  <a:gd name="GluePoint5Y" fmla="*/ 164.64542651593 h 973"/>
                  <a:gd name="GluePoint6X" fmla="*/ 1068.98142076503 w 915"/>
                  <a:gd name="GluePoint6Y" fmla="*/ 3.69989722507708 h 973"/>
                  <a:gd name="GluePoint7X" fmla="*/ 35.5978142076503 w 915"/>
                  <a:gd name="GluePoint7Y" fmla="*/ 164.64542651593 h 973"/>
                  <a:gd name="GluePoint8X" fmla="*/ 573.753005464481 w 915"/>
                  <a:gd name="GluePoint8Y" fmla="*/ 307.091469681398 h 973"/>
                  <a:gd name="GluePoint9X" fmla="*/ 553.860109289618 w 915"/>
                  <a:gd name="GluePoint9Y" fmla="*/ 315.416238437821 h 973"/>
                  <a:gd name="GluePoint10X" fmla="*/ 0 w 915"/>
                  <a:gd name="GluePoint10Y" fmla="*/ 164.64542651593 h 973"/>
                  <a:gd name="GluePoint11X" fmla="*/ 1068.98142076503 w 915"/>
                  <a:gd name="GluePoint11Y" fmla="*/ 0 h 97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solidFill>
                <a:schemeClr val="accent1"/>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grpSp>
        <p:sp>
          <p:nvSpPr>
            <p:cNvPr id="131" name="íšľïḋé"/>
            <p:cNvSpPr/>
            <p:nvPr/>
          </p:nvSpPr>
          <p:spPr>
            <a:xfrm>
              <a:off x="10398600" y="734760"/>
              <a:ext cx="1114560" cy="60840"/>
            </a:xfrm>
            <a:custGeom>
              <a:avLst/>
              <a:gdLst>
                <a:gd name="textAreaLeft" fmla="*/ 0 w 1114560"/>
                <a:gd name="textAreaRight" fmla="*/ 1120320 w 1114560"/>
                <a:gd name="textAreaTop" fmla="*/ 0 h 60840"/>
                <a:gd name="textAreaBottom" fmla="*/ 66600 h 60840"/>
                <a:gd name="GluePoint1X" fmla="*/ 0 w 185"/>
                <a:gd name="GluePoint1Y" fmla="*/ 0 h 3112"/>
                <a:gd name="GluePoint2X" fmla="*/ 0 w 185"/>
                <a:gd name="GluePoint2Y" fmla="*/ 0 h 3112"/>
                <a:gd name="GluePoint3X" fmla="*/ 0 w 185"/>
                <a:gd name="GluePoint3Y" fmla="*/ 0 h 3112"/>
                <a:gd name="GluePoint4X" fmla="*/ 0 w 185"/>
                <a:gd name="GluePoint4Y" fmla="*/ 0 h 3112"/>
                <a:gd name="GluePoint5X" fmla="*/ 0 w 185"/>
                <a:gd name="GluePoint5Y" fmla="*/ 0 h 3112"/>
                <a:gd name="GluePoint6X" fmla="*/ 0 w 185"/>
                <a:gd name="GluePoint6Y" fmla="*/ 0 h 3112"/>
                <a:gd name="GluePoint7X" fmla="*/ 0 w 185"/>
                <a:gd name="GluePoint7Y" fmla="*/ 0 h 3112"/>
                <a:gd name="GluePoint8X" fmla="*/ 0 w 185"/>
                <a:gd name="GluePoint8Y" fmla="*/ 0 h 3112"/>
                <a:gd name="GluePoint9X" fmla="*/ 0 w 185"/>
                <a:gd name="GluePoint9Y" fmla="*/ 0 h 3112"/>
                <a:gd name="GluePoint10X" fmla="*/ 0 w 185"/>
                <a:gd name="GluePoint10Y" fmla="*/ 0 h 3112"/>
                <a:gd name="GluePoint11X" fmla="*/ 0 w 185"/>
                <a:gd name="GluePoint11Y" fmla="*/ 0 h 3112"/>
                <a:gd name="GluePoint12X" fmla="*/ 0 w 185"/>
                <a:gd name="GluePoint12Y" fmla="*/ 0 h 3112"/>
                <a:gd name="GluePoint13X" fmla="*/ 0 w 185"/>
                <a:gd name="GluePoint13Y" fmla="*/ 0 h 3112"/>
                <a:gd name="GluePoint14X" fmla="*/ 0 w 185"/>
                <a:gd name="GluePoint14Y" fmla="*/ 0 h 3112"/>
                <a:gd name="GluePoint15X" fmla="*/ 0 w 185"/>
                <a:gd name="GluePoint15Y" fmla="*/ 0 h 3112"/>
                <a:gd name="GluePoint16X" fmla="*/ 0 w 185"/>
                <a:gd name="GluePoint16Y" fmla="*/ 0 h 3112"/>
                <a:gd name="GluePoint17X" fmla="*/ 0 w 185"/>
                <a:gd name="GluePoint17Y" fmla="*/ 0 h 3112"/>
                <a:gd name="GluePoint18X" fmla="*/ 0 w 185"/>
                <a:gd name="GluePoint18Y" fmla="*/ 0 h 3112"/>
                <a:gd name="GluePoint19X" fmla="*/ 0 w 185"/>
                <a:gd name="GluePoint19Y" fmla="*/ 0 h 3112"/>
                <a:gd name="GluePoint20X" fmla="*/ 0 w 185"/>
                <a:gd name="GluePoint20Y" fmla="*/ 0 h 3112"/>
                <a:gd name="GluePoint21X" fmla="*/ 0 w 185"/>
                <a:gd name="GluePoint21Y" fmla="*/ 0 h 3112"/>
                <a:gd name="GluePoint22X" fmla="*/ 0 w 185"/>
                <a:gd name="GluePoint22Y" fmla="*/ 0 h 3112"/>
                <a:gd name="GluePoint23X" fmla="*/ 0 w 185"/>
                <a:gd name="GluePoint23Y" fmla="*/ 0 h 3112"/>
                <a:gd name="GluePoint24X" fmla="*/ 0 w 185"/>
                <a:gd name="GluePoint24Y" fmla="*/ 0 h 3112"/>
                <a:gd name="GluePoint25X" fmla="*/ 0 w 185"/>
                <a:gd name="GluePoint25Y" fmla="*/ 0 h 3112"/>
                <a:gd name="GluePoint26X" fmla="*/ 0 w 185"/>
                <a:gd name="GluePoint26Y" fmla="*/ 0 h 3112"/>
                <a:gd name="GluePoint27X" fmla="*/ 0 w 185"/>
                <a:gd name="GluePoint27Y" fmla="*/ 0 h 3112"/>
                <a:gd name="GluePoint28X" fmla="*/ 0 w 185"/>
                <a:gd name="GluePoint28Y" fmla="*/ 0 h 3112"/>
                <a:gd name="GluePoint29X" fmla="*/ 0 w 185"/>
                <a:gd name="GluePoint29Y" fmla="*/ 0 h 3112"/>
                <a:gd name="GluePoint30X" fmla="*/ 0 w 185"/>
                <a:gd name="GluePoint30Y" fmla="*/ 0 h 3112"/>
                <a:gd name="GluePoint31X" fmla="*/ 0 w 185"/>
                <a:gd name="GluePoint31Y" fmla="*/ 0 h 3112"/>
                <a:gd name="GluePoint32X" fmla="*/ 0 w 185"/>
                <a:gd name="GluePoint32Y" fmla="*/ 0 h 3112"/>
                <a:gd name="GluePoint33X" fmla="*/ 0 w 185"/>
                <a:gd name="GluePoint33Y" fmla="*/ 0 h 3112"/>
                <a:gd name="GluePoint34X" fmla="*/ 0 w 185"/>
                <a:gd name="GluePoint34Y" fmla="*/ 0 h 3112"/>
                <a:gd name="GluePoint35X" fmla="*/ 0 w 185"/>
                <a:gd name="GluePoint35Y" fmla="*/ 0 h 3112"/>
                <a:gd name="GluePoint36X" fmla="*/ 0 w 185"/>
                <a:gd name="GluePoint36Y" fmla="*/ 0 h 3112"/>
                <a:gd name="GluePoint37X" fmla="*/ 0 w 185"/>
                <a:gd name="GluePoint37Y" fmla="*/ 0 h 3112"/>
                <a:gd name="GluePoint38X" fmla="*/ 0 w 185"/>
                <a:gd name="GluePoint38Y" fmla="*/ 0 h 3112"/>
                <a:gd name="GluePoint39X" fmla="*/ 0 w 185"/>
                <a:gd name="GluePoint39Y" fmla="*/ 0 h 3112"/>
                <a:gd name="GluePoint40X" fmla="*/ 0 w 185"/>
                <a:gd name="GluePoint40Y" fmla="*/ 0 h 3112"/>
                <a:gd name="GluePoint41X" fmla="*/ 0 w 185"/>
                <a:gd name="GluePoint41Y" fmla="*/ 0 h 3112"/>
                <a:gd name="GluePoint42X" fmla="*/ 0 w 185"/>
                <a:gd name="GluePoint42Y" fmla="*/ 0 h 3112"/>
                <a:gd name="GluePoint43X" fmla="*/ 0 w 185"/>
                <a:gd name="GluePoint43Y" fmla="*/ 0 h 3112"/>
                <a:gd name="GluePoint44X" fmla="*/ 0 w 185"/>
                <a:gd name="GluePoint44Y" fmla="*/ 0 h 3112"/>
                <a:gd name="GluePoint45X" fmla="*/ 0 w 185"/>
                <a:gd name="GluePoint45Y" fmla="*/ 0 h 3112"/>
                <a:gd name="GluePoint46X" fmla="*/ 0 w 185"/>
                <a:gd name="GluePoint46Y" fmla="*/ 0 h 3112"/>
                <a:gd name="GluePoint47X" fmla="*/ 0 w 185"/>
                <a:gd name="GluePoint47Y" fmla="*/ 0 h 3112"/>
                <a:gd name="GluePoint48X" fmla="*/ 0 w 185"/>
                <a:gd name="GluePoint48Y" fmla="*/ 0 h 3112"/>
                <a:gd name="GluePoint49X" fmla="*/ 0 w 185"/>
                <a:gd name="GluePoint49Y" fmla="*/ 0 h 3112"/>
                <a:gd name="GluePoint50X" fmla="*/ 0 w 185"/>
                <a:gd name="GluePoint50Y" fmla="*/ 0 h 3112"/>
                <a:gd name="GluePoint51X" fmla="*/ 0 w 185"/>
                <a:gd name="GluePoint51Y" fmla="*/ 0 h 3112"/>
                <a:gd name="GluePoint52X" fmla="*/ 0 w 185"/>
                <a:gd name="GluePoint52Y" fmla="*/ 0 h 3112"/>
                <a:gd name="GluePoint53X" fmla="*/ 0 w 185"/>
                <a:gd name="GluePoint53Y" fmla="*/ 0 h 3112"/>
                <a:gd name="GluePoint54X" fmla="*/ 0 w 185"/>
                <a:gd name="GluePoint54Y" fmla="*/ 0 h 3112"/>
                <a:gd name="GluePoint55X" fmla="*/ 0 w 185"/>
                <a:gd name="GluePoint55Y" fmla="*/ 0 h 3112"/>
                <a:gd name="GluePoint56X" fmla="*/ 0 w 185"/>
                <a:gd name="GluePoint56Y" fmla="*/ 0 h 3112"/>
                <a:gd name="GluePoint57X" fmla="*/ 0 w 185"/>
                <a:gd name="GluePoint57Y" fmla="*/ 0 h 3112"/>
                <a:gd name="GluePoint58X" fmla="*/ 0 w 185"/>
                <a:gd name="GluePoint58Y" fmla="*/ 0 h 3112"/>
                <a:gd name="GluePoint59X" fmla="*/ 0 w 185"/>
                <a:gd name="GluePoint59Y" fmla="*/ 0 h 3112"/>
                <a:gd name="GluePoint60X" fmla="*/ 0 w 185"/>
                <a:gd name="GluePoint60Y" fmla="*/ 0 h 3112"/>
                <a:gd name="GluePoint61X" fmla="*/ 0 w 185"/>
                <a:gd name="GluePoint61Y" fmla="*/ 0 h 3112"/>
                <a:gd name="GluePoint62X" fmla="*/ 0 w 185"/>
                <a:gd name="GluePoint62Y" fmla="*/ 0 h 311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 ang="0">
                  <a:pos x="GluePoint62X" y="GluePoint62Y"/>
                </a:cxn>
              </a:cxnLst>
              <a:rect l="textAreaLeft" t="textAreaTop" r="textAreaRight" b="textAreaBottom"/>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w="0">
              <a:noFill/>
            </a:ln>
          </p:spPr>
          <p:style>
            <a:lnRef idx="0"/>
            <a:fillRef idx="0"/>
            <a:effectRef idx="0"/>
            <a:fontRef idx="minor"/>
          </p:style>
          <p:txBody>
            <a:bodyPr lIns="90000" rIns="90000" tIns="21600" bIns="216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grpSp>
          <p:nvGrpSpPr>
            <p:cNvPr id="132" name="í$ļîdé"/>
            <p:cNvGrpSpPr/>
            <p:nvPr/>
          </p:nvGrpSpPr>
          <p:grpSpPr>
            <a:xfrm>
              <a:off x="10450800" y="403920"/>
              <a:ext cx="1005840" cy="264600"/>
              <a:chOff x="10450800" y="403920"/>
              <a:chExt cx="1005840" cy="264600"/>
            </a:xfrm>
          </p:grpSpPr>
          <p:sp>
            <p:nvSpPr>
              <p:cNvPr id="133" name="ís1ïḋe"/>
              <p:cNvSpPr/>
              <p:nvPr/>
            </p:nvSpPr>
            <p:spPr>
              <a:xfrm>
                <a:off x="10450800" y="495000"/>
                <a:ext cx="263160" cy="128520"/>
              </a:xfrm>
              <a:custGeom>
                <a:avLst/>
                <a:gdLst>
                  <a:gd name="textAreaLeft" fmla="*/ 0 w 263160"/>
                  <a:gd name="textAreaRight" fmla="*/ 268920 w 263160"/>
                  <a:gd name="textAreaTop" fmla="*/ 0 h 128520"/>
                  <a:gd name="textAreaBottom" fmla="*/ 134280 h 128520"/>
                  <a:gd name="GluePoint1X" fmla="*/ 3206350.35924933 w 373"/>
                  <a:gd name="GluePoint1Y" fmla="*/ 0 h 747"/>
                  <a:gd name="GluePoint2X" fmla="*/ 2411105.95174263 w 373"/>
                  <a:gd name="GluePoint2Y" fmla="*/ 0 h 747"/>
                  <a:gd name="GluePoint3X" fmla="*/ 1186713.29758713 w 373"/>
                  <a:gd name="GluePoint3Y" fmla="*/ 0 h 747"/>
                  <a:gd name="GluePoint4X" fmla="*/ 0 w 373"/>
                  <a:gd name="GluePoint4Y" fmla="*/ 0 h 747"/>
                  <a:gd name="GluePoint5X" fmla="*/ 1754823.79624665 w 373"/>
                  <a:gd name="GluePoint5Y" fmla="*/ 0 h 747"/>
                  <a:gd name="GluePoint6X" fmla="*/ 3606306.91689008 w 373"/>
                  <a:gd name="GluePoint6Y" fmla="*/ 0 h 747"/>
                  <a:gd name="GluePoint7X" fmla="*/ 3349647.6997319 w 373"/>
                  <a:gd name="GluePoint7Y" fmla="*/ 0 h 747"/>
                  <a:gd name="GluePoint8X" fmla="*/ 6844578.75603217 w 373"/>
                  <a:gd name="GluePoint8Y" fmla="*/ 0 h 747"/>
                  <a:gd name="GluePoint9X" fmla="*/ 11338207.0455764 w 373"/>
                  <a:gd name="GluePoint9Y" fmla="*/ 0 h 747"/>
                  <a:gd name="GluePoint10X" fmla="*/ 11565005.3726542 w 373"/>
                  <a:gd name="GluePoint10Y" fmla="*/ 0 h 747"/>
                  <a:gd name="GluePoint11X" fmla="*/ 9891539.54959786 w 373"/>
                  <a:gd name="GluePoint11Y" fmla="*/ 0 h 747"/>
                  <a:gd name="GluePoint12X" fmla="*/ 9268511.38873995 w 373"/>
                  <a:gd name="GluePoint12Y" fmla="*/ 0 h 747"/>
                  <a:gd name="GluePoint13X" fmla="*/ 8610561.13672922 w 373"/>
                  <a:gd name="GluePoint13Y" fmla="*/ 0 h 747"/>
                  <a:gd name="GluePoint14X" fmla="*/ 7301019.02412869 w 373"/>
                  <a:gd name="GluePoint14Y" fmla="*/ 0 h 747"/>
                  <a:gd name="GluePoint15X" fmla="*/ 7757586.85254692 w 373"/>
                  <a:gd name="GluePoint15Y" fmla="*/ 0 h 747"/>
                  <a:gd name="GluePoint16X" fmla="*/ 8067364.15013405 w 373"/>
                  <a:gd name="GluePoint16Y" fmla="*/ 0 h 747"/>
                  <a:gd name="GluePoint17X" fmla="*/ 6533588.6541555 w 373"/>
                  <a:gd name="GluePoint17Y" fmla="*/ 0 h 747"/>
                  <a:gd name="GluePoint18X" fmla="*/ 5591231.87131367 w 373"/>
                  <a:gd name="GluePoint18Y" fmla="*/ 0 h 747"/>
                  <a:gd name="GluePoint19X" fmla="*/ 6305029.99463807 w 373"/>
                  <a:gd name="GluePoint19Y" fmla="*/ 0 h 747"/>
                  <a:gd name="GluePoint20X" fmla="*/ 8297255.32439678 w 373"/>
                  <a:gd name="GluePoint20Y" fmla="*/ 0 h 747"/>
                  <a:gd name="GluePoint21X" fmla="*/ 10463614.230563 w 373"/>
                  <a:gd name="GluePoint21Y" fmla="*/ 0 h 747"/>
                  <a:gd name="GluePoint22X" fmla="*/ 11651632.5683646 w 373"/>
                  <a:gd name="GluePoint22Y" fmla="*/ 0 h 747"/>
                  <a:gd name="GluePoint23X" fmla="*/ 14529405.2010724 w 373"/>
                  <a:gd name="GluePoint23Y" fmla="*/ 0 h 747"/>
                  <a:gd name="GluePoint24X" fmla="*/ 19132545.0080429 w 373"/>
                  <a:gd name="GluePoint24Y" fmla="*/ 0 h 747"/>
                  <a:gd name="GluePoint25X" fmla="*/ 20956704.7077748 w 373"/>
                  <a:gd name="GluePoint25Y" fmla="*/ 0 h 747"/>
                  <a:gd name="GluePoint26X" fmla="*/ 17480175.6997319 w 373"/>
                  <a:gd name="GluePoint26Y" fmla="*/ 0 h 747"/>
                  <a:gd name="GluePoint27X" fmla="*/ 10007026.7774799 w 373"/>
                  <a:gd name="GluePoint27Y" fmla="*/ 0 h 747"/>
                  <a:gd name="GluePoint28X" fmla="*/ 4803207.37801609 w 373"/>
                  <a:gd name="GluePoint28Y" fmla="*/ 0 h 747"/>
                  <a:gd name="GluePoint29X" fmla="*/ 3206350.35924933 w 373"/>
                  <a:gd name="GluePoint29Y" fmla="*/ 0 h 747"/>
                  <a:gd name="GluePoint30X" fmla="*/ 3206350.35924933 w 373"/>
                  <a:gd name="GluePoint30Y" fmla="*/ 0 h 747"/>
                  <a:gd name="GluePoint31X" fmla="*/ 10577949.4906166 w 373"/>
                  <a:gd name="GluePoint31Y" fmla="*/ 0 h 747"/>
                  <a:gd name="GluePoint32X" fmla="*/ 10063657.6729223 w 373"/>
                  <a:gd name="GluePoint32Y" fmla="*/ 0 h 747"/>
                  <a:gd name="GluePoint33X" fmla="*/ 12647862.9812332 w 373"/>
                  <a:gd name="GluePoint33Y" fmla="*/ 0 h 747"/>
                  <a:gd name="GluePoint34X" fmla="*/ 12704493.8766756 w 373"/>
                  <a:gd name="GluePoint34Y" fmla="*/ 0 h 747"/>
                  <a:gd name="GluePoint35X" fmla="*/ 12133633.9624665 w 373"/>
                  <a:gd name="GluePoint35Y" fmla="*/ 0 h 747"/>
                  <a:gd name="GluePoint36X" fmla="*/ 14723924.8793566 w 373"/>
                  <a:gd name="GluePoint36Y" fmla="*/ 0 h 747"/>
                  <a:gd name="GluePoint37X" fmla="*/ 18538143.3458445 w 373"/>
                  <a:gd name="GluePoint37Y" fmla="*/ 0 h 747"/>
                  <a:gd name="GluePoint38X" fmla="*/ 15917852.2037534 w 373"/>
                  <a:gd name="GluePoint38Y" fmla="*/ 0 h 747"/>
                  <a:gd name="GluePoint39X" fmla="*/ 12903582.1769437 w 373"/>
                  <a:gd name="GluePoint39Y" fmla="*/ 0 h 747"/>
                  <a:gd name="GluePoint40X" fmla="*/ 11880672.0321716 w 373"/>
                  <a:gd name="GluePoint40Y" fmla="*/ 0 h 747"/>
                  <a:gd name="GluePoint41X" fmla="*/ 10577949.4906166 w 373"/>
                  <a:gd name="GluePoint41Y" fmla="*/ 0 h 74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Lst>
                <a:rect l="textAreaLeft" t="textAreaTop" r="textAreaRight" b="textAreaBottom"/>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solidFill>
                <a:srgbClr val="0a0a0a"/>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134" name="îślïḍê"/>
              <p:cNvSpPr/>
              <p:nvPr/>
            </p:nvSpPr>
            <p:spPr>
              <a:xfrm>
                <a:off x="10811880" y="434880"/>
                <a:ext cx="150120" cy="233640"/>
              </a:xfrm>
              <a:custGeom>
                <a:avLst/>
                <a:gdLst>
                  <a:gd name="textAreaLeft" fmla="*/ 0 w 150120"/>
                  <a:gd name="textAreaRight" fmla="*/ 155880 w 150120"/>
                  <a:gd name="textAreaTop" fmla="*/ 0 h 233640"/>
                  <a:gd name="textAreaBottom" fmla="*/ 239400 h 233640"/>
                  <a:gd name="GluePoint1X" fmla="*/ 0 w 665"/>
                  <a:gd name="GluePoint1Y" fmla="*/ 82179.2147806005 h 433"/>
                  <a:gd name="GluePoint2X" fmla="*/ 0 w 665"/>
                  <a:gd name="GluePoint2Y" fmla="*/ 107228.983833718 h 433"/>
                  <a:gd name="GluePoint3X" fmla="*/ 0 w 665"/>
                  <a:gd name="GluePoint3Y" fmla="*/ 157675.288683603 h 433"/>
                  <a:gd name="GluePoint4X" fmla="*/ 0 w 665"/>
                  <a:gd name="GluePoint4Y" fmla="*/ 259322.979214781 h 433"/>
                  <a:gd name="GluePoint5X" fmla="*/ 0 w 665"/>
                  <a:gd name="GluePoint5Y" fmla="*/ 290560.508083141 h 433"/>
                  <a:gd name="GluePoint6X" fmla="*/ 0 w 665"/>
                  <a:gd name="GluePoint6Y" fmla="*/ 321580.369515012 h 433"/>
                  <a:gd name="GluePoint7X" fmla="*/ 0 w 665"/>
                  <a:gd name="GluePoint7Y" fmla="*/ 295542.840646651 h 433"/>
                  <a:gd name="GluePoint8X" fmla="*/ 0 w 665"/>
                  <a:gd name="GluePoint8Y" fmla="*/ 194753.810623557 h 433"/>
                  <a:gd name="GluePoint9X" fmla="*/ 0 w 665"/>
                  <a:gd name="GluePoint9Y" fmla="*/ 141128.060046189 h 433"/>
                  <a:gd name="GluePoint10X" fmla="*/ 0 w 665"/>
                  <a:gd name="GluePoint10Y" fmla="*/ 107508.198614319 h 433"/>
                  <a:gd name="GluePoint11X" fmla="*/ 0 w 665"/>
                  <a:gd name="GluePoint11Y" fmla="*/ 82179.2147806005 h 433"/>
                  <a:gd name="GluePoint12X" fmla="*/ 0 w 665"/>
                  <a:gd name="GluePoint12Y" fmla="*/ 82179.2147806005 h 433"/>
                  <a:gd name="GluePoint13X" fmla="*/ 0 w 665"/>
                  <a:gd name="GluePoint13Y" fmla="*/ 96275.0577367206 h 433"/>
                  <a:gd name="GluePoint14X" fmla="*/ 0 w 665"/>
                  <a:gd name="GluePoint14Y" fmla="*/ 103174.364896074 h 433"/>
                  <a:gd name="GluePoint15X" fmla="*/ 0 w 665"/>
                  <a:gd name="GluePoint15Y" fmla="*/ 134755.658198614 h 433"/>
                  <a:gd name="GluePoint16X" fmla="*/ 0 w 665"/>
                  <a:gd name="GluePoint16Y" fmla="*/ 162072.170900693 h 433"/>
                  <a:gd name="GluePoint17X" fmla="*/ 0 w 665"/>
                  <a:gd name="GluePoint17Y" fmla="*/ 233645.727482679 h 433"/>
                  <a:gd name="GluePoint18X" fmla="*/ 0 w 665"/>
                  <a:gd name="GluePoint18Y" fmla="*/ 220325.981524249 h 433"/>
                  <a:gd name="GluePoint19X" fmla="*/ 0 w 665"/>
                  <a:gd name="GluePoint19Y" fmla="*/ 181226.905311778 h 433"/>
                  <a:gd name="GluePoint20X" fmla="*/ 0 w 665"/>
                  <a:gd name="GluePoint20Y" fmla="*/ 152407.736720554 h 433"/>
                  <a:gd name="GluePoint21X" fmla="*/ 0 w 665"/>
                  <a:gd name="GluePoint21Y" fmla="*/ 112978.406466513 h 433"/>
                  <a:gd name="GluePoint22X" fmla="*/ 0 w 665"/>
                  <a:gd name="GluePoint22Y" fmla="*/ 96275.0577367206 h 433"/>
                  <a:gd name="GluePoint23X" fmla="*/ 0 w 665"/>
                  <a:gd name="GluePoint23Y" fmla="*/ 96275.0577367206 h 433"/>
                  <a:gd name="GluePoint24X" fmla="*/ 0 w 665"/>
                  <a:gd name="GluePoint24Y" fmla="*/ 1098.84526558891 h 433"/>
                  <a:gd name="GluePoint25X" fmla="*/ 0 w 665"/>
                  <a:gd name="GluePoint25Y" fmla="*/ 4095.15011547344 h 433"/>
                  <a:gd name="GluePoint26X" fmla="*/ 0 w 665"/>
                  <a:gd name="GluePoint26Y" fmla="*/ 30794.688221709 h 433"/>
                  <a:gd name="GluePoint27X" fmla="*/ 0 w 665"/>
                  <a:gd name="GluePoint27Y" fmla="*/ 61394.2263279446 h 433"/>
                  <a:gd name="GluePoint28X" fmla="*/ 0 w 665"/>
                  <a:gd name="GluePoint28Y" fmla="*/ 164852.309468822 h 433"/>
                  <a:gd name="GluePoint29X" fmla="*/ 0 w 665"/>
                  <a:gd name="GluePoint29Y" fmla="*/ 248460.623556582 h 433"/>
                  <a:gd name="GluePoint30X" fmla="*/ 0 w 665"/>
                  <a:gd name="GluePoint30Y" fmla="*/ 332652.886836028 h 433"/>
                  <a:gd name="GluePoint31X" fmla="*/ 0 w 665"/>
                  <a:gd name="GluePoint31Y" fmla="*/ 313672.286374134 h 433"/>
                  <a:gd name="GluePoint32X" fmla="*/ 0 w 665"/>
                  <a:gd name="GluePoint32Y" fmla="*/ 281493.533487298 h 433"/>
                  <a:gd name="GluePoint33X" fmla="*/ 0 w 665"/>
                  <a:gd name="GluePoint33Y" fmla="*/ 121077.136258661 h 433"/>
                  <a:gd name="GluePoint34X" fmla="*/ 0 w 665"/>
                  <a:gd name="GluePoint34Y" fmla="*/ 64064.7806004619 h 433"/>
                  <a:gd name="GluePoint35X" fmla="*/ 0 w 665"/>
                  <a:gd name="GluePoint35Y" fmla="*/ 29449.6535796767 h 433"/>
                  <a:gd name="GluePoint36X" fmla="*/ 0 w 665"/>
                  <a:gd name="GluePoint36Y" fmla="*/ 1098.84526558891 h 43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Lst>
                <a:rect l="textAreaLeft" t="textAreaTop" r="textAreaRight" b="textAreaBottom"/>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solidFill>
                <a:srgbClr val="0a0a0a"/>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135" name="iśḷiḍê"/>
              <p:cNvSpPr/>
              <p:nvPr/>
            </p:nvSpPr>
            <p:spPr>
              <a:xfrm>
                <a:off x="11063520" y="438120"/>
                <a:ext cx="155160" cy="203040"/>
              </a:xfrm>
              <a:custGeom>
                <a:avLst/>
                <a:gdLst>
                  <a:gd name="textAreaLeft" fmla="*/ 0 w 155160"/>
                  <a:gd name="textAreaRight" fmla="*/ 160920 w 155160"/>
                  <a:gd name="textAreaTop" fmla="*/ 0 h 203040"/>
                  <a:gd name="textAreaBottom" fmla="*/ 208800 h 203040"/>
                  <a:gd name="GluePoint1X" fmla="*/ 2.23448275862069 w 580"/>
                  <a:gd name="GluePoint1Y" fmla="*/ 17652.774049217 h 447"/>
                  <a:gd name="GluePoint2X" fmla="*/ 4.46896551724138 w 580"/>
                  <a:gd name="GluePoint2Y" fmla="*/ 21919.9776286353 h 447"/>
                  <a:gd name="GluePoint3X" fmla="*/ 4.46896551724138 w 580"/>
                  <a:gd name="GluePoint3Y" fmla="*/ 18168.4787472036 h 447"/>
                  <a:gd name="GluePoint4X" fmla="*/ 2.97931034482759 w 580"/>
                  <a:gd name="GluePoint4Y" fmla="*/ 15736.5771812081 h 447"/>
                  <a:gd name="GluePoint5X" fmla="*/ 2.23448275862069 w 580"/>
                  <a:gd name="GluePoint5Y" fmla="*/ 17652.774049217 h 447"/>
                  <a:gd name="GluePoint6X" fmla="*/ 2.23448275862069 w 580"/>
                  <a:gd name="GluePoint6Y" fmla="*/ 17652.774049217 h 447"/>
                  <a:gd name="GluePoint7X" fmla="*/ 1.48965517241379 w 580"/>
                  <a:gd name="GluePoint7Y" fmla="*/ 4245.7158836689 h 447"/>
                  <a:gd name="GluePoint8X" fmla="*/ 1.48965517241379 w 580"/>
                  <a:gd name="GluePoint8Y" fmla="*/ 1375.21252796421 h 447"/>
                  <a:gd name="GluePoint9X" fmla="*/ 1.48965517241379 w 580"/>
                  <a:gd name="GluePoint9Y" fmla="*/ 3.79194630872483 h 447"/>
                  <a:gd name="GluePoint10X" fmla="*/ 2.97931034482759 w 580"/>
                  <a:gd name="GluePoint10Y" fmla="*/ 2272.63982102908 h 447"/>
                  <a:gd name="GluePoint11X" fmla="*/ 2.23448275862069 w 580"/>
                  <a:gd name="GluePoint11Y" fmla="*/ 4138.2774049217 h 447"/>
                  <a:gd name="GluePoint12X" fmla="*/ 2.23448275862069 w 580"/>
                  <a:gd name="GluePoint12Y" fmla="*/ 5359.2841163311 h 447"/>
                  <a:gd name="GluePoint13X" fmla="*/ 1.48965517241379 w 580"/>
                  <a:gd name="GluePoint13Y" fmla="*/ 7136.44295302013 h 447"/>
                  <a:gd name="GluePoint14X" fmla="*/ 2.97931034482759 w 580"/>
                  <a:gd name="GluePoint14Y" fmla="*/ 6663.71364653244 h 447"/>
                  <a:gd name="GluePoint15X" fmla="*/ 3.72413793103448 w 580"/>
                  <a:gd name="GluePoint15Y" fmla="*/ 5557.7293064877 h 447"/>
                  <a:gd name="GluePoint16X" fmla="*/ 3.72413793103448 w 580"/>
                  <a:gd name="GluePoint16Y" fmla="*/ 5978.63534675615 h 447"/>
                  <a:gd name="GluePoint17X" fmla="*/ 3.72413793103448 w 580"/>
                  <a:gd name="GluePoint17Y" fmla="*/ 7534.59731543624 h 447"/>
                  <a:gd name="GluePoint18X" fmla="*/ 2.97931034482759 w 580"/>
                  <a:gd name="GluePoint18Y" fmla="*/ 7963.08724832215 h 447"/>
                  <a:gd name="GluePoint19X" fmla="*/ 1.48965517241379 w 580"/>
                  <a:gd name="GluePoint19Y" fmla="*/ 9679.57494407159 h 447"/>
                  <a:gd name="GluePoint20X" fmla="*/ 1.48965517241379 w 580"/>
                  <a:gd name="GluePoint20Y" fmla="*/ 14906.1409395973 h 447"/>
                  <a:gd name="GluePoint21X" fmla="*/ 0.744827586206897 w 580"/>
                  <a:gd name="GluePoint21Y" fmla="*/ 19362.9418344519 h 447"/>
                  <a:gd name="GluePoint22X" fmla="*/ 0 w 580"/>
                  <a:gd name="GluePoint22Y" fmla="*/ 22660.6711409396 h 447"/>
                  <a:gd name="GluePoint23X" fmla="*/ 0 w 580"/>
                  <a:gd name="GluePoint23Y" fmla="*/ 22318.1319910515 h 447"/>
                  <a:gd name="GluePoint24X" fmla="*/ 0 w 580"/>
                  <a:gd name="GluePoint24Y" fmla="*/ 20237.6174496644 h 447"/>
                  <a:gd name="GluePoint25X" fmla="*/ 0 w 580"/>
                  <a:gd name="GluePoint25Y" fmla="*/ 19362.9418344519 h 447"/>
                  <a:gd name="GluePoint26X" fmla="*/ 0 w 580"/>
                  <a:gd name="GluePoint26Y" fmla="*/ 19651.129753915 h 447"/>
                  <a:gd name="GluePoint27X" fmla="*/ 0.744827586206897 w 580"/>
                  <a:gd name="GluePoint27Y" fmla="*/ 16307.8970917226 h 447"/>
                  <a:gd name="GluePoint28X" fmla="*/ 0.744827586206897 w 580"/>
                  <a:gd name="GluePoint28Y" fmla="*/ 12092.5167785235 h 447"/>
                  <a:gd name="GluePoint29X" fmla="*/ 0.744827586206897 w 580"/>
                  <a:gd name="GluePoint29Y" fmla="*/ 10831.062639821 h 447"/>
                  <a:gd name="GluePoint30X" fmla="*/ 0.744827586206897 w 580"/>
                  <a:gd name="GluePoint30Y" fmla="*/ 11707.0022371365 h 447"/>
                  <a:gd name="GluePoint31X" fmla="*/ 0 w 580"/>
                  <a:gd name="GluePoint31Y" fmla="*/ 11993.9261744966 h 447"/>
                  <a:gd name="GluePoint32X" fmla="*/ 0 w 580"/>
                  <a:gd name="GluePoint32Y" fmla="*/ 9818.6129753915 h 447"/>
                  <a:gd name="GluePoint33X" fmla="*/ 0 w 580"/>
                  <a:gd name="GluePoint33Y" fmla="*/ 8416.85682326622 h 447"/>
                  <a:gd name="GluePoint34X" fmla="*/ 0.744827586206897 w 580"/>
                  <a:gd name="GluePoint34Y" fmla="*/ 8715.15659955257 h 447"/>
                  <a:gd name="GluePoint35X" fmla="*/ 1.48965517241379 w 580"/>
                  <a:gd name="GluePoint35Y" fmla="*/ 7698.91498881432 h 447"/>
                  <a:gd name="GluePoint36X" fmla="*/ 1.48965517241379 w 580"/>
                  <a:gd name="GluePoint36Y" fmla="*/ 7691.33109619687 h 447"/>
                  <a:gd name="GluePoint37X" fmla="*/ 1.48965517241379 w 580"/>
                  <a:gd name="GluePoint37Y" fmla="*/ 4245.7158836689 h 44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Lst>
                <a:rect l="textAreaLeft" t="textAreaTop" r="textAreaRight" b="textAreaBottom"/>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solidFill>
                <a:srgbClr val="0a0a0a"/>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136" name="iṧľíḑe"/>
              <p:cNvSpPr/>
              <p:nvPr/>
            </p:nvSpPr>
            <p:spPr>
              <a:xfrm>
                <a:off x="11305800" y="403920"/>
                <a:ext cx="150840" cy="250560"/>
              </a:xfrm>
              <a:custGeom>
                <a:avLst/>
                <a:gdLst>
                  <a:gd name="textAreaLeft" fmla="*/ 0 w 150840"/>
                  <a:gd name="textAreaRight" fmla="*/ 156600 w 150840"/>
                  <a:gd name="textAreaTop" fmla="*/ 0 h 250560"/>
                  <a:gd name="textAreaBottom" fmla="*/ 256320 h 250560"/>
                  <a:gd name="GluePoint1X" fmla="*/ 0 w 712"/>
                  <a:gd name="GluePoint1Y" fmla="*/ 254111.779310345 h 435"/>
                  <a:gd name="GluePoint2X" fmla="*/ 0 w 712"/>
                  <a:gd name="GluePoint2Y" fmla="*/ 373481.44137931 h 435"/>
                  <a:gd name="GluePoint3X" fmla="*/ 0 w 712"/>
                  <a:gd name="GluePoint3Y" fmla="*/ 476403.505747126 h 435"/>
                  <a:gd name="GluePoint4X" fmla="*/ 0 w 712"/>
                  <a:gd name="GluePoint4Y" fmla="*/ 454389.52183908 h 435"/>
                  <a:gd name="GluePoint5X" fmla="*/ 0 w 712"/>
                  <a:gd name="GluePoint5Y" fmla="*/ 493987.133333333 h 435"/>
                  <a:gd name="GluePoint6X" fmla="*/ 0 w 712"/>
                  <a:gd name="GluePoint6Y" fmla="*/ 591083.23908046 h 435"/>
                  <a:gd name="GluePoint7X" fmla="*/ 0 w 712"/>
                  <a:gd name="GluePoint7Y" fmla="*/ 662159.613793104 h 435"/>
                  <a:gd name="GluePoint8X" fmla="*/ 0 w 712"/>
                  <a:gd name="GluePoint8Y" fmla="*/ 586912.455172414 h 435"/>
                  <a:gd name="GluePoint9X" fmla="*/ 0 w 712"/>
                  <a:gd name="GluePoint9Y" fmla="*/ 448685.337931035 h 435"/>
                  <a:gd name="GluePoint10X" fmla="*/ 0 w 712"/>
                  <a:gd name="GluePoint10Y" fmla="*/ 511367.268965517 h 435"/>
                  <a:gd name="GluePoint11X" fmla="*/ 0 w 712"/>
                  <a:gd name="GluePoint11Y" fmla="*/ 521823.871264368 h 435"/>
                  <a:gd name="GluePoint12X" fmla="*/ 0 w 712"/>
                  <a:gd name="GluePoint12Y" fmla="*/ 409366.526436782 h 435"/>
                  <a:gd name="GluePoint13X" fmla="*/ 0 w 712"/>
                  <a:gd name="GluePoint13Y" fmla="*/ 401198.006896552 h 435"/>
                  <a:gd name="GluePoint14X" fmla="*/ 0 w 712"/>
                  <a:gd name="GluePoint14Y" fmla="*/ 273797.622988506 h 435"/>
                  <a:gd name="GluePoint15X" fmla="*/ 0 w 712"/>
                  <a:gd name="GluePoint15Y" fmla="*/ 190479.685057471 h 435"/>
                  <a:gd name="GluePoint16X" fmla="*/ 0 w 712"/>
                  <a:gd name="GluePoint16Y" fmla="*/ 105802.997701149 h 435"/>
                  <a:gd name="GluePoint17X" fmla="*/ 0 w 712"/>
                  <a:gd name="GluePoint17Y" fmla="*/ 53826.0252873563 h 435"/>
                  <a:gd name="GluePoint18X" fmla="*/ 0 w 712"/>
                  <a:gd name="GluePoint18Y" fmla="*/ 10738.6068965517 h 435"/>
                  <a:gd name="GluePoint19X" fmla="*/ 0 w 712"/>
                  <a:gd name="GluePoint19Y" fmla="*/ 103316.229885057 h 435"/>
                  <a:gd name="GluePoint20X" fmla="*/ 0 w 712"/>
                  <a:gd name="GluePoint20Y" fmla="*/ 160226.68045977 h 435"/>
                  <a:gd name="GluePoint21X" fmla="*/ 0 w 712"/>
                  <a:gd name="GluePoint21Y" fmla="*/ 238641.583908046 h 435"/>
                  <a:gd name="GluePoint22X" fmla="*/ 0 w 712"/>
                  <a:gd name="GluePoint22Y" fmla="*/ 361457.790804598 h 435"/>
                  <a:gd name="GluePoint23X" fmla="*/ 0 w 712"/>
                  <a:gd name="GluePoint23Y" fmla="*/ 429039.551724138 h 435"/>
                  <a:gd name="GluePoint24X" fmla="*/ 0 w 712"/>
                  <a:gd name="GluePoint24Y" fmla="*/ 429039.551724138 h 435"/>
                  <a:gd name="GluePoint25X" fmla="*/ 0 w 712"/>
                  <a:gd name="GluePoint25Y" fmla="*/ 316559.774712644 h 435"/>
                  <a:gd name="GluePoint26X" fmla="*/ 0 w 712"/>
                  <a:gd name="GluePoint26Y" fmla="*/ 291317.15862069 h 435"/>
                  <a:gd name="GluePoint27X" fmla="*/ 0 w 712"/>
                  <a:gd name="GluePoint27Y" fmla="*/ 96733.9862068965 h 435"/>
                  <a:gd name="GluePoint28X" fmla="*/ 0 w 712"/>
                  <a:gd name="GluePoint28Y" fmla="*/ 180986.064367816 h 435"/>
                  <a:gd name="GluePoint29X" fmla="*/ 0 w 712"/>
                  <a:gd name="GluePoint29Y" fmla="*/ 333901.455172414 h 435"/>
                  <a:gd name="GluePoint30X" fmla="*/ 0 w 712"/>
                  <a:gd name="GluePoint30Y" fmla="*/ 238641.583908046 h 435"/>
                  <a:gd name="GluePoint31X" fmla="*/ 0 w 712"/>
                  <a:gd name="GluePoint31Y" fmla="*/ 219596.659770115 h 435"/>
                  <a:gd name="GluePoint32X" fmla="*/ 0 w 712"/>
                  <a:gd name="GluePoint32Y" fmla="*/ 609048.213793104 h 435"/>
                  <a:gd name="GluePoint33X" fmla="*/ 0 w 712"/>
                  <a:gd name="GluePoint33Y" fmla="*/ 539000.514942529 h 435"/>
                  <a:gd name="GluePoint34X" fmla="*/ 0 w 712"/>
                  <a:gd name="GluePoint34Y" fmla="*/ 653894.956321839 h 435"/>
                  <a:gd name="GluePoint35X" fmla="*/ 0 w 712"/>
                  <a:gd name="GluePoint35Y" fmla="*/ 662159.613793104 h 435"/>
                  <a:gd name="GluePoint36X" fmla="*/ 0 w 712"/>
                  <a:gd name="GluePoint36Y" fmla="*/ 741617.613793104 h 435"/>
                  <a:gd name="GluePoint37X" fmla="*/ 0 w 712"/>
                  <a:gd name="GluePoint37Y" fmla="*/ 871360.55862069 h 435"/>
                  <a:gd name="GluePoint38X" fmla="*/ 0 w 712"/>
                  <a:gd name="GluePoint38Y" fmla="*/ 929105.806896552 h 435"/>
                  <a:gd name="GluePoint39X" fmla="*/ 0 w 712"/>
                  <a:gd name="GluePoint39Y" fmla="*/ 886790.696551724 h 435"/>
                  <a:gd name="GluePoint40X" fmla="*/ 0 w 712"/>
                  <a:gd name="GluePoint40Y" fmla="*/ 796177.491954023 h 435"/>
                  <a:gd name="GluePoint41X" fmla="*/ 0 w 712"/>
                  <a:gd name="GluePoint41Y" fmla="*/ 780098.422988506 h 435"/>
                  <a:gd name="GluePoint42X" fmla="*/ 0 w 712"/>
                  <a:gd name="GluePoint42Y" fmla="*/ 771984.381609195 h 435"/>
                  <a:gd name="GluePoint43X" fmla="*/ 0 w 712"/>
                  <a:gd name="GluePoint43Y" fmla="*/ 699347.367816092 h 435"/>
                  <a:gd name="GluePoint44X" fmla="*/ 0 w 712"/>
                  <a:gd name="GluePoint44Y" fmla="*/ 647306.303448276 h 4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Lst>
                <a:rect l="textAreaLeft" t="textAreaTop" r="textAreaRight" b="textAreaBottom"/>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solidFill>
                <a:srgbClr val="0a0a0a"/>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grpSp>
      </p:grpSp>
      <p:pic>
        <p:nvPicPr>
          <p:cNvPr id="137" name="图片 27" descr=""/>
          <p:cNvPicPr/>
          <p:nvPr/>
        </p:nvPicPr>
        <p:blipFill>
          <a:blip r:embed="rId2"/>
          <a:srcRect l="55236" t="0" r="0" b="55111"/>
          <a:stretch/>
        </p:blipFill>
        <p:spPr>
          <a:xfrm>
            <a:off x="0" y="-111240"/>
            <a:ext cx="1514880" cy="1138320"/>
          </a:xfrm>
          <a:prstGeom prst="rect">
            <a:avLst/>
          </a:prstGeom>
          <a:noFill/>
          <a:ln w="0">
            <a:noFill/>
          </a:ln>
        </p:spPr>
      </p:pic>
      <p:pic>
        <p:nvPicPr>
          <p:cNvPr id="138" name="图片 28" descr=""/>
          <p:cNvPicPr/>
          <p:nvPr/>
        </p:nvPicPr>
        <p:blipFill>
          <a:blip r:embed="rId3">
            <a:extLst>
              <a:ext uri="{BEBA8EAE-BF5A-486C-A8C5-ECC9F3942E4B}">
                <a14:imgProps xmlns:a14="http://schemas.microsoft.com/office/drawing/2010/main">
                  <a14:imgLayer r:embed="">
                    <a14:imgEffect>
                      <a14:saturation sat="33000"/>
                    </a14:imgEffect>
                  </a14:imgLayer>
                </a14:imgProps>
              </a:ext>
            </a:extLst>
          </a:blip>
          <a:stretch/>
        </p:blipFill>
        <p:spPr>
          <a:xfrm>
            <a:off x="0" y="4531320"/>
            <a:ext cx="12186360" cy="2318040"/>
          </a:xfrm>
          <a:prstGeom prst="rect">
            <a:avLst/>
          </a:prstGeom>
          <a:noFill/>
          <a:ln w="0">
            <a:noFill/>
          </a:ln>
        </p:spPr>
      </p:pic>
      <p:sp>
        <p:nvSpPr>
          <p:cNvPr id="139" name="矩形 1"/>
          <p:cNvSpPr/>
          <p:nvPr/>
        </p:nvSpPr>
        <p:spPr>
          <a:xfrm>
            <a:off x="0" y="1028880"/>
            <a:ext cx="12186360" cy="5823720"/>
          </a:xfrm>
          <a:prstGeom prst="rect">
            <a:avLst/>
          </a:prstGeom>
          <a:gradFill rotWithShape="0">
            <a:gsLst>
              <a:gs pos="0">
                <a:srgbClr val="ffffff">
                  <a:alpha val="0"/>
                </a:srgbClr>
              </a:gs>
              <a:gs pos="50000">
                <a:srgbClr val="ffffff">
                  <a:alpha val="20000"/>
                </a:srgbClr>
              </a:gs>
              <a:gs pos="100000">
                <a:srgbClr val="ffffff">
                  <a:alpha val="90000"/>
                </a:srgbClr>
              </a:gs>
            </a:gsLst>
            <a:lin ang="54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rial"/>
              <a:ea typeface="微软雅黑"/>
            </a:endParaRPr>
          </a:p>
        </p:txBody>
      </p:sp>
      <p:sp>
        <p:nvSpPr>
          <p:cNvPr id="140" name="PlaceHolder 2"/>
          <p:cNvSpPr>
            <a:spLocks noGrp="1"/>
          </p:cNvSpPr>
          <p:nvPr>
            <p:ph type="body"/>
          </p:nvPr>
        </p:nvSpPr>
        <p:spPr>
          <a:xfrm>
            <a:off x="1077840" y="1647000"/>
            <a:ext cx="3499920" cy="448128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800" strike="noStrike" u="none">
                <a:solidFill>
                  <a:schemeClr val="dk1"/>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1800" strike="noStrike" u="none">
                <a:solidFill>
                  <a:schemeClr val="dk1"/>
                </a:solidFill>
                <a:effectLst/>
                <a:uFillTx/>
                <a:latin typeface="Arial"/>
              </a:rPr>
              <a:t>Second Outline Level</a:t>
            </a:r>
            <a:endParaRPr b="0" lang="en-US" sz="18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effectLst/>
                <a:uFillTx/>
                <a:latin typeface="Arial"/>
              </a:rPr>
              <a:t>Third Outline Level</a:t>
            </a:r>
            <a:endParaRPr b="0" lang="en-US" sz="18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effectLst/>
                <a:uFillTx/>
                <a:latin typeface="Arial"/>
              </a:rPr>
              <a:t>Fourth Outline Level</a:t>
            </a:r>
            <a:endParaRPr b="0" lang="en-US" sz="18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1800" strike="noStrike" u="none">
                <a:solidFill>
                  <a:schemeClr val="dk1"/>
                </a:solidFill>
                <a:effectLst/>
                <a:uFillTx/>
                <a:latin typeface="Arial"/>
              </a:rPr>
              <a:t>Fifth Outline Level</a:t>
            </a:r>
            <a:endParaRPr b="0" lang="en-US" sz="18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1800" strike="noStrike" u="none">
                <a:solidFill>
                  <a:schemeClr val="dk1"/>
                </a:solidFill>
                <a:effectLst/>
                <a:uFillTx/>
                <a:latin typeface="Arial"/>
              </a:rPr>
              <a:t>Sixth Outline Level</a:t>
            </a:r>
            <a:endParaRPr b="0" lang="en-US" sz="18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1800" strike="noStrike" u="none">
                <a:solidFill>
                  <a:schemeClr val="dk1"/>
                </a:solidFill>
                <a:effectLst/>
                <a:uFillTx/>
                <a:latin typeface="Arial"/>
              </a:rPr>
              <a:t>Seventh Outline Level</a:t>
            </a:r>
            <a:endParaRPr b="0" lang="en-US" sz="1800" strike="noStrike" u="none">
              <a:solidFill>
                <a:srgbClr val="000000"/>
              </a:solidFill>
              <a:effectLst/>
              <a:uFillTx/>
              <a:latin typeface="Arial"/>
            </a:endParaRPr>
          </a:p>
        </p:txBody>
      </p:sp>
      <p:sp>
        <p:nvSpPr>
          <p:cNvPr id="141" name="PlaceHolder 3"/>
          <p:cNvSpPr>
            <a:spLocks noGrp="1"/>
          </p:cNvSpPr>
          <p:nvPr>
            <p:ph type="title"/>
          </p:nvPr>
        </p:nvSpPr>
        <p:spPr>
          <a:xfrm>
            <a:off x="609480" y="273600"/>
            <a:ext cx="10967040" cy="1139400"/>
          </a:xfrm>
          <a:prstGeom prst="rect">
            <a:avLst/>
          </a:prstGeom>
          <a:noFill/>
          <a:ln w="0">
            <a:noFill/>
          </a:ln>
        </p:spPr>
        <p:txBody>
          <a:bodyPr lIns="0" rIns="0" tIns="0" bIns="0" anchor="ctr">
            <a:noAutofit/>
          </a:bodyPr>
          <a:p>
            <a:pPr indent="0">
              <a:lnSpc>
                <a:spcPct val="100000"/>
              </a:lnSpc>
              <a:buNone/>
              <a:tabLst>
                <a:tab algn="l" pos="0"/>
              </a:tabLst>
            </a:pPr>
            <a:r>
              <a:rPr b="0" lang="en-US" sz="1800" strike="noStrike" u="none">
                <a:solidFill>
                  <a:schemeClr val="dk1"/>
                </a:solidFill>
                <a:effectLst/>
                <a:uFillTx/>
                <a:latin typeface="Arial"/>
              </a:rPr>
              <a:t>Click to edit the title text format</a:t>
            </a:r>
            <a:endParaRPr b="0" lang="en-US" sz="1800" strike="noStrike" u="none">
              <a:solidFill>
                <a:srgbClr val="000000"/>
              </a:solidFill>
              <a:effectLst/>
              <a:uFillTx/>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5_标题和内容">
    <p:bg>
      <p:bgPr>
        <a:solidFill>
          <a:srgbClr val="ffffff"/>
        </a:solidFill>
      </p:bgPr>
    </p:bg>
    <p:spTree>
      <p:nvGrpSpPr>
        <p:cNvPr id="1" name=""/>
        <p:cNvGrpSpPr/>
        <p:nvPr/>
      </p:nvGrpSpPr>
      <p:grpSpPr>
        <a:xfrm>
          <a:off x="0" y="0"/>
          <a:ext cx="0" cy="0"/>
          <a:chOff x="0" y="0"/>
          <a:chExt cx="0" cy="0"/>
        </a:xfrm>
      </p:grpSpPr>
      <p:sp>
        <p:nvSpPr>
          <p:cNvPr id="142" name="PlaceHolder 1"/>
          <p:cNvSpPr>
            <a:spLocks noGrp="1"/>
          </p:cNvSpPr>
          <p:nvPr>
            <p:ph type="body"/>
          </p:nvPr>
        </p:nvSpPr>
        <p:spPr>
          <a:xfrm>
            <a:off x="1587240" y="340200"/>
            <a:ext cx="3939120" cy="524520"/>
          </a:xfrm>
          <a:prstGeom prst="rect">
            <a:avLst/>
          </a:prstGeom>
          <a:noFill/>
          <a:ln w="0">
            <a:noFill/>
          </a:ln>
        </p:spPr>
        <p:txBody>
          <a:bodyPr lIns="0" rIns="0" tIns="45720" bIns="45720" anchor="t">
            <a:noAutofit/>
          </a:bodyPr>
          <a:p>
            <a:pPr indent="0" defTabSz="914400">
              <a:lnSpc>
                <a:spcPct val="90000"/>
              </a:lnSpc>
              <a:spcBef>
                <a:spcPts val="1001"/>
              </a:spcBef>
              <a:buNone/>
              <a:tabLst>
                <a:tab algn="l" pos="0"/>
              </a:tabLst>
            </a:pPr>
            <a:r>
              <a:rPr b="1" lang="zh-CN" sz="3600" strike="noStrike" u="none">
                <a:solidFill>
                  <a:schemeClr val="dk1"/>
                </a:solidFill>
                <a:effectLst/>
                <a:uFillTx/>
                <a:latin typeface="Arial"/>
                <a:ea typeface="微软雅黑"/>
              </a:rPr>
              <a:t>请输入你的标题</a:t>
            </a:r>
            <a:endParaRPr b="0" lang="en-US" sz="3600" strike="noStrike" u="none">
              <a:solidFill>
                <a:srgbClr val="000000"/>
              </a:solidFill>
              <a:effectLst/>
              <a:uFillTx/>
              <a:latin typeface="Arial"/>
            </a:endParaRPr>
          </a:p>
        </p:txBody>
      </p:sp>
      <p:cxnSp>
        <p:nvCxnSpPr>
          <p:cNvPr id="143" name="直接连接符 3"/>
          <p:cNvCxnSpPr/>
          <p:nvPr/>
        </p:nvCxnSpPr>
        <p:spPr>
          <a:xfrm>
            <a:off x="1083600" y="1028520"/>
            <a:ext cx="11113920" cy="5760"/>
          </a:xfrm>
          <a:prstGeom prst="straightConnector1">
            <a:avLst/>
          </a:prstGeom>
          <a:ln w="0">
            <a:solidFill>
              <a:srgbClr val="b92917"/>
            </a:solidFill>
          </a:ln>
        </p:spPr>
      </p:cxnSp>
      <p:grpSp>
        <p:nvGrpSpPr>
          <p:cNvPr id="144" name="组合 2"/>
          <p:cNvGrpSpPr/>
          <p:nvPr/>
        </p:nvGrpSpPr>
        <p:grpSpPr>
          <a:xfrm>
            <a:off x="9778320" y="337320"/>
            <a:ext cx="1734840" cy="527400"/>
            <a:chOff x="9778320" y="337320"/>
            <a:chExt cx="1734840" cy="527400"/>
          </a:xfrm>
        </p:grpSpPr>
        <p:grpSp>
          <p:nvGrpSpPr>
            <p:cNvPr id="145" name="íślïdé"/>
            <p:cNvGrpSpPr/>
            <p:nvPr/>
          </p:nvGrpSpPr>
          <p:grpSpPr>
            <a:xfrm>
              <a:off x="9778320" y="337320"/>
              <a:ext cx="526680" cy="527400"/>
              <a:chOff x="9778320" y="337320"/>
              <a:chExt cx="526680" cy="527400"/>
            </a:xfrm>
          </p:grpSpPr>
          <p:sp>
            <p:nvSpPr>
              <p:cNvPr id="146" name="ïṡḻïḍê"/>
              <p:cNvSpPr/>
              <p:nvPr/>
            </p:nvSpPr>
            <p:spPr>
              <a:xfrm>
                <a:off x="10013760" y="565560"/>
                <a:ext cx="57960" cy="146520"/>
              </a:xfrm>
              <a:custGeom>
                <a:avLst/>
                <a:gdLst>
                  <a:gd name="textAreaLeft" fmla="*/ 0 w 57960"/>
                  <a:gd name="textAreaRight" fmla="*/ 63720 w 57960"/>
                  <a:gd name="textAreaTop" fmla="*/ 0 h 146520"/>
                  <a:gd name="textAreaBottom" fmla="*/ 152280 h 146520"/>
                  <a:gd name="GluePoint1X" fmla="*/ 0 w 423"/>
                  <a:gd name="GluePoint1Y" fmla="*/ 125329580.610169 h 177"/>
                  <a:gd name="GluePoint2X" fmla="*/ 0 w 423"/>
                  <a:gd name="GluePoint2Y" fmla="*/ 125329580.610169 h 177"/>
                  <a:gd name="GluePoint3X" fmla="*/ 0 w 423"/>
                  <a:gd name="GluePoint3Y" fmla="*/ 14064428.4745763 h 177"/>
                  <a:gd name="GluePoint4X" fmla="*/ 0 w 423"/>
                  <a:gd name="GluePoint4Y" fmla="*/ 0 h 177"/>
                  <a:gd name="GluePoint5X" fmla="*/ 0 w 423"/>
                  <a:gd name="GluePoint5Y" fmla="*/ 14064428.4745763 h 177"/>
                  <a:gd name="GluePoint6X" fmla="*/ 0 w 423"/>
                  <a:gd name="GluePoint6Y" fmla="*/ 113545159.864407 h 177"/>
                  <a:gd name="GluePoint7X" fmla="*/ 0 w 423"/>
                  <a:gd name="GluePoint7Y" fmla="*/ 150211255.457627 h 177"/>
                  <a:gd name="GluePoint8X" fmla="*/ 0 w 423"/>
                  <a:gd name="GluePoint8Y" fmla="*/ 113545159.864407 h 177"/>
                  <a:gd name="GluePoint9X" fmla="*/ 0 w 423"/>
                  <a:gd name="GluePoint9Y" fmla="*/ 14064428.4745763 h 177"/>
                  <a:gd name="GluePoint10X" fmla="*/ 0 w 423"/>
                  <a:gd name="GluePoint10Y" fmla="*/ 0 h 177"/>
                  <a:gd name="GluePoint11X" fmla="*/ 0 w 423"/>
                  <a:gd name="GluePoint11Y" fmla="*/ 14064428.4745763 h 177"/>
                  <a:gd name="GluePoint12X" fmla="*/ 0 w 423"/>
                  <a:gd name="GluePoint12Y" fmla="*/ 125329580.610169 h 17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Lst>
                <a:rect l="textAreaLeft" t="textAreaTop" r="textAreaRight" b="textAreaBottom"/>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solidFill>
                <a:schemeClr val="accent1"/>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147" name="ï$lîḍè"/>
              <p:cNvSpPr/>
              <p:nvPr/>
            </p:nvSpPr>
            <p:spPr>
              <a:xfrm>
                <a:off x="9833040" y="460800"/>
                <a:ext cx="45720" cy="62640"/>
              </a:xfrm>
              <a:custGeom>
                <a:avLst/>
                <a:gdLst>
                  <a:gd name="textAreaLeft" fmla="*/ 0 w 45720"/>
                  <a:gd name="textAreaRight" fmla="*/ 51480 w 45720"/>
                  <a:gd name="textAreaTop" fmla="*/ 0 h 62640"/>
                  <a:gd name="textAreaBottom" fmla="*/ 68400 h 62640"/>
                  <a:gd name="GluePoint1X" fmla="*/ 0 w 190"/>
                  <a:gd name="GluePoint1Y" fmla="*/ 5336.88811188811 h 143"/>
                  <a:gd name="GluePoint2X" fmla="*/ 0 w 190"/>
                  <a:gd name="GluePoint2Y" fmla="*/ 5336.88811188811 h 143"/>
                  <a:gd name="GluePoint3X" fmla="*/ 0 w 190"/>
                  <a:gd name="GluePoint3Y" fmla="*/ 5681.99300699301 h 143"/>
                  <a:gd name="GluePoint4X" fmla="*/ 0 w 190"/>
                  <a:gd name="GluePoint4Y" fmla="*/ 6441.95804195804 h 143"/>
                  <a:gd name="GluePoint5X" fmla="*/ 0 w 190"/>
                  <a:gd name="GluePoint5Y" fmla="*/ 6931.46853146853 h 143"/>
                  <a:gd name="GluePoint6X" fmla="*/ 0 w 190"/>
                  <a:gd name="GluePoint6Y" fmla="*/ 6306.11888111888 h 143"/>
                  <a:gd name="GluePoint7X" fmla="*/ 0 w 190"/>
                  <a:gd name="GluePoint7Y" fmla="*/ 5805.59440559441 h 143"/>
                  <a:gd name="GluePoint8X" fmla="*/ 0 w 190"/>
                  <a:gd name="GluePoint8Y" fmla="*/ 4129.02097902098 h 143"/>
                  <a:gd name="GluePoint9X" fmla="*/ 0 w 190"/>
                  <a:gd name="GluePoint9Y" fmla="*/ 2506.29370629371 h 143"/>
                  <a:gd name="GluePoint10X" fmla="*/ 0 w 190"/>
                  <a:gd name="GluePoint10Y" fmla="*/ 2647.02797202797 h 143"/>
                  <a:gd name="GluePoint11X" fmla="*/ 0 w 190"/>
                  <a:gd name="GluePoint11Y" fmla="*/ 3586.88811188811 h 143"/>
                  <a:gd name="GluePoint12X" fmla="*/ 0 w 190"/>
                  <a:gd name="GluePoint12Y" fmla="*/ 3721.5034965035 h 143"/>
                  <a:gd name="GluePoint13X" fmla="*/ 0 w 190"/>
                  <a:gd name="GluePoint13Y" fmla="*/ 3721.5034965035 h 143"/>
                  <a:gd name="GluePoint14X" fmla="*/ 0 w 190"/>
                  <a:gd name="GluePoint14Y" fmla="*/ 4186.53846153846 h 143"/>
                  <a:gd name="GluePoint15X" fmla="*/ 0 w 190"/>
                  <a:gd name="GluePoint15Y" fmla="*/ 4302.7972027972 h 143"/>
                  <a:gd name="GluePoint16X" fmla="*/ 0 w 190"/>
                  <a:gd name="GluePoint16Y" fmla="*/ 4302.7972027972 h 143"/>
                  <a:gd name="GluePoint17X" fmla="*/ 0 w 190"/>
                  <a:gd name="GluePoint17Y" fmla="*/ 4967.30769230769 h 143"/>
                  <a:gd name="GluePoint18X" fmla="*/ 0 w 190"/>
                  <a:gd name="GluePoint18Y" fmla="*/ 5336.88811188811 h 143"/>
                  <a:gd name="GluePoint19X" fmla="*/ 0 w 190"/>
                  <a:gd name="GluePoint19Y" fmla="*/ 5336.88811188811 h 143"/>
                  <a:gd name="GluePoint20X" fmla="*/ 0 w 190"/>
                  <a:gd name="GluePoint20Y" fmla="*/ 4526.74825174825 h 143"/>
                  <a:gd name="GluePoint21X" fmla="*/ 0 w 190"/>
                  <a:gd name="GluePoint21Y" fmla="*/ 3802.27272727273 h 143"/>
                  <a:gd name="GluePoint22X" fmla="*/ 0 w 190"/>
                  <a:gd name="GluePoint22Y" fmla="*/ 3659.09090909091 h 143"/>
                  <a:gd name="GluePoint23X" fmla="*/ 0 w 190"/>
                  <a:gd name="GluePoint23Y" fmla="*/ 2770.62937062937 h 143"/>
                  <a:gd name="GluePoint24X" fmla="*/ 0 w 190"/>
                  <a:gd name="GluePoint24Y" fmla="*/ 1079.37062937063 h 143"/>
                  <a:gd name="GluePoint25X" fmla="*/ 0 w 190"/>
                  <a:gd name="GluePoint25Y" fmla="*/ 372.027972027972 h 143"/>
                  <a:gd name="GluePoint26X" fmla="*/ 0 w 190"/>
                  <a:gd name="GluePoint26Y" fmla="*/ 471.153846153846 h 143"/>
                  <a:gd name="GluePoint27X" fmla="*/ 0 w 190"/>
                  <a:gd name="GluePoint27Y" fmla="*/ 2647.02797202797 h 143"/>
                  <a:gd name="GluePoint28X" fmla="*/ 0 w 190"/>
                  <a:gd name="GluePoint28Y" fmla="*/ 4628.32167832168 h 143"/>
                  <a:gd name="GluePoint29X" fmla="*/ 0 w 190"/>
                  <a:gd name="GluePoint29Y" fmla="*/ 5336.88811188811 h 143"/>
                  <a:gd name="GluePoint30X" fmla="*/ 0 w 190"/>
                  <a:gd name="GluePoint30Y" fmla="*/ 5336.88811188811 h 143"/>
                  <a:gd name="GluePoint31X" fmla="*/ 0 w 190"/>
                  <a:gd name="GluePoint31Y" fmla="*/ 3586.88811188811 h 143"/>
                  <a:gd name="GluePoint32X" fmla="*/ 0 w 190"/>
                  <a:gd name="GluePoint32Y" fmla="*/ 3721.5034965035 h 143"/>
                  <a:gd name="GluePoint33X" fmla="*/ 0 w 190"/>
                  <a:gd name="GluePoint33Y" fmla="*/ 2565.03496503497 h 143"/>
                  <a:gd name="GluePoint34X" fmla="*/ 0 w 190"/>
                  <a:gd name="GluePoint34Y" fmla="*/ 2294.58041958042 h 143"/>
                  <a:gd name="GluePoint35X" fmla="*/ 0 w 190"/>
                  <a:gd name="GluePoint35Y" fmla="*/ 2294.58041958042 h 143"/>
                  <a:gd name="GluePoint36X" fmla="*/ 0 w 190"/>
                  <a:gd name="GluePoint36Y" fmla="*/ 1512.58741258741 h 143"/>
                  <a:gd name="GluePoint37X" fmla="*/ 0 w 190"/>
                  <a:gd name="GluePoint37Y" fmla="*/ 693.881118881119 h 143"/>
                  <a:gd name="GluePoint38X" fmla="*/ 0 w 190"/>
                  <a:gd name="GluePoint38Y" fmla="*/ 1851.57342657343 h 143"/>
                  <a:gd name="GluePoint39X" fmla="*/ 0 w 190"/>
                  <a:gd name="GluePoint39Y" fmla="*/ 2981.11888111888 h 143"/>
                  <a:gd name="GluePoint40X" fmla="*/ 0 w 190"/>
                  <a:gd name="GluePoint40Y" fmla="*/ 3152.44755244755 h 143"/>
                  <a:gd name="GluePoint41X" fmla="*/ 0 w 190"/>
                  <a:gd name="GluePoint41Y" fmla="*/ 3586.88811188811 h 14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Lst>
                <a:rect l="textAreaLeft" t="textAreaTop" r="textAreaRight" b="textAreaBottom"/>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solidFill>
                <a:schemeClr val="accent1"/>
              </a:solidFill>
              <a:ln w="0">
                <a:noFill/>
              </a:ln>
            </p:spPr>
            <p:style>
              <a:lnRef idx="0"/>
              <a:fillRef idx="0"/>
              <a:effectRef idx="0"/>
              <a:fontRef idx="minor"/>
            </p:style>
            <p:txBody>
              <a:bodyPr lIns="90000" rIns="90000" tIns="23400" bIns="234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148" name="îSļiḋé"/>
              <p:cNvSpPr/>
              <p:nvPr/>
            </p:nvSpPr>
            <p:spPr>
              <a:xfrm>
                <a:off x="9939240" y="396000"/>
                <a:ext cx="14040" cy="39240"/>
              </a:xfrm>
              <a:custGeom>
                <a:avLst/>
                <a:gdLst>
                  <a:gd name="textAreaLeft" fmla="*/ 0 w 14040"/>
                  <a:gd name="textAreaRight" fmla="*/ 19800 w 14040"/>
                  <a:gd name="textAreaTop" fmla="*/ 0 h 39240"/>
                  <a:gd name="textAreaBottom" fmla="*/ 45000 h 39240"/>
                  <a:gd name="GluePoint1X" fmla="*/ 0 w 125"/>
                  <a:gd name="GluePoint1Y" fmla="*/ 201810 h 55"/>
                  <a:gd name="GluePoint2X" fmla="*/ 0 w 125"/>
                  <a:gd name="GluePoint2Y" fmla="*/ 1438386 h 55"/>
                  <a:gd name="GluePoint3X" fmla="*/ 0 w 125"/>
                  <a:gd name="GluePoint3Y" fmla="*/ 3255218 h 55"/>
                  <a:gd name="GluePoint4X" fmla="*/ 0 w 125"/>
                  <a:gd name="GluePoint4Y" fmla="*/ 7425916 h 55"/>
                  <a:gd name="GluePoint5X" fmla="*/ 0 w 125"/>
                  <a:gd name="GluePoint5Y" fmla="*/ 8981934 h 55"/>
                  <a:gd name="GluePoint6X" fmla="*/ 0 w 125"/>
                  <a:gd name="GluePoint6Y" fmla="*/ 10042868 h 55"/>
                  <a:gd name="GluePoint7X" fmla="*/ 0 w 125"/>
                  <a:gd name="GluePoint7Y" fmla="*/ 8632704 h 55"/>
                  <a:gd name="GluePoint8X" fmla="*/ 0 w 125"/>
                  <a:gd name="GluePoint8Y" fmla="*/ 4487902 h 55"/>
                  <a:gd name="GluePoint9X" fmla="*/ 0 w 125"/>
                  <a:gd name="GluePoint9Y" fmla="*/ 2170340 h 55"/>
                  <a:gd name="GluePoint10X" fmla="*/ 0 w 125"/>
                  <a:gd name="GluePoint10Y" fmla="*/ 852902 h 55"/>
                  <a:gd name="GluePoint11X" fmla="*/ 0 w 125"/>
                  <a:gd name="GluePoint11Y" fmla="*/ 201810 h 5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solidFill>
                <a:schemeClr val="accent1"/>
              </a:solidFill>
              <a:ln w="0">
                <a:noFill/>
              </a:ln>
            </p:spPr>
            <p:style>
              <a:lnRef idx="0"/>
              <a:fillRef idx="0"/>
              <a:effectRef idx="0"/>
              <a:fontRef idx="minor"/>
            </p:style>
            <p:txBody>
              <a:bodyPr lIns="90000" rIns="90000" tIns="0" bIns="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149" name="îŝļîḍé"/>
              <p:cNvSpPr/>
              <p:nvPr/>
            </p:nvSpPr>
            <p:spPr>
              <a:xfrm>
                <a:off x="9952920" y="393480"/>
                <a:ext cx="8280" cy="19800"/>
              </a:xfrm>
              <a:custGeom>
                <a:avLst/>
                <a:gdLst>
                  <a:gd name="textAreaLeft" fmla="*/ 0 w 8280"/>
                  <a:gd name="textAreaRight" fmla="*/ 14040 w 8280"/>
                  <a:gd name="textAreaTop" fmla="*/ 0 h 19800"/>
                  <a:gd name="textAreaBottom" fmla="*/ 25560 h 19800"/>
                  <a:gd name="GluePoint1X" fmla="*/ 0 w 71"/>
                  <a:gd name="GluePoint1Y" fmla="*/ 1.43589743589744 h 39"/>
                  <a:gd name="GluePoint2X" fmla="*/ 0 w 71"/>
                  <a:gd name="GluePoint2Y" fmla="*/ 10994.6666666667 h 39"/>
                  <a:gd name="GluePoint3X" fmla="*/ 0 w 71"/>
                  <a:gd name="GluePoint3Y" fmla="*/ 28828.5128205128 h 39"/>
                  <a:gd name="GluePoint4X" fmla="*/ 0 w 71"/>
                  <a:gd name="GluePoint4Y" fmla="*/ 42962.0512820513 h 39"/>
                  <a:gd name="GluePoint5X" fmla="*/ 0 w 71"/>
                  <a:gd name="GluePoint5Y" fmla="*/ 87595.4871794872 h 39"/>
                  <a:gd name="GluePoint6X" fmla="*/ 0 w 71"/>
                  <a:gd name="GluePoint6Y" fmla="*/ 74090.8717948718 h 39"/>
                  <a:gd name="GluePoint7X" fmla="*/ 0 w 71"/>
                  <a:gd name="GluePoint7Y" fmla="*/ 48363.8974358974 h 39"/>
                  <a:gd name="GluePoint8X" fmla="*/ 0 w 71"/>
                  <a:gd name="GluePoint8Y" fmla="*/ 30999.5897435897 h 39"/>
                  <a:gd name="GluePoint9X" fmla="*/ 0 w 71"/>
                  <a:gd name="GluePoint9Y" fmla="*/ 5453.53846153846 h 39"/>
                  <a:gd name="GluePoint10X" fmla="*/ 0 w 71"/>
                  <a:gd name="GluePoint10Y" fmla="*/ 1.43589743589744 h 3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Lst>
                <a:rect l="textAreaLeft" t="textAreaTop" r="textAreaRight" b="textAreaBottom"/>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solidFill>
                <a:schemeClr val="accent1"/>
              </a:solidFill>
              <a:ln w="0">
                <a:noFill/>
              </a:ln>
            </p:spPr>
            <p:style>
              <a:lnRef idx="0"/>
              <a:fillRef idx="0"/>
              <a:effectRef idx="0"/>
              <a:fontRef idx="minor"/>
            </p:style>
            <p:txBody>
              <a:bodyPr lIns="90000" rIns="90000" tIns="-19440" bIns="-1944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150" name="ïṩḻiďé"/>
              <p:cNvSpPr/>
              <p:nvPr/>
            </p:nvSpPr>
            <p:spPr>
              <a:xfrm>
                <a:off x="9960120" y="371160"/>
                <a:ext cx="25200" cy="54000"/>
              </a:xfrm>
              <a:custGeom>
                <a:avLst/>
                <a:gdLst>
                  <a:gd name="textAreaLeft" fmla="*/ 0 w 25200"/>
                  <a:gd name="textAreaRight" fmla="*/ 30960 w 25200"/>
                  <a:gd name="textAreaTop" fmla="*/ 0 h 54000"/>
                  <a:gd name="textAreaBottom" fmla="*/ 59760 h 54000"/>
                  <a:gd name="GluePoint1X" fmla="*/ 0 w 166"/>
                  <a:gd name="GluePoint1Y" fmla="*/ 0 h 86"/>
                  <a:gd name="GluePoint2X" fmla="*/ 0 w 166"/>
                  <a:gd name="GluePoint2Y" fmla="*/ 41577.6744186047 h 86"/>
                  <a:gd name="GluePoint3X" fmla="*/ 0 w 166"/>
                  <a:gd name="GluePoint3Y" fmla="*/ 157733.546511628 h 86"/>
                  <a:gd name="GluePoint4X" fmla="*/ 0 w 166"/>
                  <a:gd name="GluePoint4Y" fmla="*/ 287330.174418605 h 86"/>
                  <a:gd name="GluePoint5X" fmla="*/ 0 w 166"/>
                  <a:gd name="GluePoint5Y" fmla="*/ 743741.720930233 h 86"/>
                  <a:gd name="GluePoint6X" fmla="*/ 0 w 166"/>
                  <a:gd name="GluePoint6Y" fmla="*/ 1110250.3255814 h 86"/>
                  <a:gd name="GluePoint7X" fmla="*/ 0 w 166"/>
                  <a:gd name="GluePoint7Y" fmla="*/ 1471993.65116279 h 86"/>
                  <a:gd name="GluePoint8X" fmla="*/ 0 w 166"/>
                  <a:gd name="GluePoint8Y" fmla="*/ 1336469.39534884 h 86"/>
                  <a:gd name="GluePoint9X" fmla="*/ 0 w 166"/>
                  <a:gd name="GluePoint9Y" fmla="*/ 1210307.13953488 h 86"/>
                  <a:gd name="GluePoint10X" fmla="*/ 0 w 166"/>
                  <a:gd name="GluePoint10Y" fmla="*/ 523655.709302326 h 86"/>
                  <a:gd name="GluePoint11X" fmla="*/ 0 w 166"/>
                  <a:gd name="GluePoint11Y" fmla="*/ 258594.523255814 h 86"/>
                  <a:gd name="GluePoint12X" fmla="*/ 0 w 166"/>
                  <a:gd name="GluePoint12Y" fmla="*/ 78463.8139534884 h 86"/>
                  <a:gd name="GluePoint13X" fmla="*/ 0 w 166"/>
                  <a:gd name="GluePoint13Y" fmla="*/ 0 h 86"/>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Lst>
                <a:rect l="textAreaLeft" t="textAreaTop" r="textAreaRight" b="textAreaBottom"/>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solidFill>
                <a:schemeClr val="accent1"/>
              </a:solidFill>
              <a:ln w="0">
                <a:noFill/>
              </a:ln>
            </p:spPr>
            <p:style>
              <a:lnRef idx="0"/>
              <a:fillRef idx="0"/>
              <a:effectRef idx="0"/>
              <a:fontRef idx="minor"/>
            </p:style>
            <p:txBody>
              <a:bodyPr lIns="90000" rIns="90000" tIns="14760" bIns="1476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151" name="ïṣ1ïḓè"/>
              <p:cNvSpPr/>
              <p:nvPr/>
            </p:nvSpPr>
            <p:spPr>
              <a:xfrm>
                <a:off x="10132560" y="417240"/>
                <a:ext cx="8280" cy="16560"/>
              </a:xfrm>
              <a:custGeom>
                <a:avLst/>
                <a:gdLst>
                  <a:gd name="textAreaLeft" fmla="*/ 0 w 8280"/>
                  <a:gd name="textAreaRight" fmla="*/ 14040 w 8280"/>
                  <a:gd name="textAreaTop" fmla="*/ 0 h 16560"/>
                  <a:gd name="textAreaBottom" fmla="*/ 22320 h 16560"/>
                  <a:gd name="GluePoint1X" fmla="*/ 0 w 62"/>
                  <a:gd name="GluePoint1Y" fmla="*/ 2400.61538461538 h 39"/>
                  <a:gd name="GluePoint2X" fmla="*/ 0 w 62"/>
                  <a:gd name="GluePoint2Y" fmla="*/ 7432.02564102564 h 39"/>
                  <a:gd name="GluePoint3X" fmla="*/ 0 w 62"/>
                  <a:gd name="GluePoint3Y" fmla="*/ 4662.64102564103 h 39"/>
                  <a:gd name="GluePoint4X" fmla="*/ 0 w 62"/>
                  <a:gd name="GluePoint4Y" fmla="*/ 1046.05128205128 h 39"/>
                  <a:gd name="GluePoint5X" fmla="*/ 0 w 62"/>
                  <a:gd name="GluePoint5Y" fmla="*/ 2400.61538461538 h 39"/>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solidFill>
                <a:schemeClr val="accent1"/>
              </a:solidFill>
              <a:ln w="0">
                <a:noFill/>
              </a:ln>
            </p:spPr>
            <p:style>
              <a:lnRef idx="0"/>
              <a:fillRef idx="0"/>
              <a:effectRef idx="0"/>
              <a:fontRef idx="minor"/>
            </p:style>
            <p:txBody>
              <a:bodyPr lIns="90000" rIns="90000" tIns="-22680" bIns="-2268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152" name="îsḻíḓê"/>
              <p:cNvSpPr/>
              <p:nvPr/>
            </p:nvSpPr>
            <p:spPr>
              <a:xfrm>
                <a:off x="10224000" y="495720"/>
                <a:ext cx="48960" cy="32760"/>
              </a:xfrm>
              <a:custGeom>
                <a:avLst/>
                <a:gdLst>
                  <a:gd name="textAreaLeft" fmla="*/ 0 w 48960"/>
                  <a:gd name="textAreaRight" fmla="*/ 54720 w 48960"/>
                  <a:gd name="textAreaTop" fmla="*/ 0 h 32760"/>
                  <a:gd name="textAreaBottom" fmla="*/ 38520 h 32760"/>
                  <a:gd name="GluePoint1X" fmla="*/ 7684.80373831776 w 107"/>
                  <a:gd name="GluePoint1Y" fmla="*/ 0 h 152"/>
                  <a:gd name="GluePoint2X" fmla="*/ 7253.31775700935 w 107"/>
                  <a:gd name="GluePoint2Y" fmla="*/ 0 h 152"/>
                  <a:gd name="GluePoint3X" fmla="*/ 6715.56074766355 w 107"/>
                  <a:gd name="GluePoint3Y" fmla="*/ 0 h 152"/>
                  <a:gd name="GluePoint4X" fmla="*/ 5400.61682242991 w 107"/>
                  <a:gd name="GluePoint4Y" fmla="*/ 0 h 152"/>
                  <a:gd name="GluePoint5X" fmla="*/ 4386.56074766355 w 107"/>
                  <a:gd name="GluePoint5Y" fmla="*/ 0 h 152"/>
                  <a:gd name="GluePoint6X" fmla="*/ 3725.88785046729 w 107"/>
                  <a:gd name="GluePoint6Y" fmla="*/ 0 h 152"/>
                  <a:gd name="GluePoint7X" fmla="*/ 4077.99065420561 w 107"/>
                  <a:gd name="GluePoint7Y" fmla="*/ 0 h 152"/>
                  <a:gd name="GluePoint8X" fmla="*/ 4386.56074766355 w 107"/>
                  <a:gd name="GluePoint8Y" fmla="*/ 0 h 152"/>
                  <a:gd name="GluePoint9X" fmla="*/ 4207.30841121495 w 107"/>
                  <a:gd name="GluePoint9Y" fmla="*/ 0 h 152"/>
                  <a:gd name="GluePoint10X" fmla="*/ 3725.88785046729 w 107"/>
                  <a:gd name="GluePoint10Y" fmla="*/ 0 h 152"/>
                  <a:gd name="GluePoint11X" fmla="*/ 1678.57009345794 w 107"/>
                  <a:gd name="GluePoint11Y" fmla="*/ 0 h 152"/>
                  <a:gd name="GluePoint12X" fmla="*/ 1072.95327102804 w 107"/>
                  <a:gd name="GluePoint12Y" fmla="*/ 0 h 152"/>
                  <a:gd name="GluePoint13X" fmla="*/ 641.467289719626 w 107"/>
                  <a:gd name="GluePoint13Y" fmla="*/ 0 h 152"/>
                  <a:gd name="GluePoint14X" fmla="*/ 0 w 107"/>
                  <a:gd name="GluePoint14Y" fmla="*/ 0 h 152"/>
                  <a:gd name="GluePoint15X" fmla="*/ 138.280373831776 w 107"/>
                  <a:gd name="GluePoint15Y" fmla="*/ 0 h 152"/>
                  <a:gd name="GluePoint16X" fmla="*/ 1850.14018691589 w 107"/>
                  <a:gd name="GluePoint16Y" fmla="*/ 0 h 152"/>
                  <a:gd name="GluePoint17X" fmla="*/ 3725.88785046729 w 107"/>
                  <a:gd name="GluePoint17Y" fmla="*/ 0 h 152"/>
                  <a:gd name="GluePoint18X" fmla="*/ 5597.79439252337 w 107"/>
                  <a:gd name="GluePoint18Y" fmla="*/ 0 h 152"/>
                  <a:gd name="GluePoint19X" fmla="*/ 5400.61682242991 w 107"/>
                  <a:gd name="GluePoint19Y" fmla="*/ 0 h 152"/>
                  <a:gd name="GluePoint20X" fmla="*/ 4518.43925233645 w 107"/>
                  <a:gd name="GluePoint20Y" fmla="*/ 0 h 152"/>
                  <a:gd name="GluePoint21X" fmla="*/ 4207.30841121495 w 107"/>
                  <a:gd name="GluePoint21Y" fmla="*/ 0 h 152"/>
                  <a:gd name="GluePoint22X" fmla="*/ 4695.1308411215 w 107"/>
                  <a:gd name="GluePoint22Y" fmla="*/ 0 h 152"/>
                  <a:gd name="GluePoint23X" fmla="*/ 5417.26168224299 w 107"/>
                  <a:gd name="GluePoint23Y" fmla="*/ 0 h 152"/>
                  <a:gd name="GluePoint24X" fmla="*/ 6606.72897196262 w 107"/>
                  <a:gd name="GluePoint24Y" fmla="*/ 0 h 152"/>
                  <a:gd name="GluePoint25X" fmla="*/ 5764.24299065421 w 107"/>
                  <a:gd name="GluePoint25Y" fmla="*/ 0 h 152"/>
                  <a:gd name="GluePoint26X" fmla="*/ 6170.1214953271 w 107"/>
                  <a:gd name="GluePoint26Y" fmla="*/ 0 h 152"/>
                  <a:gd name="GluePoint27X" fmla="*/ 7509.39252336449 w 107"/>
                  <a:gd name="GluePoint27Y" fmla="*/ 0 h 152"/>
                  <a:gd name="GluePoint28X" fmla="*/ 8454.30841121495 w 107"/>
                  <a:gd name="GluePoint28Y" fmla="*/ 0 h 152"/>
                  <a:gd name="GluePoint29X" fmla="*/ 9139.30841121495 w 107"/>
                  <a:gd name="GluePoint29Y" fmla="*/ 0 h 152"/>
                  <a:gd name="GluePoint30X" fmla="*/ 9908.81308411215 w 107"/>
                  <a:gd name="GluePoint30Y" fmla="*/ 0 h 152"/>
                  <a:gd name="GluePoint31X" fmla="*/ 11003.5327102804 w 107"/>
                  <a:gd name="GluePoint31Y" fmla="*/ 0 h 152"/>
                  <a:gd name="GluePoint32X" fmla="*/ 11025.2990654206 w 107"/>
                  <a:gd name="GluePoint32Y" fmla="*/ 0 h 152"/>
                  <a:gd name="GluePoint33X" fmla="*/ 11766.6355140187 w 107"/>
                  <a:gd name="GluePoint33Y" fmla="*/ 0 h 152"/>
                  <a:gd name="GluePoint34X" fmla="*/ 12226.2897196262 w 107"/>
                  <a:gd name="GluePoint34Y" fmla="*/ 0 h 152"/>
                  <a:gd name="GluePoint35X" fmla="*/ 12670.5794392523 w 107"/>
                  <a:gd name="GluePoint35Y" fmla="*/ 0 h 152"/>
                  <a:gd name="GluePoint36X" fmla="*/ 12534.8598130841 w 107"/>
                  <a:gd name="GluePoint36Y" fmla="*/ 0 h 152"/>
                  <a:gd name="GluePoint37X" fmla="*/ 11586.1028037383 w 107"/>
                  <a:gd name="GluePoint37Y" fmla="*/ 0 h 152"/>
                  <a:gd name="GluePoint38X" fmla="*/ 11003.5327102804 w 107"/>
                  <a:gd name="GluePoint38Y" fmla="*/ 0 h 152"/>
                  <a:gd name="GluePoint39X" fmla="*/ 10670.6355140187 w 107"/>
                  <a:gd name="GluePoint39Y" fmla="*/ 0 h 152"/>
                  <a:gd name="GluePoint40X" fmla="*/ 10038.1308411215 w 107"/>
                  <a:gd name="GluePoint40Y" fmla="*/ 0 h 152"/>
                  <a:gd name="GluePoint41X" fmla="*/ 9364.65420560748 w 107"/>
                  <a:gd name="GluePoint41Y" fmla="*/ 0 h 152"/>
                  <a:gd name="GluePoint42X" fmla="*/ 8582.34579439252 w 107"/>
                  <a:gd name="GluePoint42Y" fmla="*/ 0 h 152"/>
                  <a:gd name="GluePoint43X" fmla="*/ 8273.77570093458 w 107"/>
                  <a:gd name="GluePoint43Y" fmla="*/ 0 h 152"/>
                  <a:gd name="GluePoint44X" fmla="*/ 6408.27102803738 w 107"/>
                  <a:gd name="GluePoint44Y" fmla="*/ 0 h 152"/>
                  <a:gd name="GluePoint45X" fmla="*/ 6300.71962616823 w 107"/>
                  <a:gd name="GluePoint45Y" fmla="*/ 0 h 152"/>
                  <a:gd name="GluePoint46X" fmla="*/ 5417.26168224299 w 107"/>
                  <a:gd name="GluePoint46Y" fmla="*/ 0 h 152"/>
                  <a:gd name="GluePoint47X" fmla="*/ 4844.93457943925 w 107"/>
                  <a:gd name="GluePoint47Y" fmla="*/ 0 h 152"/>
                  <a:gd name="GluePoint48X" fmla="*/ 5161.18691588785 w 107"/>
                  <a:gd name="GluePoint48Y" fmla="*/ 0 h 152"/>
                  <a:gd name="GluePoint49X" fmla="*/ 6606.72897196262 w 107"/>
                  <a:gd name="GluePoint49Y" fmla="*/ 0 h 152"/>
                  <a:gd name="GluePoint50X" fmla="*/ 7071.5046728972 w 107"/>
                  <a:gd name="GluePoint50Y" fmla="*/ 0 h 152"/>
                  <a:gd name="GluePoint51X" fmla="*/ 7253.31775700935 w 107"/>
                  <a:gd name="GluePoint51Y" fmla="*/ 0 h 152"/>
                  <a:gd name="GluePoint52X" fmla="*/ 7253.31775700935 w 107"/>
                  <a:gd name="GluePoint52Y" fmla="*/ 0 h 152"/>
                  <a:gd name="GluePoint53X" fmla="*/ 9770.53271028037 w 107"/>
                  <a:gd name="GluePoint53Y" fmla="*/ 0 h 152"/>
                  <a:gd name="GluePoint54X" fmla="*/ 10440.1682242991 w 107"/>
                  <a:gd name="GluePoint54Y" fmla="*/ 0 h 152"/>
                  <a:gd name="GluePoint55X" fmla="*/ 9770.53271028037 w 107"/>
                  <a:gd name="GluePoint55Y" fmla="*/ 0 h 152"/>
                  <a:gd name="GluePoint56X" fmla="*/ 8917.80373831776 w 107"/>
                  <a:gd name="GluePoint56Y" fmla="*/ 0 h 152"/>
                  <a:gd name="GluePoint57X" fmla="*/ 7509.39252336449 w 107"/>
                  <a:gd name="GluePoint57Y" fmla="*/ 0 h 152"/>
                  <a:gd name="GluePoint58X" fmla="*/ 6408.27102803738 w 107"/>
                  <a:gd name="GluePoint58Y" fmla="*/ 0 h 152"/>
                  <a:gd name="GluePoint59X" fmla="*/ 6170.1214953271 w 107"/>
                  <a:gd name="GluePoint59Y" fmla="*/ 0 h 152"/>
                  <a:gd name="GluePoint60X" fmla="*/ 7844.85046728972 w 107"/>
                  <a:gd name="GluePoint60Y" fmla="*/ 0 h 152"/>
                  <a:gd name="GluePoint61X" fmla="*/ 8273.77570093458 w 107"/>
                  <a:gd name="GluePoint61Y" fmla="*/ 0 h 152"/>
                  <a:gd name="GluePoint62X" fmla="*/ 7684.80373831776 w 107"/>
                  <a:gd name="GluePoint62Y" fmla="*/ 0 h 15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 ang="0">
                    <a:pos x="GluePoint62X" y="GluePoint62Y"/>
                  </a:cxn>
                </a:cxnLst>
                <a:rect l="textAreaLeft" t="textAreaTop" r="textAreaRight" b="textAreaBottom"/>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solidFill>
                <a:schemeClr val="accent1"/>
              </a:solidFill>
              <a:ln w="0">
                <a:noFill/>
              </a:ln>
            </p:spPr>
            <p:style>
              <a:lnRef idx="0"/>
              <a:fillRef idx="0"/>
              <a:effectRef idx="0"/>
              <a:fontRef idx="minor"/>
            </p:style>
            <p:txBody>
              <a:bodyPr lIns="90000" rIns="90000" tIns="-6480" bIns="-648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153" name="ïşḷîďè"/>
              <p:cNvSpPr/>
              <p:nvPr/>
            </p:nvSpPr>
            <p:spPr>
              <a:xfrm>
                <a:off x="10208880" y="508320"/>
                <a:ext cx="26640" cy="19440"/>
              </a:xfrm>
              <a:custGeom>
                <a:avLst/>
                <a:gdLst>
                  <a:gd name="textAreaLeft" fmla="*/ 0 w 26640"/>
                  <a:gd name="textAreaRight" fmla="*/ 32400 w 26640"/>
                  <a:gd name="textAreaTop" fmla="*/ 0 h 19440"/>
                  <a:gd name="textAreaBottom" fmla="*/ 25200 h 19440"/>
                  <a:gd name="GluePoint1X" fmla="*/ 669.642857142857 w 70"/>
                  <a:gd name="GluePoint1Y" fmla="*/ 0 h 90"/>
                  <a:gd name="GluePoint2X" fmla="*/ 607.5 w 70"/>
                  <a:gd name="GluePoint2Y" fmla="*/ 0 h 90"/>
                  <a:gd name="GluePoint3X" fmla="*/ 681.428571428571 w 70"/>
                  <a:gd name="GluePoint3Y" fmla="*/ 0 h 90"/>
                  <a:gd name="GluePoint4X" fmla="*/ 547.5 w 70"/>
                  <a:gd name="GluePoint4Y" fmla="*/ 0 h 90"/>
                  <a:gd name="GluePoint5X" fmla="*/ 396.428571428571 w 70"/>
                  <a:gd name="GluePoint5Y" fmla="*/ 0 h 90"/>
                  <a:gd name="GluePoint6X" fmla="*/ 281.785714285714 w 70"/>
                  <a:gd name="GluePoint6Y" fmla="*/ 0 h 90"/>
                  <a:gd name="GluePoint7X" fmla="*/ 223.928571428571 w 70"/>
                  <a:gd name="GluePoint7Y" fmla="*/ 0 h 90"/>
                  <a:gd name="GluePoint8X" fmla="*/ 353.571428571429 w 70"/>
                  <a:gd name="GluePoint8Y" fmla="*/ 0 h 90"/>
                  <a:gd name="GluePoint9X" fmla="*/ 456.428571428571 w 70"/>
                  <a:gd name="GluePoint9Y" fmla="*/ 0 h 90"/>
                  <a:gd name="GluePoint10X" fmla="*/ 378.214285714286 w 70"/>
                  <a:gd name="GluePoint10Y" fmla="*/ 0 h 90"/>
                  <a:gd name="GluePoint11X" fmla="*/ 162.857142857143 w 70"/>
                  <a:gd name="GluePoint11Y" fmla="*/ 0 h 90"/>
                  <a:gd name="GluePoint12X" fmla="*/ 124.285714285714 w 70"/>
                  <a:gd name="GluePoint12Y" fmla="*/ 0 h 90"/>
                  <a:gd name="GluePoint13X" fmla="*/ 88.9285714285714 w 70"/>
                  <a:gd name="GluePoint13Y" fmla="*/ 0 h 90"/>
                  <a:gd name="GluePoint14X" fmla="*/ 30 w 70"/>
                  <a:gd name="GluePoint14Y" fmla="*/ 0 h 90"/>
                  <a:gd name="GluePoint15X" fmla="*/ 3.21428571428571 w 70"/>
                  <a:gd name="GluePoint15Y" fmla="*/ 0 h 90"/>
                  <a:gd name="GluePoint16X" fmla="*/ 236.785714285714 w 70"/>
                  <a:gd name="GluePoint16Y" fmla="*/ 0 h 90"/>
                  <a:gd name="GluePoint17X" fmla="*/ 422.142857142857 w 70"/>
                  <a:gd name="GluePoint17Y" fmla="*/ 0 h 90"/>
                  <a:gd name="GluePoint18X" fmla="*/ 513.214285714286 w 70"/>
                  <a:gd name="GluePoint18Y" fmla="*/ 0 h 90"/>
                  <a:gd name="GluePoint19X" fmla="*/ 583.928571428571 w 70"/>
                  <a:gd name="GluePoint19Y" fmla="*/ 0 h 90"/>
                  <a:gd name="GluePoint20X" fmla="*/ 702.857142857143 w 70"/>
                  <a:gd name="GluePoint20Y" fmla="*/ 0 h 90"/>
                  <a:gd name="GluePoint21X" fmla="*/ 626.785714285714 w 70"/>
                  <a:gd name="GluePoint21Y" fmla="*/ 0 h 90"/>
                  <a:gd name="GluePoint22X" fmla="*/ 652.5 w 70"/>
                  <a:gd name="GluePoint22Y" fmla="*/ 0 h 90"/>
                  <a:gd name="GluePoint23X" fmla="*/ 783.214285714286 w 70"/>
                  <a:gd name="GluePoint23Y" fmla="*/ 0 h 90"/>
                  <a:gd name="GluePoint24X" fmla="*/ 902.142857142857 w 70"/>
                  <a:gd name="GluePoint24Y" fmla="*/ 0 h 90"/>
                  <a:gd name="GluePoint25X" fmla="*/ 763.928571428571 w 70"/>
                  <a:gd name="GluePoint25Y" fmla="*/ 0 h 90"/>
                  <a:gd name="GluePoint26X" fmla="*/ 669.642857142857 w 70"/>
                  <a:gd name="GluePoint26Y" fmla="*/ 0 h 9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Lst>
                <a:rect l="textAreaLeft" t="textAreaTop" r="textAreaRight" b="textAreaBottom"/>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solidFill>
                <a:schemeClr val="accent1"/>
              </a:solidFill>
              <a:ln w="0">
                <a:noFill/>
              </a:ln>
            </p:spPr>
            <p:style>
              <a:lnRef idx="0"/>
              <a:fillRef idx="0"/>
              <a:effectRef idx="0"/>
              <a:fontRef idx="minor"/>
            </p:style>
            <p:txBody>
              <a:bodyPr lIns="90000" rIns="90000" tIns="-19800" bIns="-198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154" name="îṡlïḋe"/>
              <p:cNvSpPr/>
              <p:nvPr/>
            </p:nvSpPr>
            <p:spPr>
              <a:xfrm>
                <a:off x="10105560" y="383040"/>
                <a:ext cx="45000" cy="38880"/>
              </a:xfrm>
              <a:custGeom>
                <a:avLst/>
                <a:gdLst>
                  <a:gd name="textAreaLeft" fmla="*/ 0 w 45000"/>
                  <a:gd name="textAreaRight" fmla="*/ 50760 w 45000"/>
                  <a:gd name="textAreaTop" fmla="*/ 0 h 38880"/>
                  <a:gd name="textAreaBottom" fmla="*/ 44640 h 38880"/>
                  <a:gd name="GluePoint1X" fmla="*/ 268.258064516129 w 124"/>
                  <a:gd name="GluePoint1Y" fmla="*/ 0 h 141"/>
                  <a:gd name="GluePoint2X" fmla="*/ 233.709677419355 w 124"/>
                  <a:gd name="GluePoint2Y" fmla="*/ 0.773049645390071 h 141"/>
                  <a:gd name="GluePoint3X" fmla="*/ 227.612903225806 w 124"/>
                  <a:gd name="GluePoint3Y" fmla="*/ 0.773049645390071 h 141"/>
                  <a:gd name="GluePoint4X" fmla="*/ 174.774193548387 w 124"/>
                  <a:gd name="GluePoint4Y" fmla="*/ 0.773049645390071 h 141"/>
                  <a:gd name="GluePoint5X" fmla="*/ 130.064516129032 w 124"/>
                  <a:gd name="GluePoint5Y" fmla="*/ 0 h 141"/>
                  <a:gd name="GluePoint6X" fmla="*/ 102.629032258065 w 124"/>
                  <a:gd name="GluePoint6Y" fmla="*/ 0 h 141"/>
                  <a:gd name="GluePoint7X" fmla="*/ 116.854838709677 w 124"/>
                  <a:gd name="GluePoint7Y" fmla="*/ 1.54609929078014 h 141"/>
                  <a:gd name="GluePoint8X" fmla="*/ 168.677419354839 w 124"/>
                  <a:gd name="GluePoint8Y" fmla="*/ 1.54609929078014 h 141"/>
                  <a:gd name="GluePoint9X" fmla="*/ 196.112903225806 w 124"/>
                  <a:gd name="GluePoint9Y" fmla="*/ 1.54609929078014 h 141"/>
                  <a:gd name="GluePoint10X" fmla="*/ 178.838709677419 w 124"/>
                  <a:gd name="GluePoint10Y" fmla="*/ 2.31914893617021 h 141"/>
                  <a:gd name="GluePoint11X" fmla="*/ 116.854838709677 w 124"/>
                  <a:gd name="GluePoint11Y" fmla="*/ 3.09219858156028 h 141"/>
                  <a:gd name="GluePoint12X" fmla="*/ 44.7096774193548 w 124"/>
                  <a:gd name="GluePoint12Y" fmla="*/ 3.86524822695035 h 141"/>
                  <a:gd name="GluePoint13X" fmla="*/ 38.6129032258065 w 124"/>
                  <a:gd name="GluePoint13Y" fmla="*/ 3.86524822695035 h 141"/>
                  <a:gd name="GluePoint14X" fmla="*/ 5.08064516129032 w 124"/>
                  <a:gd name="GluePoint14Y" fmla="*/ 3.86524822695035 h 141"/>
                  <a:gd name="GluePoint15X" fmla="*/ 3.04838709677419 w 124"/>
                  <a:gd name="GluePoint15Y" fmla="*/ 3.86524822695035 h 141"/>
                  <a:gd name="GluePoint16X" fmla="*/ 20.3225806451613 w 124"/>
                  <a:gd name="GluePoint16Y" fmla="*/ 5.4113475177305 h 141"/>
                  <a:gd name="GluePoint17X" fmla="*/ 83.3225806451613 w 124"/>
                  <a:gd name="GluePoint17Y" fmla="*/ 3.86524822695035 h 141"/>
                  <a:gd name="GluePoint18X" fmla="*/ 175.790322580645 w 124"/>
                  <a:gd name="GluePoint18Y" fmla="*/ 2.31914893617021 h 141"/>
                  <a:gd name="GluePoint19X" fmla="*/ 234.725806451613 w 124"/>
                  <a:gd name="GluePoint19Y" fmla="*/ 1.54609929078014 h 141"/>
                  <a:gd name="GluePoint20X" fmla="*/ 316.016129032258 w 124"/>
                  <a:gd name="GluePoint20Y" fmla="*/ 1.54609929078014 h 141"/>
                  <a:gd name="GluePoint21X" fmla="*/ 353.612903225806 w 124"/>
                  <a:gd name="GluePoint21Y" fmla="*/ 1.54609929078014 h 141"/>
                  <a:gd name="GluePoint22X" fmla="*/ 378 w 124"/>
                  <a:gd name="GluePoint22Y" fmla="*/ 0.773049645390071 h 141"/>
                  <a:gd name="GluePoint23X" fmla="*/ 341.41935483871 w 124"/>
                  <a:gd name="GluePoint23Y" fmla="*/ 0.773049645390071 h 141"/>
                  <a:gd name="GluePoint24X" fmla="*/ 292.645161290323 w 124"/>
                  <a:gd name="GluePoint24Y" fmla="*/ 0.773049645390071 h 141"/>
                  <a:gd name="GluePoint25X" fmla="*/ 268.258064516129 w 124"/>
                  <a:gd name="GluePoint25Y" fmla="*/ 0.773049645390071 h 141"/>
                  <a:gd name="GluePoint26X" fmla="*/ 285.532258064516 w 124"/>
                  <a:gd name="GluePoint26Y" fmla="*/ 0 h 141"/>
                  <a:gd name="GluePoint27X" fmla="*/ 306.870967741936 w 124"/>
                  <a:gd name="GluePoint27Y" fmla="*/ 0 h 141"/>
                  <a:gd name="GluePoint28X" fmla="*/ 329.225806451613 w 124"/>
                  <a:gd name="GluePoint28Y" fmla="*/ 0 h 141"/>
                  <a:gd name="GluePoint29X" fmla="*/ 326.177419354839 w 124"/>
                  <a:gd name="GluePoint29Y" fmla="*/ 0 h 141"/>
                  <a:gd name="GluePoint30X" fmla="*/ 290.612903225806 w 124"/>
                  <a:gd name="GluePoint30Y" fmla="*/ 0 h 141"/>
                  <a:gd name="GluePoint31X" fmla="*/ 268.258064516129 w 124"/>
                  <a:gd name="GluePoint31Y" fmla="*/ 0 h 14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Lst>
                <a:rect l="textAreaLeft" t="textAreaTop" r="textAreaRight" b="textAreaBottom"/>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solidFill>
                <a:schemeClr val="accent1"/>
              </a:solidFill>
              <a:ln w="0">
                <a:noFill/>
              </a:ln>
            </p:spPr>
            <p:style>
              <a:lnRef idx="0"/>
              <a:fillRef idx="0"/>
              <a:effectRef idx="0"/>
              <a:fontRef idx="minor"/>
            </p:style>
            <p:txBody>
              <a:bodyPr lIns="90000" rIns="90000" tIns="-360" bIns="-36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155" name="í$ḻíde"/>
              <p:cNvSpPr/>
              <p:nvPr/>
            </p:nvSpPr>
            <p:spPr>
              <a:xfrm>
                <a:off x="9956160" y="463320"/>
                <a:ext cx="172080" cy="249480"/>
              </a:xfrm>
              <a:custGeom>
                <a:avLst/>
                <a:gdLst>
                  <a:gd name="textAreaLeft" fmla="*/ 0 w 172080"/>
                  <a:gd name="textAreaRight" fmla="*/ 177840 w 172080"/>
                  <a:gd name="textAreaTop" fmla="*/ 0 h 249480"/>
                  <a:gd name="textAreaBottom" fmla="*/ 255240 h 249480"/>
                  <a:gd name="GluePoint1X" fmla="*/ 0 w 709"/>
                  <a:gd name="GluePoint1Y" fmla="*/ 7399.38866396761 h 494"/>
                  <a:gd name="GluePoint2X" fmla="*/ 0 w 709"/>
                  <a:gd name="GluePoint2Y" fmla="*/ 7399.38866396761 h 494"/>
                  <a:gd name="GluePoint3X" fmla="*/ 0 w 709"/>
                  <a:gd name="GluePoint3Y" fmla="*/ 1725.16599190283 h 494"/>
                  <a:gd name="GluePoint4X" fmla="*/ 0 w 709"/>
                  <a:gd name="GluePoint4Y" fmla="*/ 1725.16599190283 h 494"/>
                  <a:gd name="GluePoint5X" fmla="*/ 0 w 709"/>
                  <a:gd name="GluePoint5Y" fmla="*/ 0 h 494"/>
                  <a:gd name="GluePoint6X" fmla="*/ 0 w 709"/>
                  <a:gd name="GluePoint6Y" fmla="*/ 6559.28340080972 h 494"/>
                  <a:gd name="GluePoint7X" fmla="*/ 0 w 709"/>
                  <a:gd name="GluePoint7Y" fmla="*/ 6559.28340080972 h 494"/>
                  <a:gd name="GluePoint8X" fmla="*/ 0 w 709"/>
                  <a:gd name="GluePoint8Y" fmla="*/ 7794.15384615385 h 494"/>
                  <a:gd name="GluePoint9X" fmla="*/ 0 w 709"/>
                  <a:gd name="GluePoint9Y" fmla="*/ 15394.4372469636 h 494"/>
                  <a:gd name="GluePoint10X" fmla="*/ 0 w 709"/>
                  <a:gd name="GluePoint10Y" fmla="*/ 37270.8906882591 h 494"/>
                  <a:gd name="GluePoint11X" fmla="*/ 0 w 709"/>
                  <a:gd name="GluePoint11Y" fmla="*/ 37270.8906882591 h 494"/>
                  <a:gd name="GluePoint12X" fmla="*/ 0 w 709"/>
                  <a:gd name="GluePoint12Y" fmla="*/ 49297.8825910931 h 494"/>
                  <a:gd name="GluePoint13X" fmla="*/ 0 w 709"/>
                  <a:gd name="GluePoint13Y" fmla="*/ 107537.688259109 h 494"/>
                  <a:gd name="GluePoint14X" fmla="*/ 0 w 709"/>
                  <a:gd name="GluePoint14Y" fmla="*/ 134881.850202429 h 494"/>
                  <a:gd name="GluePoint15X" fmla="*/ 0 w 709"/>
                  <a:gd name="GluePoint15Y" fmla="*/ 134881.850202429 h 494"/>
                  <a:gd name="GluePoint16X" fmla="*/ 0 w 709"/>
                  <a:gd name="GluePoint16Y" fmla="*/ 127871.607287449 h 494"/>
                  <a:gd name="GluePoint17X" fmla="*/ 0 w 709"/>
                  <a:gd name="GluePoint17Y" fmla="*/ 134881.850202429 h 494"/>
                  <a:gd name="GluePoint18X" fmla="*/ 0 w 709"/>
                  <a:gd name="GluePoint18Y" fmla="*/ 134881.850202429 h 494"/>
                  <a:gd name="GluePoint19X" fmla="*/ 0 w 709"/>
                  <a:gd name="GluePoint19Y" fmla="*/ 122703.133603239 h 494"/>
                  <a:gd name="GluePoint20X" fmla="*/ 0 w 709"/>
                  <a:gd name="GluePoint20Y" fmla="*/ 57929.3319838057 h 494"/>
                  <a:gd name="GluePoint21X" fmla="*/ 0 w 709"/>
                  <a:gd name="GluePoint21Y" fmla="*/ 52347.8299595142 h 494"/>
                  <a:gd name="GluePoint22X" fmla="*/ 0 w 709"/>
                  <a:gd name="GluePoint22Y" fmla="*/ 52347.8299595142 h 494"/>
                  <a:gd name="GluePoint23X" fmla="*/ 0 w 709"/>
                  <a:gd name="GluePoint23Y" fmla="*/ 23780.036437247 h 494"/>
                  <a:gd name="GluePoint24X" fmla="*/ 0 w 709"/>
                  <a:gd name="GluePoint24Y" fmla="*/ 16293.5465587045 h 494"/>
                  <a:gd name="GluePoint25X" fmla="*/ 0 w 709"/>
                  <a:gd name="GluePoint25Y" fmla="*/ 9128.76923076923 h 494"/>
                  <a:gd name="GluePoint26X" fmla="*/ 0 w 709"/>
                  <a:gd name="GluePoint26Y" fmla="*/ 16293.5465587045 h 494"/>
                  <a:gd name="GluePoint27X" fmla="*/ 0 w 709"/>
                  <a:gd name="GluePoint27Y" fmla="*/ 23780.036437247 h 494"/>
                  <a:gd name="GluePoint28X" fmla="*/ 0 w 709"/>
                  <a:gd name="GluePoint28Y" fmla="*/ 52347.8299595142 h 494"/>
                  <a:gd name="GluePoint29X" fmla="*/ 0 w 709"/>
                  <a:gd name="GluePoint29Y" fmla="*/ 52347.8299595142 h 494"/>
                  <a:gd name="GluePoint30X" fmla="*/ 0 w 709"/>
                  <a:gd name="GluePoint30Y" fmla="*/ 57929.3319838057 h 494"/>
                  <a:gd name="GluePoint31X" fmla="*/ 0 w 709"/>
                  <a:gd name="GluePoint31Y" fmla="*/ 122703.133603239 h 494"/>
                  <a:gd name="GluePoint32X" fmla="*/ 0.675599435825106 w 709"/>
                  <a:gd name="GluePoint32Y" fmla="*/ 134881.850202429 h 494"/>
                  <a:gd name="GluePoint33X" fmla="*/ 0.675599435825106 w 709"/>
                  <a:gd name="GluePoint33Y" fmla="*/ 134881.850202429 h 494"/>
                  <a:gd name="GluePoint34X" fmla="*/ 0.675599435825106 w 709"/>
                  <a:gd name="GluePoint34Y" fmla="*/ 127871.607287449 h 494"/>
                  <a:gd name="GluePoint35X" fmla="*/ 0.675599435825106 w 709"/>
                  <a:gd name="GluePoint35Y" fmla="*/ 134881.850202429 h 494"/>
                  <a:gd name="GluePoint36X" fmla="*/ 0.675599435825106 w 709"/>
                  <a:gd name="GluePoint36Y" fmla="*/ 134881.850202429 h 494"/>
                  <a:gd name="GluePoint37X" fmla="*/ 0.675599435825106 w 709"/>
                  <a:gd name="GluePoint37Y" fmla="*/ 107537.688259109 h 494"/>
                  <a:gd name="GluePoint38X" fmla="*/ 0.675599435825106 w 709"/>
                  <a:gd name="GluePoint38Y" fmla="*/ 49297.8825910931 h 494"/>
                  <a:gd name="GluePoint39X" fmla="*/ 0.675599435825106 w 709"/>
                  <a:gd name="GluePoint39Y" fmla="*/ 37270.8906882591 h 494"/>
                  <a:gd name="GluePoint40X" fmla="*/ 0 w 709"/>
                  <a:gd name="GluePoint40Y" fmla="*/ 37270.8906882591 h 494"/>
                  <a:gd name="GluePoint41X" fmla="*/ 0 w 709"/>
                  <a:gd name="GluePoint41Y" fmla="*/ 15394.4372469636 h 494"/>
                  <a:gd name="GluePoint42X" fmla="*/ 0 w 709"/>
                  <a:gd name="GluePoint42Y" fmla="*/ 7794.15384615385 h 494"/>
                  <a:gd name="GluePoint43X" fmla="*/ 0 w 709"/>
                  <a:gd name="GluePoint43Y" fmla="*/ 6559.28340080972 h 494"/>
                  <a:gd name="GluePoint44X" fmla="*/ 0 w 709"/>
                  <a:gd name="GluePoint44Y" fmla="*/ 6559.28340080972 h 494"/>
                  <a:gd name="GluePoint45X" fmla="*/ 0 w 709"/>
                  <a:gd name="GluePoint45Y" fmla="*/ 0 h 494"/>
                  <a:gd name="GluePoint46X" fmla="*/ 0 w 709"/>
                  <a:gd name="GluePoint46Y" fmla="*/ 1725.16599190283 h 494"/>
                  <a:gd name="GluePoint47X" fmla="*/ 0 w 709"/>
                  <a:gd name="GluePoint47Y" fmla="*/ 1725.16599190283 h 494"/>
                  <a:gd name="GluePoint48X" fmla="*/ 0 w 709"/>
                  <a:gd name="GluePoint48Y" fmla="*/ 7399.38866396761 h 494"/>
                  <a:gd name="GluePoint49X" fmla="*/ 0 w 709"/>
                  <a:gd name="GluePoint49Y" fmla="*/ 7399.38866396761 h 49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Lst>
                <a:rect l="textAreaLeft" t="textAreaTop" r="textAreaRight" b="textAreaBottom"/>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solidFill>
                <a:schemeClr val="accent1"/>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156" name="ïŝľîḑê"/>
              <p:cNvSpPr/>
              <p:nvPr/>
            </p:nvSpPr>
            <p:spPr>
              <a:xfrm>
                <a:off x="9778320" y="337320"/>
                <a:ext cx="526680" cy="527400"/>
              </a:xfrm>
              <a:custGeom>
                <a:avLst/>
                <a:gdLst>
                  <a:gd name="textAreaLeft" fmla="*/ 0 w 526680"/>
                  <a:gd name="textAreaRight" fmla="*/ 532440 w 526680"/>
                  <a:gd name="textAreaTop" fmla="*/ 0 h 527400"/>
                  <a:gd name="textAreaBottom" fmla="*/ 533160 h 527400"/>
                  <a:gd name="GluePoint1X" fmla="*/ 661.320729237002 w 1481"/>
                  <a:gd name="GluePoint1Y" fmla="*/ 0 h 1479"/>
                  <a:gd name="GluePoint2X" fmla="*/ 1332.52667116813 w 1481"/>
                  <a:gd name="GluePoint2Y" fmla="*/ 690.873563218391 h 1479"/>
                  <a:gd name="GluePoint3X" fmla="*/ 661.320729237002 w 1481"/>
                  <a:gd name="GluePoint3Y" fmla="*/ 1389.6768086545 h 1479"/>
                  <a:gd name="GluePoint4X" fmla="*/ 0 w 1481"/>
                  <a:gd name="GluePoint4Y" fmla="*/ 690.873563218391 h 1479"/>
                  <a:gd name="GluePoint5X" fmla="*/ 661.320729237002 w 1481"/>
                  <a:gd name="GluePoint5Y" fmla="*/ 0 h 1479"/>
                  <a:gd name="GluePoint6X" fmla="*/ 661.320729237002 w 1481"/>
                  <a:gd name="GluePoint6Y" fmla="*/ 0 h 1479"/>
                  <a:gd name="GluePoint7X" fmla="*/ 661.320729237002 w 1481"/>
                  <a:gd name="GluePoint7Y" fmla="*/ 12.8857336037863 h 1479"/>
                  <a:gd name="GluePoint8X" fmla="*/ 10.8737339635382 w 1481"/>
                  <a:gd name="GluePoint8Y" fmla="*/ 690.873563218391 h 1479"/>
                  <a:gd name="GluePoint9X" fmla="*/ 661.320729237002 w 1481"/>
                  <a:gd name="GluePoint9Y" fmla="*/ 1364.89655172414 h 1479"/>
                  <a:gd name="GluePoint10X" fmla="*/ 1307.81363943282 w 1481"/>
                  <a:gd name="GluePoint10Y" fmla="*/ 690.873563218391 h 1479"/>
                  <a:gd name="GluePoint11X" fmla="*/ 661.320729237002 w 1481"/>
                  <a:gd name="GluePoint11Y" fmla="*/ 12.8857336037863 h 147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solidFill>
                <a:schemeClr val="accent1"/>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157" name="išlíḑe"/>
              <p:cNvSpPr/>
              <p:nvPr/>
            </p:nvSpPr>
            <p:spPr>
              <a:xfrm>
                <a:off x="9810720" y="592560"/>
                <a:ext cx="460080" cy="239040"/>
              </a:xfrm>
              <a:custGeom>
                <a:avLst/>
                <a:gdLst>
                  <a:gd name="textAreaLeft" fmla="*/ 0 w 460080"/>
                  <a:gd name="textAreaRight" fmla="*/ 465840 w 460080"/>
                  <a:gd name="textAreaTop" fmla="*/ 0 h 239040"/>
                  <a:gd name="textAreaBottom" fmla="*/ 244800 h 239040"/>
                  <a:gd name="GluePoint1X" fmla="*/ 531014.467647059 w 680"/>
                  <a:gd name="GluePoint1Y" fmla="*/ 0 h 1294"/>
                  <a:gd name="GluePoint2X" fmla="*/ 1348566.31470588 w 680"/>
                  <a:gd name="GluePoint2Y" fmla="*/ 0 h 1294"/>
                  <a:gd name="GluePoint3X" fmla="*/ 1306948.03088235 w 680"/>
                  <a:gd name="GluePoint3Y" fmla="*/ 0 h 1294"/>
                  <a:gd name="GluePoint4X" fmla="*/ 444330.242647059 w 680"/>
                  <a:gd name="GluePoint4Y" fmla="*/ 0 h 1294"/>
                  <a:gd name="GluePoint5X" fmla="*/ 444330.242647059 w 680"/>
                  <a:gd name="GluePoint5Y" fmla="*/ 0 h 1294"/>
                  <a:gd name="GluePoint6X" fmla="*/ 1224651.90441176 w 680"/>
                  <a:gd name="GluePoint6Y" fmla="*/ 0 h 1294"/>
                  <a:gd name="GluePoint7X" fmla="*/ 444330.242647059 w 680"/>
                  <a:gd name="GluePoint7Y" fmla="*/ 0 h 1294"/>
                  <a:gd name="GluePoint8X" fmla="*/ 1587919.87941176 w 680"/>
                  <a:gd name="GluePoint8Y" fmla="*/ 0 h 1294"/>
                  <a:gd name="GluePoint9X" fmla="*/ 1635487.39411765 w 680"/>
                  <a:gd name="GluePoint9Y" fmla="*/ 0 h 1294"/>
                  <a:gd name="GluePoint10X" fmla="*/ 1067600.10882353 w 680"/>
                  <a:gd name="GluePoint10Y" fmla="*/ 0 h 1294"/>
                  <a:gd name="GluePoint11X" fmla="*/ 1463698.88529412 w 680"/>
                  <a:gd name="GluePoint11Y" fmla="*/ 0 h 1294"/>
                  <a:gd name="GluePoint12X" fmla="*/ 2995656.87205882 w 680"/>
                  <a:gd name="GluePoint12Y" fmla="*/ 0 h 1294"/>
                  <a:gd name="GluePoint13X" fmla="*/ 2385357.57058824 w 680"/>
                  <a:gd name="GluePoint13Y" fmla="*/ 0 h 1294"/>
                  <a:gd name="GluePoint14X" fmla="*/ 1181925.78088235 w 680"/>
                  <a:gd name="GluePoint14Y" fmla="*/ 0 h 1294"/>
                  <a:gd name="GluePoint15X" fmla="*/ 3317379.91764706 w 680"/>
                  <a:gd name="GluePoint15Y" fmla="*/ 0 h 1294"/>
                  <a:gd name="GluePoint16X" fmla="*/ 3846229.48970588 w 680"/>
                  <a:gd name="GluePoint16Y" fmla="*/ 0 h 1294"/>
                  <a:gd name="GluePoint17X" fmla="*/ 3125988.85294118 w 680"/>
                  <a:gd name="GluePoint17Y" fmla="*/ 0 h 1294"/>
                  <a:gd name="GluePoint18X" fmla="*/ 2855098.53382353 w 680"/>
                  <a:gd name="GluePoint18Y" fmla="*/ 0 h 1294"/>
                  <a:gd name="GluePoint19X" fmla="*/ 4226147.03529412 w 680"/>
                  <a:gd name="GluePoint19Y" fmla="*/ 0 h 1294"/>
                  <a:gd name="GluePoint20X" fmla="*/ 4509191.61617647 w 680"/>
                  <a:gd name="GluePoint20Y" fmla="*/ 0 h 1294"/>
                  <a:gd name="GluePoint21X" fmla="*/ 3406607.09558824 w 680"/>
                  <a:gd name="GluePoint21Y" fmla="*/ 0 h 1294"/>
                  <a:gd name="GluePoint22X" fmla="*/ 3754955.91176471 w 680"/>
                  <a:gd name="GluePoint22Y" fmla="*/ 0 h 1294"/>
                  <a:gd name="GluePoint23X" fmla="*/ 5443296.1 w 680"/>
                  <a:gd name="GluePoint23Y" fmla="*/ 0 h 1294"/>
                  <a:gd name="GluePoint24X" fmla="*/ 6716265.99117647 w 680"/>
                  <a:gd name="GluePoint24Y" fmla="*/ 0 h 1294"/>
                  <a:gd name="GluePoint25X" fmla="*/ 5289161.55294118 w 680"/>
                  <a:gd name="GluePoint25Y" fmla="*/ 0 h 1294"/>
                  <a:gd name="GluePoint26X" fmla="*/ 8840935.14852941 w 680"/>
                  <a:gd name="GluePoint26Y" fmla="*/ 0 h 1294"/>
                  <a:gd name="GluePoint27X" fmla="*/ 8883687.60441176 w 680"/>
                  <a:gd name="GluePoint27Y" fmla="*/ 0 h 1294"/>
                  <a:gd name="GluePoint28X" fmla="*/ 7818212.89264706 w 680"/>
                  <a:gd name="GluePoint28Y" fmla="*/ 0 h 1294"/>
                  <a:gd name="GluePoint29X" fmla="*/ 8260455.35588235 w 680"/>
                  <a:gd name="GluePoint29Y" fmla="*/ 0 h 1294"/>
                  <a:gd name="GluePoint30X" fmla="*/ 9296699.275 w 680"/>
                  <a:gd name="GluePoint30Y" fmla="*/ 0 h 1294"/>
                  <a:gd name="GluePoint31X" fmla="*/ 10753619.4602941 w 680"/>
                  <a:gd name="GluePoint31Y" fmla="*/ 0 h 1294"/>
                  <a:gd name="GluePoint32X" fmla="*/ 9911482.6 w 680"/>
                  <a:gd name="GluePoint32Y" fmla="*/ 0 h 1294"/>
                  <a:gd name="GluePoint33X" fmla="*/ 11995737.2382353 w 680"/>
                  <a:gd name="GluePoint33Y" fmla="*/ 0 h 1294"/>
                  <a:gd name="GluePoint34X" fmla="*/ 11192922.1044118 w 680"/>
                  <a:gd name="GluePoint34Y" fmla="*/ 0 h 1294"/>
                  <a:gd name="GluePoint35X" fmla="*/ 13127857.2544118 w 680"/>
                  <a:gd name="GluePoint35Y" fmla="*/ 0 h 1294"/>
                  <a:gd name="GluePoint36X" fmla="*/ 12920661.1352941 w 680"/>
                  <a:gd name="GluePoint36Y" fmla="*/ 0 h 1294"/>
                  <a:gd name="GluePoint37X" fmla="*/ 12481516.4852941 w 680"/>
                  <a:gd name="GluePoint37Y" fmla="*/ 0 h 1294"/>
                  <a:gd name="GluePoint38X" fmla="*/ 13127857.2544118 w 680"/>
                  <a:gd name="GluePoint38Y" fmla="*/ 0 h 1294"/>
                  <a:gd name="GluePoint39X" fmla="*/ 13316635.7735294 w 680"/>
                  <a:gd name="GluePoint39Y" fmla="*/ 0 h 1294"/>
                  <a:gd name="GluePoint40X" fmla="*/ 14163314.9647059 w 680"/>
                  <a:gd name="GluePoint40Y" fmla="*/ 0 h 1294"/>
                  <a:gd name="GluePoint41X" fmla="*/ 14216679.3588235 w 680"/>
                  <a:gd name="GluePoint41Y" fmla="*/ 0 h 1294"/>
                  <a:gd name="GluePoint42X" fmla="*/ 14133875.3941176 w 680"/>
                  <a:gd name="GluePoint42Y" fmla="*/ 0 h 1294"/>
                  <a:gd name="GluePoint43X" fmla="*/ 15750659.2941176 w 680"/>
                  <a:gd name="GluePoint43Y" fmla="*/ 0 h 1294"/>
                  <a:gd name="GluePoint44X" fmla="*/ 15718014.7 w 680"/>
                  <a:gd name="GluePoint44Y" fmla="*/ 0 h 1294"/>
                  <a:gd name="GluePoint45X" fmla="*/ 14813825.65 w 680"/>
                  <a:gd name="GluePoint45Y" fmla="*/ 0 h 1294"/>
                  <a:gd name="GluePoint46X" fmla="*/ 15750659.2941176 w 680"/>
                  <a:gd name="GluePoint46Y" fmla="*/ 0 h 1294"/>
                  <a:gd name="GluePoint47X" fmla="*/ 16949328.6897059 w 680"/>
                  <a:gd name="GluePoint47Y" fmla="*/ 0 h 1294"/>
                  <a:gd name="GluePoint48X" fmla="*/ 15847695.8955882 w 680"/>
                  <a:gd name="GluePoint48Y" fmla="*/ 0 h 1294"/>
                  <a:gd name="GluePoint49X" fmla="*/ 16157612.6426471 w 680"/>
                  <a:gd name="GluePoint49Y" fmla="*/ 0 h 1294"/>
                  <a:gd name="GluePoint50X" fmla="*/ 16799127.0676471 w 680"/>
                  <a:gd name="GluePoint50Y" fmla="*/ 0 h 1294"/>
                  <a:gd name="GluePoint51X" fmla="*/ 16823343.4279412 w 680"/>
                  <a:gd name="GluePoint51Y" fmla="*/ 0 h 1294"/>
                  <a:gd name="GluePoint52X" fmla="*/ 16410632.6985294 w 680"/>
                  <a:gd name="GluePoint52Y" fmla="*/ 0 h 1294"/>
                  <a:gd name="GluePoint53X" fmla="*/ 17661758.0220588 w 680"/>
                  <a:gd name="GluePoint53Y" fmla="*/ 0 h 1294"/>
                  <a:gd name="GluePoint54X" fmla="*/ 16940849.6720588 w 680"/>
                  <a:gd name="GluePoint54Y" fmla="*/ 0 h 1294"/>
                  <a:gd name="GluePoint55X" fmla="*/ 17841363.4779412 w 680"/>
                  <a:gd name="GluePoint55Y" fmla="*/ 0 h 1294"/>
                  <a:gd name="GluePoint56X" fmla="*/ 17683508.5455882 w 680"/>
                  <a:gd name="GluePoint56Y" fmla="*/ 0 h 1294"/>
                  <a:gd name="GluePoint57X" fmla="*/ 18041673.6867647 w 680"/>
                  <a:gd name="GluePoint57Y" fmla="*/ 0 h 1294"/>
                  <a:gd name="GluePoint58X" fmla="*/ 17038499.4411765 w 680"/>
                  <a:gd name="GluePoint58Y" fmla="*/ 0 h 1294"/>
                  <a:gd name="GluePoint59X" fmla="*/ 17038499.4411765 w 680"/>
                  <a:gd name="GluePoint59Y" fmla="*/ 0 h 1294"/>
                  <a:gd name="GluePoint60X" fmla="*/ 17133263.9367647 w 680"/>
                  <a:gd name="GluePoint60Y" fmla="*/ 0 h 129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Lst>
                <a:rect l="textAreaLeft" t="textAreaTop" r="textAreaRight" b="textAreaBottom"/>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solidFill>
                <a:schemeClr val="accent1"/>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158" name="îṩḻîḓè"/>
              <p:cNvSpPr/>
              <p:nvPr/>
            </p:nvSpPr>
            <p:spPr>
              <a:xfrm>
                <a:off x="9999000" y="741600"/>
                <a:ext cx="92880" cy="19800"/>
              </a:xfrm>
              <a:custGeom>
                <a:avLst/>
                <a:gdLst>
                  <a:gd name="textAreaLeft" fmla="*/ 0 w 92880"/>
                  <a:gd name="textAreaRight" fmla="*/ 98640 w 92880"/>
                  <a:gd name="textAreaTop" fmla="*/ 0 h 19800"/>
                  <a:gd name="textAreaBottom" fmla="*/ 25560 h 19800"/>
                  <a:gd name="GluePoint1X" fmla="*/ 0 w 71"/>
                  <a:gd name="GluePoint1Y" fmla="*/ 0 h 274"/>
                  <a:gd name="GluePoint2X" fmla="*/ 6343669373.40845 w 71"/>
                  <a:gd name="GluePoint2Y" fmla="*/ 0 h 274"/>
                  <a:gd name="GluePoint3X" fmla="*/ 5523744263.76056 w 71"/>
                  <a:gd name="GluePoint3Y" fmla="*/ 0 h 274"/>
                  <a:gd name="GluePoint4X" fmla="*/ 1953848216.32394 w 71"/>
                  <a:gd name="GluePoint4Y" fmla="*/ 0 h 274"/>
                  <a:gd name="GluePoint5X" fmla="*/ 290682506.957747 w 71"/>
                  <a:gd name="GluePoint5Y" fmla="*/ 0 h 274"/>
                  <a:gd name="GluePoint6X" fmla="*/ 0 w 71"/>
                  <a:gd name="GluePoint6Y" fmla="*/ 0 h 274"/>
                  <a:gd name="GluePoint7X" fmla="*/ 0 w 71"/>
                  <a:gd name="GluePoint7Y" fmla="*/ 0 h 274"/>
                  <a:gd name="GluePoint8X" fmla="*/ 0 w 71"/>
                  <a:gd name="GluePoint8Y" fmla="*/ 0 h 274"/>
                  <a:gd name="GluePoint9X" fmla="*/ 0 w 71"/>
                  <a:gd name="GluePoint9Y" fmla="*/ 0 h 274"/>
                  <a:gd name="GluePoint10X" fmla="*/ 3944867127.71831 w 71"/>
                  <a:gd name="GluePoint10Y" fmla="*/ 0 h 274"/>
                  <a:gd name="GluePoint11X" fmla="*/ 0 w 71"/>
                  <a:gd name="GluePoint11Y" fmla="*/ 0 h 274"/>
                  <a:gd name="GluePoint12X" fmla="*/ 0 w 71"/>
                  <a:gd name="GluePoint12Y" fmla="*/ 0 h 274"/>
                  <a:gd name="GluePoint13X" fmla="*/ 0 w 71"/>
                  <a:gd name="GluePoint13Y" fmla="*/ 0 h 274"/>
                  <a:gd name="GluePoint14X" fmla="*/ 0 w 71"/>
                  <a:gd name="GluePoint14Y" fmla="*/ 0 h 274"/>
                  <a:gd name="GluePoint15X" fmla="*/ 0 w 71"/>
                  <a:gd name="GluePoint15Y" fmla="*/ 0 h 274"/>
                  <a:gd name="GluePoint16X" fmla="*/ 0 w 71"/>
                  <a:gd name="GluePoint16Y" fmla="*/ 0 h 274"/>
                  <a:gd name="GluePoint17X" fmla="*/ 0 w 71"/>
                  <a:gd name="GluePoint17Y" fmla="*/ 0 h 274"/>
                  <a:gd name="GluePoint18X" fmla="*/ 0 w 71"/>
                  <a:gd name="GluePoint18Y" fmla="*/ 0 h 274"/>
                  <a:gd name="GluePoint19X" fmla="*/ 0 w 71"/>
                  <a:gd name="GluePoint19Y" fmla="*/ 0 h 274"/>
                  <a:gd name="GluePoint20X" fmla="*/ 0 w 71"/>
                  <a:gd name="GluePoint20Y" fmla="*/ 0 h 274"/>
                  <a:gd name="GluePoint21X" fmla="*/ 0 w 71"/>
                  <a:gd name="GluePoint21Y" fmla="*/ 0 h 274"/>
                  <a:gd name="GluePoint22X" fmla="*/ 0 w 71"/>
                  <a:gd name="GluePoint22Y" fmla="*/ 0 h 274"/>
                  <a:gd name="GluePoint23X" fmla="*/ 0 w 71"/>
                  <a:gd name="GluePoint23Y" fmla="*/ 0 h 274"/>
                  <a:gd name="GluePoint24X" fmla="*/ 0 w 71"/>
                  <a:gd name="GluePoint24Y" fmla="*/ 0 h 274"/>
                  <a:gd name="GluePoint25X" fmla="*/ 0 w 71"/>
                  <a:gd name="GluePoint25Y" fmla="*/ 0 h 274"/>
                  <a:gd name="GluePoint26X" fmla="*/ 0 w 71"/>
                  <a:gd name="GluePoint26Y" fmla="*/ 0 h 274"/>
                  <a:gd name="GluePoint27X" fmla="*/ 0 w 71"/>
                  <a:gd name="GluePoint27Y" fmla="*/ 0 h 274"/>
                  <a:gd name="GluePoint28X" fmla="*/ 0 w 71"/>
                  <a:gd name="GluePoint28Y" fmla="*/ 0 h 274"/>
                  <a:gd name="GluePoint29X" fmla="*/ 0 w 71"/>
                  <a:gd name="GluePoint29Y" fmla="*/ 0 h 274"/>
                  <a:gd name="GluePoint30X" fmla="*/ 0 w 71"/>
                  <a:gd name="GluePoint30Y" fmla="*/ 0 h 274"/>
                  <a:gd name="GluePoint31X" fmla="*/ 0 w 71"/>
                  <a:gd name="GluePoint31Y" fmla="*/ 0 h 274"/>
                  <a:gd name="GluePoint32X" fmla="*/ 0 w 71"/>
                  <a:gd name="GluePoint32Y" fmla="*/ 0 h 274"/>
                  <a:gd name="GluePoint33X" fmla="*/ 0 w 71"/>
                  <a:gd name="GluePoint33Y" fmla="*/ 0 h 274"/>
                  <a:gd name="GluePoint34X" fmla="*/ 0 w 71"/>
                  <a:gd name="GluePoint34Y" fmla="*/ 0 h 274"/>
                  <a:gd name="GluePoint35X" fmla="*/ 0 w 71"/>
                  <a:gd name="GluePoint35Y" fmla="*/ 0 h 274"/>
                  <a:gd name="GluePoint36X" fmla="*/ 0 w 71"/>
                  <a:gd name="GluePoint36Y" fmla="*/ 0 h 274"/>
                  <a:gd name="GluePoint37X" fmla="*/ 0 w 71"/>
                  <a:gd name="GluePoint37Y" fmla="*/ 0 h 274"/>
                  <a:gd name="GluePoint38X" fmla="*/ 0 w 71"/>
                  <a:gd name="GluePoint38Y" fmla="*/ 0 h 274"/>
                  <a:gd name="GluePoint39X" fmla="*/ 0 w 71"/>
                  <a:gd name="GluePoint39Y" fmla="*/ 0 h 274"/>
                  <a:gd name="GluePoint40X" fmla="*/ 0 w 71"/>
                  <a:gd name="GluePoint40Y" fmla="*/ 0 h 274"/>
                  <a:gd name="GluePoint41X" fmla="*/ 0 w 71"/>
                  <a:gd name="GluePoint41Y" fmla="*/ 0 h 274"/>
                  <a:gd name="GluePoint42X" fmla="*/ 0 w 71"/>
                  <a:gd name="GluePoint42Y" fmla="*/ 0 h 274"/>
                  <a:gd name="GluePoint43X" fmla="*/ 0 w 71"/>
                  <a:gd name="GluePoint43Y" fmla="*/ 0 h 274"/>
                  <a:gd name="GluePoint44X" fmla="*/ 0 w 71"/>
                  <a:gd name="GluePoint44Y" fmla="*/ 0 h 274"/>
                  <a:gd name="GluePoint45X" fmla="*/ 0 w 71"/>
                  <a:gd name="GluePoint45Y" fmla="*/ 0 h 274"/>
                  <a:gd name="GluePoint46X" fmla="*/ 0 w 71"/>
                  <a:gd name="GluePoint46Y" fmla="*/ 0 h 274"/>
                  <a:gd name="GluePoint47X" fmla="*/ 0 w 71"/>
                  <a:gd name="GluePoint47Y" fmla="*/ 0 h 274"/>
                  <a:gd name="GluePoint48X" fmla="*/ 0 w 71"/>
                  <a:gd name="GluePoint48Y" fmla="*/ 0 h 274"/>
                  <a:gd name="GluePoint49X" fmla="*/ 0 w 71"/>
                  <a:gd name="GluePoint49Y" fmla="*/ 0 h 274"/>
                  <a:gd name="GluePoint50X" fmla="*/ 0 w 71"/>
                  <a:gd name="GluePoint50Y" fmla="*/ 0 h 274"/>
                  <a:gd name="GluePoint51X" fmla="*/ 0 w 71"/>
                  <a:gd name="GluePoint51Y" fmla="*/ 0 h 274"/>
                  <a:gd name="GluePoint52X" fmla="*/ 0 w 71"/>
                  <a:gd name="GluePoint52Y" fmla="*/ 0 h 274"/>
                  <a:gd name="GluePoint53X" fmla="*/ 0 w 71"/>
                  <a:gd name="GluePoint53Y" fmla="*/ 0 h 274"/>
                  <a:gd name="GluePoint54X" fmla="*/ 0 w 71"/>
                  <a:gd name="GluePoint54Y" fmla="*/ 0 h 274"/>
                  <a:gd name="GluePoint55X" fmla="*/ 0 w 71"/>
                  <a:gd name="GluePoint55Y" fmla="*/ 0 h 274"/>
                  <a:gd name="GluePoint56X" fmla="*/ 0 w 71"/>
                  <a:gd name="GluePoint56Y" fmla="*/ 0 h 274"/>
                  <a:gd name="GluePoint57X" fmla="*/ 0 w 71"/>
                  <a:gd name="GluePoint57Y" fmla="*/ 0 h 274"/>
                  <a:gd name="GluePoint58X" fmla="*/ 0 w 71"/>
                  <a:gd name="GluePoint58Y" fmla="*/ 0 h 274"/>
                  <a:gd name="GluePoint59X" fmla="*/ 0 w 71"/>
                  <a:gd name="GluePoint59Y" fmla="*/ 0 h 274"/>
                  <a:gd name="GluePoint60X" fmla="*/ 0 w 71"/>
                  <a:gd name="GluePoint60Y" fmla="*/ 0 h 274"/>
                  <a:gd name="GluePoint61X" fmla="*/ 0 w 71"/>
                  <a:gd name="GluePoint61Y" fmla="*/ 0 h 27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Lst>
                <a:rect l="textAreaLeft" t="textAreaTop" r="textAreaRight" b="textAreaBottom"/>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solidFill>
                <a:schemeClr val="accent1"/>
              </a:solidFill>
              <a:ln w="0">
                <a:noFill/>
              </a:ln>
            </p:spPr>
            <p:style>
              <a:lnRef idx="0"/>
              <a:fillRef idx="0"/>
              <a:effectRef idx="0"/>
              <a:fontRef idx="minor"/>
            </p:style>
            <p:txBody>
              <a:bodyPr lIns="90000" rIns="90000" tIns="-19440" bIns="-1944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159" name="ïsļîḑè"/>
              <p:cNvSpPr/>
              <p:nvPr/>
            </p:nvSpPr>
            <p:spPr>
              <a:xfrm>
                <a:off x="9869400" y="428400"/>
                <a:ext cx="344520" cy="323640"/>
              </a:xfrm>
              <a:custGeom>
                <a:avLst/>
                <a:gdLst>
                  <a:gd name="textAreaLeft" fmla="*/ 0 w 344520"/>
                  <a:gd name="textAreaRight" fmla="*/ 350280 w 344520"/>
                  <a:gd name="textAreaTop" fmla="*/ 0 h 323640"/>
                  <a:gd name="textAreaBottom" fmla="*/ 329400 h 323640"/>
                  <a:gd name="GluePoint1X" fmla="*/ 1068.98142076503 w 915"/>
                  <a:gd name="GluePoint1Y" fmla="*/ 0 h 973"/>
                  <a:gd name="GluePoint2X" fmla="*/ 2149.47978142077 w 915"/>
                  <a:gd name="GluePoint2Y" fmla="*/ 164.64542651593 h 973"/>
                  <a:gd name="GluePoint3X" fmla="*/ 1589.33770491803 w 915"/>
                  <a:gd name="GluePoint3Y" fmla="*/ 315.416238437821 h 973"/>
                  <a:gd name="GluePoint4X" fmla="*/ 1571.53879781421 w 915"/>
                  <a:gd name="GluePoint4Y" fmla="*/ 307.091469681398 h 973"/>
                  <a:gd name="GluePoint5X" fmla="*/ 2104.45901639344 w 915"/>
                  <a:gd name="GluePoint5Y" fmla="*/ 164.64542651593 h 973"/>
                  <a:gd name="GluePoint6X" fmla="*/ 1068.98142076503 w 915"/>
                  <a:gd name="GluePoint6Y" fmla="*/ 3.69989722507708 h 973"/>
                  <a:gd name="GluePoint7X" fmla="*/ 35.5978142076503 w 915"/>
                  <a:gd name="GluePoint7Y" fmla="*/ 164.64542651593 h 973"/>
                  <a:gd name="GluePoint8X" fmla="*/ 573.753005464481 w 915"/>
                  <a:gd name="GluePoint8Y" fmla="*/ 307.091469681398 h 973"/>
                  <a:gd name="GluePoint9X" fmla="*/ 553.860109289618 w 915"/>
                  <a:gd name="GluePoint9Y" fmla="*/ 315.416238437821 h 973"/>
                  <a:gd name="GluePoint10X" fmla="*/ 0 w 915"/>
                  <a:gd name="GluePoint10Y" fmla="*/ 164.64542651593 h 973"/>
                  <a:gd name="GluePoint11X" fmla="*/ 1068.98142076503 w 915"/>
                  <a:gd name="GluePoint11Y" fmla="*/ 0 h 97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solidFill>
                <a:schemeClr val="accent1"/>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grpSp>
        <p:sp>
          <p:nvSpPr>
            <p:cNvPr id="160" name="íšľïḋé"/>
            <p:cNvSpPr/>
            <p:nvPr/>
          </p:nvSpPr>
          <p:spPr>
            <a:xfrm>
              <a:off x="10398600" y="734760"/>
              <a:ext cx="1114560" cy="60840"/>
            </a:xfrm>
            <a:custGeom>
              <a:avLst/>
              <a:gdLst>
                <a:gd name="textAreaLeft" fmla="*/ 0 w 1114560"/>
                <a:gd name="textAreaRight" fmla="*/ 1120320 w 1114560"/>
                <a:gd name="textAreaTop" fmla="*/ 0 h 60840"/>
                <a:gd name="textAreaBottom" fmla="*/ 66600 h 60840"/>
                <a:gd name="GluePoint1X" fmla="*/ 0 w 185"/>
                <a:gd name="GluePoint1Y" fmla="*/ 0 h 3112"/>
                <a:gd name="GluePoint2X" fmla="*/ 0 w 185"/>
                <a:gd name="GluePoint2Y" fmla="*/ 0 h 3112"/>
                <a:gd name="GluePoint3X" fmla="*/ 0 w 185"/>
                <a:gd name="GluePoint3Y" fmla="*/ 0 h 3112"/>
                <a:gd name="GluePoint4X" fmla="*/ 0 w 185"/>
                <a:gd name="GluePoint4Y" fmla="*/ 0 h 3112"/>
                <a:gd name="GluePoint5X" fmla="*/ 0 w 185"/>
                <a:gd name="GluePoint5Y" fmla="*/ 0 h 3112"/>
                <a:gd name="GluePoint6X" fmla="*/ 0 w 185"/>
                <a:gd name="GluePoint6Y" fmla="*/ 0 h 3112"/>
                <a:gd name="GluePoint7X" fmla="*/ 0 w 185"/>
                <a:gd name="GluePoint7Y" fmla="*/ 0 h 3112"/>
                <a:gd name="GluePoint8X" fmla="*/ 0 w 185"/>
                <a:gd name="GluePoint8Y" fmla="*/ 0 h 3112"/>
                <a:gd name="GluePoint9X" fmla="*/ 0 w 185"/>
                <a:gd name="GluePoint9Y" fmla="*/ 0 h 3112"/>
                <a:gd name="GluePoint10X" fmla="*/ 0 w 185"/>
                <a:gd name="GluePoint10Y" fmla="*/ 0 h 3112"/>
                <a:gd name="GluePoint11X" fmla="*/ 0 w 185"/>
                <a:gd name="GluePoint11Y" fmla="*/ 0 h 3112"/>
                <a:gd name="GluePoint12X" fmla="*/ 0 w 185"/>
                <a:gd name="GluePoint12Y" fmla="*/ 0 h 3112"/>
                <a:gd name="GluePoint13X" fmla="*/ 0 w 185"/>
                <a:gd name="GluePoint13Y" fmla="*/ 0 h 3112"/>
                <a:gd name="GluePoint14X" fmla="*/ 0 w 185"/>
                <a:gd name="GluePoint14Y" fmla="*/ 0 h 3112"/>
                <a:gd name="GluePoint15X" fmla="*/ 0 w 185"/>
                <a:gd name="GluePoint15Y" fmla="*/ 0 h 3112"/>
                <a:gd name="GluePoint16X" fmla="*/ 0 w 185"/>
                <a:gd name="GluePoint16Y" fmla="*/ 0 h 3112"/>
                <a:gd name="GluePoint17X" fmla="*/ 0 w 185"/>
                <a:gd name="GluePoint17Y" fmla="*/ 0 h 3112"/>
                <a:gd name="GluePoint18X" fmla="*/ 0 w 185"/>
                <a:gd name="GluePoint18Y" fmla="*/ 0 h 3112"/>
                <a:gd name="GluePoint19X" fmla="*/ 0 w 185"/>
                <a:gd name="GluePoint19Y" fmla="*/ 0 h 3112"/>
                <a:gd name="GluePoint20X" fmla="*/ 0 w 185"/>
                <a:gd name="GluePoint20Y" fmla="*/ 0 h 3112"/>
                <a:gd name="GluePoint21X" fmla="*/ 0 w 185"/>
                <a:gd name="GluePoint21Y" fmla="*/ 0 h 3112"/>
                <a:gd name="GluePoint22X" fmla="*/ 0 w 185"/>
                <a:gd name="GluePoint22Y" fmla="*/ 0 h 3112"/>
                <a:gd name="GluePoint23X" fmla="*/ 0 w 185"/>
                <a:gd name="GluePoint23Y" fmla="*/ 0 h 3112"/>
                <a:gd name="GluePoint24X" fmla="*/ 0 w 185"/>
                <a:gd name="GluePoint24Y" fmla="*/ 0 h 3112"/>
                <a:gd name="GluePoint25X" fmla="*/ 0 w 185"/>
                <a:gd name="GluePoint25Y" fmla="*/ 0 h 3112"/>
                <a:gd name="GluePoint26X" fmla="*/ 0 w 185"/>
                <a:gd name="GluePoint26Y" fmla="*/ 0 h 3112"/>
                <a:gd name="GluePoint27X" fmla="*/ 0 w 185"/>
                <a:gd name="GluePoint27Y" fmla="*/ 0 h 3112"/>
                <a:gd name="GluePoint28X" fmla="*/ 0 w 185"/>
                <a:gd name="GluePoint28Y" fmla="*/ 0 h 3112"/>
                <a:gd name="GluePoint29X" fmla="*/ 0 w 185"/>
                <a:gd name="GluePoint29Y" fmla="*/ 0 h 3112"/>
                <a:gd name="GluePoint30X" fmla="*/ 0 w 185"/>
                <a:gd name="GluePoint30Y" fmla="*/ 0 h 3112"/>
                <a:gd name="GluePoint31X" fmla="*/ 0 w 185"/>
                <a:gd name="GluePoint31Y" fmla="*/ 0 h 3112"/>
                <a:gd name="GluePoint32X" fmla="*/ 0 w 185"/>
                <a:gd name="GluePoint32Y" fmla="*/ 0 h 3112"/>
                <a:gd name="GluePoint33X" fmla="*/ 0 w 185"/>
                <a:gd name="GluePoint33Y" fmla="*/ 0 h 3112"/>
                <a:gd name="GluePoint34X" fmla="*/ 0 w 185"/>
                <a:gd name="GluePoint34Y" fmla="*/ 0 h 3112"/>
                <a:gd name="GluePoint35X" fmla="*/ 0 w 185"/>
                <a:gd name="GluePoint35Y" fmla="*/ 0 h 3112"/>
                <a:gd name="GluePoint36X" fmla="*/ 0 w 185"/>
                <a:gd name="GluePoint36Y" fmla="*/ 0 h 3112"/>
                <a:gd name="GluePoint37X" fmla="*/ 0 w 185"/>
                <a:gd name="GluePoint37Y" fmla="*/ 0 h 3112"/>
                <a:gd name="GluePoint38X" fmla="*/ 0 w 185"/>
                <a:gd name="GluePoint38Y" fmla="*/ 0 h 3112"/>
                <a:gd name="GluePoint39X" fmla="*/ 0 w 185"/>
                <a:gd name="GluePoint39Y" fmla="*/ 0 h 3112"/>
                <a:gd name="GluePoint40X" fmla="*/ 0 w 185"/>
                <a:gd name="GluePoint40Y" fmla="*/ 0 h 3112"/>
                <a:gd name="GluePoint41X" fmla="*/ 0 w 185"/>
                <a:gd name="GluePoint41Y" fmla="*/ 0 h 3112"/>
                <a:gd name="GluePoint42X" fmla="*/ 0 w 185"/>
                <a:gd name="GluePoint42Y" fmla="*/ 0 h 3112"/>
                <a:gd name="GluePoint43X" fmla="*/ 0 w 185"/>
                <a:gd name="GluePoint43Y" fmla="*/ 0 h 3112"/>
                <a:gd name="GluePoint44X" fmla="*/ 0 w 185"/>
                <a:gd name="GluePoint44Y" fmla="*/ 0 h 3112"/>
                <a:gd name="GluePoint45X" fmla="*/ 0 w 185"/>
                <a:gd name="GluePoint45Y" fmla="*/ 0 h 3112"/>
                <a:gd name="GluePoint46X" fmla="*/ 0 w 185"/>
                <a:gd name="GluePoint46Y" fmla="*/ 0 h 3112"/>
                <a:gd name="GluePoint47X" fmla="*/ 0 w 185"/>
                <a:gd name="GluePoint47Y" fmla="*/ 0 h 3112"/>
                <a:gd name="GluePoint48X" fmla="*/ 0 w 185"/>
                <a:gd name="GluePoint48Y" fmla="*/ 0 h 3112"/>
                <a:gd name="GluePoint49X" fmla="*/ 0 w 185"/>
                <a:gd name="GluePoint49Y" fmla="*/ 0 h 3112"/>
                <a:gd name="GluePoint50X" fmla="*/ 0 w 185"/>
                <a:gd name="GluePoint50Y" fmla="*/ 0 h 3112"/>
                <a:gd name="GluePoint51X" fmla="*/ 0 w 185"/>
                <a:gd name="GluePoint51Y" fmla="*/ 0 h 3112"/>
                <a:gd name="GluePoint52X" fmla="*/ 0 w 185"/>
                <a:gd name="GluePoint52Y" fmla="*/ 0 h 3112"/>
                <a:gd name="GluePoint53X" fmla="*/ 0 w 185"/>
                <a:gd name="GluePoint53Y" fmla="*/ 0 h 3112"/>
                <a:gd name="GluePoint54X" fmla="*/ 0 w 185"/>
                <a:gd name="GluePoint54Y" fmla="*/ 0 h 3112"/>
                <a:gd name="GluePoint55X" fmla="*/ 0 w 185"/>
                <a:gd name="GluePoint55Y" fmla="*/ 0 h 3112"/>
                <a:gd name="GluePoint56X" fmla="*/ 0 w 185"/>
                <a:gd name="GluePoint56Y" fmla="*/ 0 h 3112"/>
                <a:gd name="GluePoint57X" fmla="*/ 0 w 185"/>
                <a:gd name="GluePoint57Y" fmla="*/ 0 h 3112"/>
                <a:gd name="GluePoint58X" fmla="*/ 0 w 185"/>
                <a:gd name="GluePoint58Y" fmla="*/ 0 h 3112"/>
                <a:gd name="GluePoint59X" fmla="*/ 0 w 185"/>
                <a:gd name="GluePoint59Y" fmla="*/ 0 h 3112"/>
                <a:gd name="GluePoint60X" fmla="*/ 0 w 185"/>
                <a:gd name="GluePoint60Y" fmla="*/ 0 h 3112"/>
                <a:gd name="GluePoint61X" fmla="*/ 0 w 185"/>
                <a:gd name="GluePoint61Y" fmla="*/ 0 h 3112"/>
                <a:gd name="GluePoint62X" fmla="*/ 0 w 185"/>
                <a:gd name="GluePoint62Y" fmla="*/ 0 h 311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 ang="0">
                  <a:pos x="GluePoint62X" y="GluePoint62Y"/>
                </a:cxn>
              </a:cxnLst>
              <a:rect l="textAreaLeft" t="textAreaTop" r="textAreaRight" b="textAreaBottom"/>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w="0">
              <a:noFill/>
            </a:ln>
          </p:spPr>
          <p:style>
            <a:lnRef idx="0"/>
            <a:fillRef idx="0"/>
            <a:effectRef idx="0"/>
            <a:fontRef idx="minor"/>
          </p:style>
          <p:txBody>
            <a:bodyPr lIns="90000" rIns="90000" tIns="21600" bIns="216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grpSp>
          <p:nvGrpSpPr>
            <p:cNvPr id="161" name="í$ļîdé"/>
            <p:cNvGrpSpPr/>
            <p:nvPr/>
          </p:nvGrpSpPr>
          <p:grpSpPr>
            <a:xfrm>
              <a:off x="10450800" y="403920"/>
              <a:ext cx="1005840" cy="264600"/>
              <a:chOff x="10450800" y="403920"/>
              <a:chExt cx="1005840" cy="264600"/>
            </a:xfrm>
          </p:grpSpPr>
          <p:sp>
            <p:nvSpPr>
              <p:cNvPr id="162" name="ís1ïḋe"/>
              <p:cNvSpPr/>
              <p:nvPr/>
            </p:nvSpPr>
            <p:spPr>
              <a:xfrm>
                <a:off x="10450800" y="495000"/>
                <a:ext cx="263160" cy="128520"/>
              </a:xfrm>
              <a:custGeom>
                <a:avLst/>
                <a:gdLst>
                  <a:gd name="textAreaLeft" fmla="*/ 0 w 263160"/>
                  <a:gd name="textAreaRight" fmla="*/ 268920 w 263160"/>
                  <a:gd name="textAreaTop" fmla="*/ 0 h 128520"/>
                  <a:gd name="textAreaBottom" fmla="*/ 134280 h 128520"/>
                  <a:gd name="GluePoint1X" fmla="*/ 3206350.35924933 w 373"/>
                  <a:gd name="GluePoint1Y" fmla="*/ 0 h 747"/>
                  <a:gd name="GluePoint2X" fmla="*/ 2411105.95174263 w 373"/>
                  <a:gd name="GluePoint2Y" fmla="*/ 0 h 747"/>
                  <a:gd name="GluePoint3X" fmla="*/ 1186713.29758713 w 373"/>
                  <a:gd name="GluePoint3Y" fmla="*/ 0 h 747"/>
                  <a:gd name="GluePoint4X" fmla="*/ 0 w 373"/>
                  <a:gd name="GluePoint4Y" fmla="*/ 0 h 747"/>
                  <a:gd name="GluePoint5X" fmla="*/ 1754823.79624665 w 373"/>
                  <a:gd name="GluePoint5Y" fmla="*/ 0 h 747"/>
                  <a:gd name="GluePoint6X" fmla="*/ 3606306.91689008 w 373"/>
                  <a:gd name="GluePoint6Y" fmla="*/ 0 h 747"/>
                  <a:gd name="GluePoint7X" fmla="*/ 3349647.6997319 w 373"/>
                  <a:gd name="GluePoint7Y" fmla="*/ 0 h 747"/>
                  <a:gd name="GluePoint8X" fmla="*/ 6844578.75603217 w 373"/>
                  <a:gd name="GluePoint8Y" fmla="*/ 0 h 747"/>
                  <a:gd name="GluePoint9X" fmla="*/ 11338207.0455764 w 373"/>
                  <a:gd name="GluePoint9Y" fmla="*/ 0 h 747"/>
                  <a:gd name="GluePoint10X" fmla="*/ 11565005.3726542 w 373"/>
                  <a:gd name="GluePoint10Y" fmla="*/ 0 h 747"/>
                  <a:gd name="GluePoint11X" fmla="*/ 9891539.54959786 w 373"/>
                  <a:gd name="GluePoint11Y" fmla="*/ 0 h 747"/>
                  <a:gd name="GluePoint12X" fmla="*/ 9268511.38873995 w 373"/>
                  <a:gd name="GluePoint12Y" fmla="*/ 0 h 747"/>
                  <a:gd name="GluePoint13X" fmla="*/ 8610561.13672922 w 373"/>
                  <a:gd name="GluePoint13Y" fmla="*/ 0 h 747"/>
                  <a:gd name="GluePoint14X" fmla="*/ 7301019.02412869 w 373"/>
                  <a:gd name="GluePoint14Y" fmla="*/ 0 h 747"/>
                  <a:gd name="GluePoint15X" fmla="*/ 7757586.85254692 w 373"/>
                  <a:gd name="GluePoint15Y" fmla="*/ 0 h 747"/>
                  <a:gd name="GluePoint16X" fmla="*/ 8067364.15013405 w 373"/>
                  <a:gd name="GluePoint16Y" fmla="*/ 0 h 747"/>
                  <a:gd name="GluePoint17X" fmla="*/ 6533588.6541555 w 373"/>
                  <a:gd name="GluePoint17Y" fmla="*/ 0 h 747"/>
                  <a:gd name="GluePoint18X" fmla="*/ 5591231.87131367 w 373"/>
                  <a:gd name="GluePoint18Y" fmla="*/ 0 h 747"/>
                  <a:gd name="GluePoint19X" fmla="*/ 6305029.99463807 w 373"/>
                  <a:gd name="GluePoint19Y" fmla="*/ 0 h 747"/>
                  <a:gd name="GluePoint20X" fmla="*/ 8297255.32439678 w 373"/>
                  <a:gd name="GluePoint20Y" fmla="*/ 0 h 747"/>
                  <a:gd name="GluePoint21X" fmla="*/ 10463614.230563 w 373"/>
                  <a:gd name="GluePoint21Y" fmla="*/ 0 h 747"/>
                  <a:gd name="GluePoint22X" fmla="*/ 11651632.5683646 w 373"/>
                  <a:gd name="GluePoint22Y" fmla="*/ 0 h 747"/>
                  <a:gd name="GluePoint23X" fmla="*/ 14529405.2010724 w 373"/>
                  <a:gd name="GluePoint23Y" fmla="*/ 0 h 747"/>
                  <a:gd name="GluePoint24X" fmla="*/ 19132545.0080429 w 373"/>
                  <a:gd name="GluePoint24Y" fmla="*/ 0 h 747"/>
                  <a:gd name="GluePoint25X" fmla="*/ 20956704.7077748 w 373"/>
                  <a:gd name="GluePoint25Y" fmla="*/ 0 h 747"/>
                  <a:gd name="GluePoint26X" fmla="*/ 17480175.6997319 w 373"/>
                  <a:gd name="GluePoint26Y" fmla="*/ 0 h 747"/>
                  <a:gd name="GluePoint27X" fmla="*/ 10007026.7774799 w 373"/>
                  <a:gd name="GluePoint27Y" fmla="*/ 0 h 747"/>
                  <a:gd name="GluePoint28X" fmla="*/ 4803207.37801609 w 373"/>
                  <a:gd name="GluePoint28Y" fmla="*/ 0 h 747"/>
                  <a:gd name="GluePoint29X" fmla="*/ 3206350.35924933 w 373"/>
                  <a:gd name="GluePoint29Y" fmla="*/ 0 h 747"/>
                  <a:gd name="GluePoint30X" fmla="*/ 3206350.35924933 w 373"/>
                  <a:gd name="GluePoint30Y" fmla="*/ 0 h 747"/>
                  <a:gd name="GluePoint31X" fmla="*/ 10577949.4906166 w 373"/>
                  <a:gd name="GluePoint31Y" fmla="*/ 0 h 747"/>
                  <a:gd name="GluePoint32X" fmla="*/ 10063657.6729223 w 373"/>
                  <a:gd name="GluePoint32Y" fmla="*/ 0 h 747"/>
                  <a:gd name="GluePoint33X" fmla="*/ 12647862.9812332 w 373"/>
                  <a:gd name="GluePoint33Y" fmla="*/ 0 h 747"/>
                  <a:gd name="GluePoint34X" fmla="*/ 12704493.8766756 w 373"/>
                  <a:gd name="GluePoint34Y" fmla="*/ 0 h 747"/>
                  <a:gd name="GluePoint35X" fmla="*/ 12133633.9624665 w 373"/>
                  <a:gd name="GluePoint35Y" fmla="*/ 0 h 747"/>
                  <a:gd name="GluePoint36X" fmla="*/ 14723924.8793566 w 373"/>
                  <a:gd name="GluePoint36Y" fmla="*/ 0 h 747"/>
                  <a:gd name="GluePoint37X" fmla="*/ 18538143.3458445 w 373"/>
                  <a:gd name="GluePoint37Y" fmla="*/ 0 h 747"/>
                  <a:gd name="GluePoint38X" fmla="*/ 15917852.2037534 w 373"/>
                  <a:gd name="GluePoint38Y" fmla="*/ 0 h 747"/>
                  <a:gd name="GluePoint39X" fmla="*/ 12903582.1769437 w 373"/>
                  <a:gd name="GluePoint39Y" fmla="*/ 0 h 747"/>
                  <a:gd name="GluePoint40X" fmla="*/ 11880672.0321716 w 373"/>
                  <a:gd name="GluePoint40Y" fmla="*/ 0 h 747"/>
                  <a:gd name="GluePoint41X" fmla="*/ 10577949.4906166 w 373"/>
                  <a:gd name="GluePoint41Y" fmla="*/ 0 h 74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Lst>
                <a:rect l="textAreaLeft" t="textAreaTop" r="textAreaRight" b="textAreaBottom"/>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solidFill>
                <a:srgbClr val="0a0a0a"/>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163" name="îślïḍê"/>
              <p:cNvSpPr/>
              <p:nvPr/>
            </p:nvSpPr>
            <p:spPr>
              <a:xfrm>
                <a:off x="10811880" y="434880"/>
                <a:ext cx="150120" cy="233640"/>
              </a:xfrm>
              <a:custGeom>
                <a:avLst/>
                <a:gdLst>
                  <a:gd name="textAreaLeft" fmla="*/ 0 w 150120"/>
                  <a:gd name="textAreaRight" fmla="*/ 155880 w 150120"/>
                  <a:gd name="textAreaTop" fmla="*/ 0 h 233640"/>
                  <a:gd name="textAreaBottom" fmla="*/ 239400 h 233640"/>
                  <a:gd name="GluePoint1X" fmla="*/ 0 w 665"/>
                  <a:gd name="GluePoint1Y" fmla="*/ 82179.2147806005 h 433"/>
                  <a:gd name="GluePoint2X" fmla="*/ 0 w 665"/>
                  <a:gd name="GluePoint2Y" fmla="*/ 107228.983833718 h 433"/>
                  <a:gd name="GluePoint3X" fmla="*/ 0 w 665"/>
                  <a:gd name="GluePoint3Y" fmla="*/ 157675.288683603 h 433"/>
                  <a:gd name="GluePoint4X" fmla="*/ 0 w 665"/>
                  <a:gd name="GluePoint4Y" fmla="*/ 259322.979214781 h 433"/>
                  <a:gd name="GluePoint5X" fmla="*/ 0 w 665"/>
                  <a:gd name="GluePoint5Y" fmla="*/ 290560.508083141 h 433"/>
                  <a:gd name="GluePoint6X" fmla="*/ 0 w 665"/>
                  <a:gd name="GluePoint6Y" fmla="*/ 321580.369515012 h 433"/>
                  <a:gd name="GluePoint7X" fmla="*/ 0 w 665"/>
                  <a:gd name="GluePoint7Y" fmla="*/ 295542.840646651 h 433"/>
                  <a:gd name="GluePoint8X" fmla="*/ 0 w 665"/>
                  <a:gd name="GluePoint8Y" fmla="*/ 194753.810623557 h 433"/>
                  <a:gd name="GluePoint9X" fmla="*/ 0 w 665"/>
                  <a:gd name="GluePoint9Y" fmla="*/ 141128.060046189 h 433"/>
                  <a:gd name="GluePoint10X" fmla="*/ 0 w 665"/>
                  <a:gd name="GluePoint10Y" fmla="*/ 107508.198614319 h 433"/>
                  <a:gd name="GluePoint11X" fmla="*/ 0 w 665"/>
                  <a:gd name="GluePoint11Y" fmla="*/ 82179.2147806005 h 433"/>
                  <a:gd name="GluePoint12X" fmla="*/ 0 w 665"/>
                  <a:gd name="GluePoint12Y" fmla="*/ 82179.2147806005 h 433"/>
                  <a:gd name="GluePoint13X" fmla="*/ 0 w 665"/>
                  <a:gd name="GluePoint13Y" fmla="*/ 96275.0577367206 h 433"/>
                  <a:gd name="GluePoint14X" fmla="*/ 0 w 665"/>
                  <a:gd name="GluePoint14Y" fmla="*/ 103174.364896074 h 433"/>
                  <a:gd name="GluePoint15X" fmla="*/ 0 w 665"/>
                  <a:gd name="GluePoint15Y" fmla="*/ 134755.658198614 h 433"/>
                  <a:gd name="GluePoint16X" fmla="*/ 0 w 665"/>
                  <a:gd name="GluePoint16Y" fmla="*/ 162072.170900693 h 433"/>
                  <a:gd name="GluePoint17X" fmla="*/ 0 w 665"/>
                  <a:gd name="GluePoint17Y" fmla="*/ 233645.727482679 h 433"/>
                  <a:gd name="GluePoint18X" fmla="*/ 0 w 665"/>
                  <a:gd name="GluePoint18Y" fmla="*/ 220325.981524249 h 433"/>
                  <a:gd name="GluePoint19X" fmla="*/ 0 w 665"/>
                  <a:gd name="GluePoint19Y" fmla="*/ 181226.905311778 h 433"/>
                  <a:gd name="GluePoint20X" fmla="*/ 0 w 665"/>
                  <a:gd name="GluePoint20Y" fmla="*/ 152407.736720554 h 433"/>
                  <a:gd name="GluePoint21X" fmla="*/ 0 w 665"/>
                  <a:gd name="GluePoint21Y" fmla="*/ 112978.406466513 h 433"/>
                  <a:gd name="GluePoint22X" fmla="*/ 0 w 665"/>
                  <a:gd name="GluePoint22Y" fmla="*/ 96275.0577367206 h 433"/>
                  <a:gd name="GluePoint23X" fmla="*/ 0 w 665"/>
                  <a:gd name="GluePoint23Y" fmla="*/ 96275.0577367206 h 433"/>
                  <a:gd name="GluePoint24X" fmla="*/ 0 w 665"/>
                  <a:gd name="GluePoint24Y" fmla="*/ 1098.84526558891 h 433"/>
                  <a:gd name="GluePoint25X" fmla="*/ 0 w 665"/>
                  <a:gd name="GluePoint25Y" fmla="*/ 4095.15011547344 h 433"/>
                  <a:gd name="GluePoint26X" fmla="*/ 0 w 665"/>
                  <a:gd name="GluePoint26Y" fmla="*/ 30794.688221709 h 433"/>
                  <a:gd name="GluePoint27X" fmla="*/ 0 w 665"/>
                  <a:gd name="GluePoint27Y" fmla="*/ 61394.2263279446 h 433"/>
                  <a:gd name="GluePoint28X" fmla="*/ 0 w 665"/>
                  <a:gd name="GluePoint28Y" fmla="*/ 164852.309468822 h 433"/>
                  <a:gd name="GluePoint29X" fmla="*/ 0 w 665"/>
                  <a:gd name="GluePoint29Y" fmla="*/ 248460.623556582 h 433"/>
                  <a:gd name="GluePoint30X" fmla="*/ 0 w 665"/>
                  <a:gd name="GluePoint30Y" fmla="*/ 332652.886836028 h 433"/>
                  <a:gd name="GluePoint31X" fmla="*/ 0 w 665"/>
                  <a:gd name="GluePoint31Y" fmla="*/ 313672.286374134 h 433"/>
                  <a:gd name="GluePoint32X" fmla="*/ 0 w 665"/>
                  <a:gd name="GluePoint32Y" fmla="*/ 281493.533487298 h 433"/>
                  <a:gd name="GluePoint33X" fmla="*/ 0 w 665"/>
                  <a:gd name="GluePoint33Y" fmla="*/ 121077.136258661 h 433"/>
                  <a:gd name="GluePoint34X" fmla="*/ 0 w 665"/>
                  <a:gd name="GluePoint34Y" fmla="*/ 64064.7806004619 h 433"/>
                  <a:gd name="GluePoint35X" fmla="*/ 0 w 665"/>
                  <a:gd name="GluePoint35Y" fmla="*/ 29449.6535796767 h 433"/>
                  <a:gd name="GluePoint36X" fmla="*/ 0 w 665"/>
                  <a:gd name="GluePoint36Y" fmla="*/ 1098.84526558891 h 43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Lst>
                <a:rect l="textAreaLeft" t="textAreaTop" r="textAreaRight" b="textAreaBottom"/>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solidFill>
                <a:srgbClr val="0a0a0a"/>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164" name="iśḷiḍê"/>
              <p:cNvSpPr/>
              <p:nvPr/>
            </p:nvSpPr>
            <p:spPr>
              <a:xfrm>
                <a:off x="11063520" y="438120"/>
                <a:ext cx="155160" cy="203040"/>
              </a:xfrm>
              <a:custGeom>
                <a:avLst/>
                <a:gdLst>
                  <a:gd name="textAreaLeft" fmla="*/ 0 w 155160"/>
                  <a:gd name="textAreaRight" fmla="*/ 160920 w 155160"/>
                  <a:gd name="textAreaTop" fmla="*/ 0 h 203040"/>
                  <a:gd name="textAreaBottom" fmla="*/ 208800 h 203040"/>
                  <a:gd name="GluePoint1X" fmla="*/ 2.23448275862069 w 580"/>
                  <a:gd name="GluePoint1Y" fmla="*/ 17652.774049217 h 447"/>
                  <a:gd name="GluePoint2X" fmla="*/ 4.46896551724138 w 580"/>
                  <a:gd name="GluePoint2Y" fmla="*/ 21919.9776286353 h 447"/>
                  <a:gd name="GluePoint3X" fmla="*/ 4.46896551724138 w 580"/>
                  <a:gd name="GluePoint3Y" fmla="*/ 18168.4787472036 h 447"/>
                  <a:gd name="GluePoint4X" fmla="*/ 2.97931034482759 w 580"/>
                  <a:gd name="GluePoint4Y" fmla="*/ 15736.5771812081 h 447"/>
                  <a:gd name="GluePoint5X" fmla="*/ 2.23448275862069 w 580"/>
                  <a:gd name="GluePoint5Y" fmla="*/ 17652.774049217 h 447"/>
                  <a:gd name="GluePoint6X" fmla="*/ 2.23448275862069 w 580"/>
                  <a:gd name="GluePoint6Y" fmla="*/ 17652.774049217 h 447"/>
                  <a:gd name="GluePoint7X" fmla="*/ 1.48965517241379 w 580"/>
                  <a:gd name="GluePoint7Y" fmla="*/ 4245.7158836689 h 447"/>
                  <a:gd name="GluePoint8X" fmla="*/ 1.48965517241379 w 580"/>
                  <a:gd name="GluePoint8Y" fmla="*/ 1375.21252796421 h 447"/>
                  <a:gd name="GluePoint9X" fmla="*/ 1.48965517241379 w 580"/>
                  <a:gd name="GluePoint9Y" fmla="*/ 3.79194630872483 h 447"/>
                  <a:gd name="GluePoint10X" fmla="*/ 2.97931034482759 w 580"/>
                  <a:gd name="GluePoint10Y" fmla="*/ 2272.63982102908 h 447"/>
                  <a:gd name="GluePoint11X" fmla="*/ 2.23448275862069 w 580"/>
                  <a:gd name="GluePoint11Y" fmla="*/ 4138.2774049217 h 447"/>
                  <a:gd name="GluePoint12X" fmla="*/ 2.23448275862069 w 580"/>
                  <a:gd name="GluePoint12Y" fmla="*/ 5359.2841163311 h 447"/>
                  <a:gd name="GluePoint13X" fmla="*/ 1.48965517241379 w 580"/>
                  <a:gd name="GluePoint13Y" fmla="*/ 7136.44295302013 h 447"/>
                  <a:gd name="GluePoint14X" fmla="*/ 2.97931034482759 w 580"/>
                  <a:gd name="GluePoint14Y" fmla="*/ 6663.71364653244 h 447"/>
                  <a:gd name="GluePoint15X" fmla="*/ 3.72413793103448 w 580"/>
                  <a:gd name="GluePoint15Y" fmla="*/ 5557.7293064877 h 447"/>
                  <a:gd name="GluePoint16X" fmla="*/ 3.72413793103448 w 580"/>
                  <a:gd name="GluePoint16Y" fmla="*/ 5978.63534675615 h 447"/>
                  <a:gd name="GluePoint17X" fmla="*/ 3.72413793103448 w 580"/>
                  <a:gd name="GluePoint17Y" fmla="*/ 7534.59731543624 h 447"/>
                  <a:gd name="GluePoint18X" fmla="*/ 2.97931034482759 w 580"/>
                  <a:gd name="GluePoint18Y" fmla="*/ 7963.08724832215 h 447"/>
                  <a:gd name="GluePoint19X" fmla="*/ 1.48965517241379 w 580"/>
                  <a:gd name="GluePoint19Y" fmla="*/ 9679.57494407159 h 447"/>
                  <a:gd name="GluePoint20X" fmla="*/ 1.48965517241379 w 580"/>
                  <a:gd name="GluePoint20Y" fmla="*/ 14906.1409395973 h 447"/>
                  <a:gd name="GluePoint21X" fmla="*/ 0.744827586206897 w 580"/>
                  <a:gd name="GluePoint21Y" fmla="*/ 19362.9418344519 h 447"/>
                  <a:gd name="GluePoint22X" fmla="*/ 0 w 580"/>
                  <a:gd name="GluePoint22Y" fmla="*/ 22660.6711409396 h 447"/>
                  <a:gd name="GluePoint23X" fmla="*/ 0 w 580"/>
                  <a:gd name="GluePoint23Y" fmla="*/ 22318.1319910515 h 447"/>
                  <a:gd name="GluePoint24X" fmla="*/ 0 w 580"/>
                  <a:gd name="GluePoint24Y" fmla="*/ 20237.6174496644 h 447"/>
                  <a:gd name="GluePoint25X" fmla="*/ 0 w 580"/>
                  <a:gd name="GluePoint25Y" fmla="*/ 19362.9418344519 h 447"/>
                  <a:gd name="GluePoint26X" fmla="*/ 0 w 580"/>
                  <a:gd name="GluePoint26Y" fmla="*/ 19651.129753915 h 447"/>
                  <a:gd name="GluePoint27X" fmla="*/ 0.744827586206897 w 580"/>
                  <a:gd name="GluePoint27Y" fmla="*/ 16307.8970917226 h 447"/>
                  <a:gd name="GluePoint28X" fmla="*/ 0.744827586206897 w 580"/>
                  <a:gd name="GluePoint28Y" fmla="*/ 12092.5167785235 h 447"/>
                  <a:gd name="GluePoint29X" fmla="*/ 0.744827586206897 w 580"/>
                  <a:gd name="GluePoint29Y" fmla="*/ 10831.062639821 h 447"/>
                  <a:gd name="GluePoint30X" fmla="*/ 0.744827586206897 w 580"/>
                  <a:gd name="GluePoint30Y" fmla="*/ 11707.0022371365 h 447"/>
                  <a:gd name="GluePoint31X" fmla="*/ 0 w 580"/>
                  <a:gd name="GluePoint31Y" fmla="*/ 11993.9261744966 h 447"/>
                  <a:gd name="GluePoint32X" fmla="*/ 0 w 580"/>
                  <a:gd name="GluePoint32Y" fmla="*/ 9818.6129753915 h 447"/>
                  <a:gd name="GluePoint33X" fmla="*/ 0 w 580"/>
                  <a:gd name="GluePoint33Y" fmla="*/ 8416.85682326622 h 447"/>
                  <a:gd name="GluePoint34X" fmla="*/ 0.744827586206897 w 580"/>
                  <a:gd name="GluePoint34Y" fmla="*/ 8715.15659955257 h 447"/>
                  <a:gd name="GluePoint35X" fmla="*/ 1.48965517241379 w 580"/>
                  <a:gd name="GluePoint35Y" fmla="*/ 7698.91498881432 h 447"/>
                  <a:gd name="GluePoint36X" fmla="*/ 1.48965517241379 w 580"/>
                  <a:gd name="GluePoint36Y" fmla="*/ 7691.33109619687 h 447"/>
                  <a:gd name="GluePoint37X" fmla="*/ 1.48965517241379 w 580"/>
                  <a:gd name="GluePoint37Y" fmla="*/ 4245.7158836689 h 44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Lst>
                <a:rect l="textAreaLeft" t="textAreaTop" r="textAreaRight" b="textAreaBottom"/>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solidFill>
                <a:srgbClr val="0a0a0a"/>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165" name="iṧľíḑe"/>
              <p:cNvSpPr/>
              <p:nvPr/>
            </p:nvSpPr>
            <p:spPr>
              <a:xfrm>
                <a:off x="11305800" y="403920"/>
                <a:ext cx="150840" cy="250560"/>
              </a:xfrm>
              <a:custGeom>
                <a:avLst/>
                <a:gdLst>
                  <a:gd name="textAreaLeft" fmla="*/ 0 w 150840"/>
                  <a:gd name="textAreaRight" fmla="*/ 156600 w 150840"/>
                  <a:gd name="textAreaTop" fmla="*/ 0 h 250560"/>
                  <a:gd name="textAreaBottom" fmla="*/ 256320 h 250560"/>
                  <a:gd name="GluePoint1X" fmla="*/ 0 w 712"/>
                  <a:gd name="GluePoint1Y" fmla="*/ 254111.779310345 h 435"/>
                  <a:gd name="GluePoint2X" fmla="*/ 0 w 712"/>
                  <a:gd name="GluePoint2Y" fmla="*/ 373481.44137931 h 435"/>
                  <a:gd name="GluePoint3X" fmla="*/ 0 w 712"/>
                  <a:gd name="GluePoint3Y" fmla="*/ 476403.505747126 h 435"/>
                  <a:gd name="GluePoint4X" fmla="*/ 0 w 712"/>
                  <a:gd name="GluePoint4Y" fmla="*/ 454389.52183908 h 435"/>
                  <a:gd name="GluePoint5X" fmla="*/ 0 w 712"/>
                  <a:gd name="GluePoint5Y" fmla="*/ 493987.133333333 h 435"/>
                  <a:gd name="GluePoint6X" fmla="*/ 0 w 712"/>
                  <a:gd name="GluePoint6Y" fmla="*/ 591083.23908046 h 435"/>
                  <a:gd name="GluePoint7X" fmla="*/ 0 w 712"/>
                  <a:gd name="GluePoint7Y" fmla="*/ 662159.613793104 h 435"/>
                  <a:gd name="GluePoint8X" fmla="*/ 0 w 712"/>
                  <a:gd name="GluePoint8Y" fmla="*/ 586912.455172414 h 435"/>
                  <a:gd name="GluePoint9X" fmla="*/ 0 w 712"/>
                  <a:gd name="GluePoint9Y" fmla="*/ 448685.337931035 h 435"/>
                  <a:gd name="GluePoint10X" fmla="*/ 0 w 712"/>
                  <a:gd name="GluePoint10Y" fmla="*/ 511367.268965517 h 435"/>
                  <a:gd name="GluePoint11X" fmla="*/ 0 w 712"/>
                  <a:gd name="GluePoint11Y" fmla="*/ 521823.871264368 h 435"/>
                  <a:gd name="GluePoint12X" fmla="*/ 0 w 712"/>
                  <a:gd name="GluePoint12Y" fmla="*/ 409366.526436782 h 435"/>
                  <a:gd name="GluePoint13X" fmla="*/ 0 w 712"/>
                  <a:gd name="GluePoint13Y" fmla="*/ 401198.006896552 h 435"/>
                  <a:gd name="GluePoint14X" fmla="*/ 0 w 712"/>
                  <a:gd name="GluePoint14Y" fmla="*/ 273797.622988506 h 435"/>
                  <a:gd name="GluePoint15X" fmla="*/ 0 w 712"/>
                  <a:gd name="GluePoint15Y" fmla="*/ 190479.685057471 h 435"/>
                  <a:gd name="GluePoint16X" fmla="*/ 0 w 712"/>
                  <a:gd name="GluePoint16Y" fmla="*/ 105802.997701149 h 435"/>
                  <a:gd name="GluePoint17X" fmla="*/ 0 w 712"/>
                  <a:gd name="GluePoint17Y" fmla="*/ 53826.0252873563 h 435"/>
                  <a:gd name="GluePoint18X" fmla="*/ 0 w 712"/>
                  <a:gd name="GluePoint18Y" fmla="*/ 10738.6068965517 h 435"/>
                  <a:gd name="GluePoint19X" fmla="*/ 0 w 712"/>
                  <a:gd name="GluePoint19Y" fmla="*/ 103316.229885057 h 435"/>
                  <a:gd name="GluePoint20X" fmla="*/ 0 w 712"/>
                  <a:gd name="GluePoint20Y" fmla="*/ 160226.68045977 h 435"/>
                  <a:gd name="GluePoint21X" fmla="*/ 0 w 712"/>
                  <a:gd name="GluePoint21Y" fmla="*/ 238641.583908046 h 435"/>
                  <a:gd name="GluePoint22X" fmla="*/ 0 w 712"/>
                  <a:gd name="GluePoint22Y" fmla="*/ 361457.790804598 h 435"/>
                  <a:gd name="GluePoint23X" fmla="*/ 0 w 712"/>
                  <a:gd name="GluePoint23Y" fmla="*/ 429039.551724138 h 435"/>
                  <a:gd name="GluePoint24X" fmla="*/ 0 w 712"/>
                  <a:gd name="GluePoint24Y" fmla="*/ 429039.551724138 h 435"/>
                  <a:gd name="GluePoint25X" fmla="*/ 0 w 712"/>
                  <a:gd name="GluePoint25Y" fmla="*/ 316559.774712644 h 435"/>
                  <a:gd name="GluePoint26X" fmla="*/ 0 w 712"/>
                  <a:gd name="GluePoint26Y" fmla="*/ 291317.15862069 h 435"/>
                  <a:gd name="GluePoint27X" fmla="*/ 0 w 712"/>
                  <a:gd name="GluePoint27Y" fmla="*/ 96733.9862068965 h 435"/>
                  <a:gd name="GluePoint28X" fmla="*/ 0 w 712"/>
                  <a:gd name="GluePoint28Y" fmla="*/ 180986.064367816 h 435"/>
                  <a:gd name="GluePoint29X" fmla="*/ 0 w 712"/>
                  <a:gd name="GluePoint29Y" fmla="*/ 333901.455172414 h 435"/>
                  <a:gd name="GluePoint30X" fmla="*/ 0 w 712"/>
                  <a:gd name="GluePoint30Y" fmla="*/ 238641.583908046 h 435"/>
                  <a:gd name="GluePoint31X" fmla="*/ 0 w 712"/>
                  <a:gd name="GluePoint31Y" fmla="*/ 219596.659770115 h 435"/>
                  <a:gd name="GluePoint32X" fmla="*/ 0 w 712"/>
                  <a:gd name="GluePoint32Y" fmla="*/ 609048.213793104 h 435"/>
                  <a:gd name="GluePoint33X" fmla="*/ 0 w 712"/>
                  <a:gd name="GluePoint33Y" fmla="*/ 539000.514942529 h 435"/>
                  <a:gd name="GluePoint34X" fmla="*/ 0 w 712"/>
                  <a:gd name="GluePoint34Y" fmla="*/ 653894.956321839 h 435"/>
                  <a:gd name="GluePoint35X" fmla="*/ 0 w 712"/>
                  <a:gd name="GluePoint35Y" fmla="*/ 662159.613793104 h 435"/>
                  <a:gd name="GluePoint36X" fmla="*/ 0 w 712"/>
                  <a:gd name="GluePoint36Y" fmla="*/ 741617.613793104 h 435"/>
                  <a:gd name="GluePoint37X" fmla="*/ 0 w 712"/>
                  <a:gd name="GluePoint37Y" fmla="*/ 871360.55862069 h 435"/>
                  <a:gd name="GluePoint38X" fmla="*/ 0 w 712"/>
                  <a:gd name="GluePoint38Y" fmla="*/ 929105.806896552 h 435"/>
                  <a:gd name="GluePoint39X" fmla="*/ 0 w 712"/>
                  <a:gd name="GluePoint39Y" fmla="*/ 886790.696551724 h 435"/>
                  <a:gd name="GluePoint40X" fmla="*/ 0 w 712"/>
                  <a:gd name="GluePoint40Y" fmla="*/ 796177.491954023 h 435"/>
                  <a:gd name="GluePoint41X" fmla="*/ 0 w 712"/>
                  <a:gd name="GluePoint41Y" fmla="*/ 780098.422988506 h 435"/>
                  <a:gd name="GluePoint42X" fmla="*/ 0 w 712"/>
                  <a:gd name="GluePoint42Y" fmla="*/ 771984.381609195 h 435"/>
                  <a:gd name="GluePoint43X" fmla="*/ 0 w 712"/>
                  <a:gd name="GluePoint43Y" fmla="*/ 699347.367816092 h 435"/>
                  <a:gd name="GluePoint44X" fmla="*/ 0 w 712"/>
                  <a:gd name="GluePoint44Y" fmla="*/ 647306.303448276 h 4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Lst>
                <a:rect l="textAreaLeft" t="textAreaTop" r="textAreaRight" b="textAreaBottom"/>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solidFill>
                <a:srgbClr val="0a0a0a"/>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grpSp>
      </p:grpSp>
      <p:pic>
        <p:nvPicPr>
          <p:cNvPr id="166" name="图片 27" descr=""/>
          <p:cNvPicPr/>
          <p:nvPr/>
        </p:nvPicPr>
        <p:blipFill>
          <a:blip r:embed="rId2"/>
          <a:srcRect l="55236" t="0" r="0" b="55111"/>
          <a:stretch/>
        </p:blipFill>
        <p:spPr>
          <a:xfrm>
            <a:off x="0" y="-111240"/>
            <a:ext cx="1514880" cy="1138320"/>
          </a:xfrm>
          <a:prstGeom prst="rect">
            <a:avLst/>
          </a:prstGeom>
          <a:noFill/>
          <a:ln w="0">
            <a:noFill/>
          </a:ln>
        </p:spPr>
      </p:pic>
      <p:pic>
        <p:nvPicPr>
          <p:cNvPr id="167" name="图片 28" descr=""/>
          <p:cNvPicPr/>
          <p:nvPr/>
        </p:nvPicPr>
        <p:blipFill>
          <a:blip r:embed="rId3">
            <a:extLst>
              <a:ext uri="{BEBA8EAE-BF5A-486C-A8C5-ECC9F3942E4B}">
                <a14:imgProps xmlns:a14="http://schemas.microsoft.com/office/drawing/2010/main">
                  <a14:imgLayer r:embed="">
                    <a14:imgEffect>
                      <a14:saturation sat="33000"/>
                    </a14:imgEffect>
                  </a14:imgLayer>
                </a14:imgProps>
              </a:ext>
            </a:extLst>
          </a:blip>
          <a:stretch/>
        </p:blipFill>
        <p:spPr>
          <a:xfrm>
            <a:off x="0" y="4531320"/>
            <a:ext cx="12186360" cy="2318040"/>
          </a:xfrm>
          <a:prstGeom prst="rect">
            <a:avLst/>
          </a:prstGeom>
          <a:noFill/>
          <a:ln w="0">
            <a:noFill/>
          </a:ln>
        </p:spPr>
      </p:pic>
      <p:sp>
        <p:nvSpPr>
          <p:cNvPr id="168" name="矩形 1"/>
          <p:cNvSpPr/>
          <p:nvPr/>
        </p:nvSpPr>
        <p:spPr>
          <a:xfrm>
            <a:off x="0" y="1028880"/>
            <a:ext cx="12186360" cy="5823720"/>
          </a:xfrm>
          <a:prstGeom prst="rect">
            <a:avLst/>
          </a:prstGeom>
          <a:gradFill rotWithShape="0">
            <a:gsLst>
              <a:gs pos="0">
                <a:srgbClr val="ffffff">
                  <a:alpha val="0"/>
                </a:srgbClr>
              </a:gs>
              <a:gs pos="50000">
                <a:srgbClr val="ffffff">
                  <a:alpha val="20000"/>
                </a:srgbClr>
              </a:gs>
              <a:gs pos="100000">
                <a:srgbClr val="ffffff">
                  <a:alpha val="90000"/>
                </a:srgbClr>
              </a:gs>
            </a:gsLst>
            <a:lin ang="54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rial"/>
              <a:ea typeface="微软雅黑"/>
            </a:endParaRPr>
          </a:p>
        </p:txBody>
      </p:sp>
      <p:sp>
        <p:nvSpPr>
          <p:cNvPr id="169" name="PlaceHolder 2"/>
          <p:cNvSpPr>
            <a:spLocks noGrp="1"/>
          </p:cNvSpPr>
          <p:nvPr>
            <p:ph type="body"/>
          </p:nvPr>
        </p:nvSpPr>
        <p:spPr>
          <a:xfrm>
            <a:off x="5400" y="1980000"/>
            <a:ext cx="3131280" cy="224208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800" strike="noStrike" u="none">
                <a:solidFill>
                  <a:schemeClr val="dk1"/>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1800" strike="noStrike" u="none">
                <a:solidFill>
                  <a:schemeClr val="dk1"/>
                </a:solidFill>
                <a:effectLst/>
                <a:uFillTx/>
                <a:latin typeface="Arial"/>
              </a:rPr>
              <a:t>Second Outline Level</a:t>
            </a:r>
            <a:endParaRPr b="0" lang="en-US" sz="18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effectLst/>
                <a:uFillTx/>
                <a:latin typeface="Arial"/>
              </a:rPr>
              <a:t>Third Outline Level</a:t>
            </a:r>
            <a:endParaRPr b="0" lang="en-US" sz="18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effectLst/>
                <a:uFillTx/>
                <a:latin typeface="Arial"/>
              </a:rPr>
              <a:t>Fourth Outline Level</a:t>
            </a:r>
            <a:endParaRPr b="0" lang="en-US" sz="18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1800" strike="noStrike" u="none">
                <a:solidFill>
                  <a:schemeClr val="dk1"/>
                </a:solidFill>
                <a:effectLst/>
                <a:uFillTx/>
                <a:latin typeface="Arial"/>
              </a:rPr>
              <a:t>Fifth Outline Level</a:t>
            </a:r>
            <a:endParaRPr b="0" lang="en-US" sz="18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1800" strike="noStrike" u="none">
                <a:solidFill>
                  <a:schemeClr val="dk1"/>
                </a:solidFill>
                <a:effectLst/>
                <a:uFillTx/>
                <a:latin typeface="Arial"/>
              </a:rPr>
              <a:t>Sixth Outline Level</a:t>
            </a:r>
            <a:endParaRPr b="0" lang="en-US" sz="18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1800" strike="noStrike" u="none">
                <a:solidFill>
                  <a:schemeClr val="dk1"/>
                </a:solidFill>
                <a:effectLst/>
                <a:uFillTx/>
                <a:latin typeface="Arial"/>
              </a:rPr>
              <a:t>Seventh Outline Level</a:t>
            </a:r>
            <a:endParaRPr b="0" lang="en-US" sz="1800" strike="noStrike" u="none">
              <a:solidFill>
                <a:srgbClr val="000000"/>
              </a:solidFill>
              <a:effectLst/>
              <a:uFillTx/>
              <a:latin typeface="Arial"/>
            </a:endParaRPr>
          </a:p>
        </p:txBody>
      </p:sp>
      <p:sp>
        <p:nvSpPr>
          <p:cNvPr id="170" name="PlaceHolder 3"/>
          <p:cNvSpPr>
            <a:spLocks noGrp="1"/>
          </p:cNvSpPr>
          <p:nvPr>
            <p:ph type="title"/>
          </p:nvPr>
        </p:nvSpPr>
        <p:spPr>
          <a:xfrm>
            <a:off x="609480" y="273600"/>
            <a:ext cx="10967040" cy="1139400"/>
          </a:xfrm>
          <a:prstGeom prst="rect">
            <a:avLst/>
          </a:prstGeom>
          <a:noFill/>
          <a:ln w="0">
            <a:noFill/>
          </a:ln>
        </p:spPr>
        <p:txBody>
          <a:bodyPr lIns="0" rIns="0" tIns="0" bIns="0" anchor="ctr">
            <a:noAutofit/>
          </a:bodyPr>
          <a:p>
            <a:pPr indent="0">
              <a:lnSpc>
                <a:spcPct val="100000"/>
              </a:lnSpc>
              <a:buNone/>
              <a:tabLst>
                <a:tab algn="l" pos="0"/>
              </a:tabLst>
            </a:pPr>
            <a:r>
              <a:rPr b="0" lang="en-US" sz="1800" strike="noStrike" u="none">
                <a:solidFill>
                  <a:schemeClr val="dk1"/>
                </a:solidFill>
                <a:effectLst/>
                <a:uFillTx/>
                <a:latin typeface="Arial"/>
              </a:rPr>
              <a:t>Click to edit the title text format</a:t>
            </a:r>
            <a:endParaRPr b="0" lang="en-US" sz="1800" strike="noStrike" u="none">
              <a:solidFill>
                <a:srgbClr val="000000"/>
              </a:solidFill>
              <a:effectLst/>
              <a:uFillTx/>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4_标题和内容">
    <p:bg>
      <p:bgPr>
        <a:solidFill>
          <a:srgbClr val="ffffff"/>
        </a:solidFill>
      </p:bgPr>
    </p:bg>
    <p:spTree>
      <p:nvGrpSpPr>
        <p:cNvPr id="1" name=""/>
        <p:cNvGrpSpPr/>
        <p:nvPr/>
      </p:nvGrpSpPr>
      <p:grpSpPr>
        <a:xfrm>
          <a:off x="0" y="0"/>
          <a:ext cx="0" cy="0"/>
          <a:chOff x="0" y="0"/>
          <a:chExt cx="0" cy="0"/>
        </a:xfrm>
      </p:grpSpPr>
      <p:sp>
        <p:nvSpPr>
          <p:cNvPr id="171" name="PlaceHolder 1"/>
          <p:cNvSpPr>
            <a:spLocks noGrp="1"/>
          </p:cNvSpPr>
          <p:nvPr>
            <p:ph type="body"/>
          </p:nvPr>
        </p:nvSpPr>
        <p:spPr>
          <a:xfrm>
            <a:off x="1587240" y="340200"/>
            <a:ext cx="3939120" cy="524520"/>
          </a:xfrm>
          <a:prstGeom prst="rect">
            <a:avLst/>
          </a:prstGeom>
          <a:noFill/>
          <a:ln w="0">
            <a:noFill/>
          </a:ln>
        </p:spPr>
        <p:txBody>
          <a:bodyPr lIns="0" rIns="0" tIns="45720" bIns="45720" anchor="t">
            <a:noAutofit/>
          </a:bodyPr>
          <a:p>
            <a:pPr indent="0" defTabSz="914400">
              <a:lnSpc>
                <a:spcPct val="90000"/>
              </a:lnSpc>
              <a:spcBef>
                <a:spcPts val="1001"/>
              </a:spcBef>
              <a:buNone/>
              <a:tabLst>
                <a:tab algn="l" pos="0"/>
              </a:tabLst>
            </a:pPr>
            <a:r>
              <a:rPr b="1" lang="zh-CN" sz="3600" strike="noStrike" u="none">
                <a:solidFill>
                  <a:schemeClr val="dk1"/>
                </a:solidFill>
                <a:effectLst/>
                <a:uFillTx/>
                <a:latin typeface="Arial"/>
                <a:ea typeface="微软雅黑"/>
              </a:rPr>
              <a:t>请输入你的标题</a:t>
            </a:r>
            <a:endParaRPr b="0" lang="en-US" sz="3600" strike="noStrike" u="none">
              <a:solidFill>
                <a:srgbClr val="000000"/>
              </a:solidFill>
              <a:effectLst/>
              <a:uFillTx/>
              <a:latin typeface="Arial"/>
            </a:endParaRPr>
          </a:p>
        </p:txBody>
      </p:sp>
      <p:cxnSp>
        <p:nvCxnSpPr>
          <p:cNvPr id="172" name="直接连接符 3"/>
          <p:cNvCxnSpPr/>
          <p:nvPr/>
        </p:nvCxnSpPr>
        <p:spPr>
          <a:xfrm>
            <a:off x="1083600" y="1028520"/>
            <a:ext cx="11113920" cy="5760"/>
          </a:xfrm>
          <a:prstGeom prst="straightConnector1">
            <a:avLst/>
          </a:prstGeom>
          <a:ln w="0">
            <a:solidFill>
              <a:srgbClr val="b92917"/>
            </a:solidFill>
          </a:ln>
        </p:spPr>
      </p:cxnSp>
      <p:grpSp>
        <p:nvGrpSpPr>
          <p:cNvPr id="173" name="组合 2"/>
          <p:cNvGrpSpPr/>
          <p:nvPr/>
        </p:nvGrpSpPr>
        <p:grpSpPr>
          <a:xfrm>
            <a:off x="9778320" y="337320"/>
            <a:ext cx="1734840" cy="527400"/>
            <a:chOff x="9778320" y="337320"/>
            <a:chExt cx="1734840" cy="527400"/>
          </a:xfrm>
        </p:grpSpPr>
        <p:grpSp>
          <p:nvGrpSpPr>
            <p:cNvPr id="174" name="íślïdé"/>
            <p:cNvGrpSpPr/>
            <p:nvPr/>
          </p:nvGrpSpPr>
          <p:grpSpPr>
            <a:xfrm>
              <a:off x="9778320" y="337320"/>
              <a:ext cx="526680" cy="527400"/>
              <a:chOff x="9778320" y="337320"/>
              <a:chExt cx="526680" cy="527400"/>
            </a:xfrm>
          </p:grpSpPr>
          <p:sp>
            <p:nvSpPr>
              <p:cNvPr id="175" name="ïṡḻïḍê"/>
              <p:cNvSpPr/>
              <p:nvPr/>
            </p:nvSpPr>
            <p:spPr>
              <a:xfrm>
                <a:off x="10013760" y="565560"/>
                <a:ext cx="57960" cy="146520"/>
              </a:xfrm>
              <a:custGeom>
                <a:avLst/>
                <a:gdLst>
                  <a:gd name="textAreaLeft" fmla="*/ 0 w 57960"/>
                  <a:gd name="textAreaRight" fmla="*/ 63720 w 57960"/>
                  <a:gd name="textAreaTop" fmla="*/ 0 h 146520"/>
                  <a:gd name="textAreaBottom" fmla="*/ 152280 h 146520"/>
                  <a:gd name="GluePoint1X" fmla="*/ 0 w 423"/>
                  <a:gd name="GluePoint1Y" fmla="*/ 125329580.610169 h 177"/>
                  <a:gd name="GluePoint2X" fmla="*/ 0 w 423"/>
                  <a:gd name="GluePoint2Y" fmla="*/ 125329580.610169 h 177"/>
                  <a:gd name="GluePoint3X" fmla="*/ 0 w 423"/>
                  <a:gd name="GluePoint3Y" fmla="*/ 14064428.4745763 h 177"/>
                  <a:gd name="GluePoint4X" fmla="*/ 0 w 423"/>
                  <a:gd name="GluePoint4Y" fmla="*/ 0 h 177"/>
                  <a:gd name="GluePoint5X" fmla="*/ 0 w 423"/>
                  <a:gd name="GluePoint5Y" fmla="*/ 14064428.4745763 h 177"/>
                  <a:gd name="GluePoint6X" fmla="*/ 0 w 423"/>
                  <a:gd name="GluePoint6Y" fmla="*/ 113545159.864407 h 177"/>
                  <a:gd name="GluePoint7X" fmla="*/ 0 w 423"/>
                  <a:gd name="GluePoint7Y" fmla="*/ 150211255.457627 h 177"/>
                  <a:gd name="GluePoint8X" fmla="*/ 0 w 423"/>
                  <a:gd name="GluePoint8Y" fmla="*/ 113545159.864407 h 177"/>
                  <a:gd name="GluePoint9X" fmla="*/ 0 w 423"/>
                  <a:gd name="GluePoint9Y" fmla="*/ 14064428.4745763 h 177"/>
                  <a:gd name="GluePoint10X" fmla="*/ 0 w 423"/>
                  <a:gd name="GluePoint10Y" fmla="*/ 0 h 177"/>
                  <a:gd name="GluePoint11X" fmla="*/ 0 w 423"/>
                  <a:gd name="GluePoint11Y" fmla="*/ 14064428.4745763 h 177"/>
                  <a:gd name="GluePoint12X" fmla="*/ 0 w 423"/>
                  <a:gd name="GluePoint12Y" fmla="*/ 125329580.610169 h 17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Lst>
                <a:rect l="textAreaLeft" t="textAreaTop" r="textAreaRight" b="textAreaBottom"/>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solidFill>
                <a:schemeClr val="accent1"/>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176" name="ï$lîḍè"/>
              <p:cNvSpPr/>
              <p:nvPr/>
            </p:nvSpPr>
            <p:spPr>
              <a:xfrm>
                <a:off x="9833040" y="460800"/>
                <a:ext cx="45720" cy="62640"/>
              </a:xfrm>
              <a:custGeom>
                <a:avLst/>
                <a:gdLst>
                  <a:gd name="textAreaLeft" fmla="*/ 0 w 45720"/>
                  <a:gd name="textAreaRight" fmla="*/ 51480 w 45720"/>
                  <a:gd name="textAreaTop" fmla="*/ 0 h 62640"/>
                  <a:gd name="textAreaBottom" fmla="*/ 68400 h 62640"/>
                  <a:gd name="GluePoint1X" fmla="*/ 0 w 190"/>
                  <a:gd name="GluePoint1Y" fmla="*/ 5336.88811188811 h 143"/>
                  <a:gd name="GluePoint2X" fmla="*/ 0 w 190"/>
                  <a:gd name="GluePoint2Y" fmla="*/ 5336.88811188811 h 143"/>
                  <a:gd name="GluePoint3X" fmla="*/ 0 w 190"/>
                  <a:gd name="GluePoint3Y" fmla="*/ 5681.99300699301 h 143"/>
                  <a:gd name="GluePoint4X" fmla="*/ 0 w 190"/>
                  <a:gd name="GluePoint4Y" fmla="*/ 6441.95804195804 h 143"/>
                  <a:gd name="GluePoint5X" fmla="*/ 0 w 190"/>
                  <a:gd name="GluePoint5Y" fmla="*/ 6931.46853146853 h 143"/>
                  <a:gd name="GluePoint6X" fmla="*/ 0 w 190"/>
                  <a:gd name="GluePoint6Y" fmla="*/ 6306.11888111888 h 143"/>
                  <a:gd name="GluePoint7X" fmla="*/ 0 w 190"/>
                  <a:gd name="GluePoint7Y" fmla="*/ 5805.59440559441 h 143"/>
                  <a:gd name="GluePoint8X" fmla="*/ 0 w 190"/>
                  <a:gd name="GluePoint8Y" fmla="*/ 4129.02097902098 h 143"/>
                  <a:gd name="GluePoint9X" fmla="*/ 0 w 190"/>
                  <a:gd name="GluePoint9Y" fmla="*/ 2506.29370629371 h 143"/>
                  <a:gd name="GluePoint10X" fmla="*/ 0 w 190"/>
                  <a:gd name="GluePoint10Y" fmla="*/ 2647.02797202797 h 143"/>
                  <a:gd name="GluePoint11X" fmla="*/ 0 w 190"/>
                  <a:gd name="GluePoint11Y" fmla="*/ 3586.88811188811 h 143"/>
                  <a:gd name="GluePoint12X" fmla="*/ 0 w 190"/>
                  <a:gd name="GluePoint12Y" fmla="*/ 3721.5034965035 h 143"/>
                  <a:gd name="GluePoint13X" fmla="*/ 0 w 190"/>
                  <a:gd name="GluePoint13Y" fmla="*/ 3721.5034965035 h 143"/>
                  <a:gd name="GluePoint14X" fmla="*/ 0 w 190"/>
                  <a:gd name="GluePoint14Y" fmla="*/ 4186.53846153846 h 143"/>
                  <a:gd name="GluePoint15X" fmla="*/ 0 w 190"/>
                  <a:gd name="GluePoint15Y" fmla="*/ 4302.7972027972 h 143"/>
                  <a:gd name="GluePoint16X" fmla="*/ 0 w 190"/>
                  <a:gd name="GluePoint16Y" fmla="*/ 4302.7972027972 h 143"/>
                  <a:gd name="GluePoint17X" fmla="*/ 0 w 190"/>
                  <a:gd name="GluePoint17Y" fmla="*/ 4967.30769230769 h 143"/>
                  <a:gd name="GluePoint18X" fmla="*/ 0 w 190"/>
                  <a:gd name="GluePoint18Y" fmla="*/ 5336.88811188811 h 143"/>
                  <a:gd name="GluePoint19X" fmla="*/ 0 w 190"/>
                  <a:gd name="GluePoint19Y" fmla="*/ 5336.88811188811 h 143"/>
                  <a:gd name="GluePoint20X" fmla="*/ 0 w 190"/>
                  <a:gd name="GluePoint20Y" fmla="*/ 4526.74825174825 h 143"/>
                  <a:gd name="GluePoint21X" fmla="*/ 0 w 190"/>
                  <a:gd name="GluePoint21Y" fmla="*/ 3802.27272727273 h 143"/>
                  <a:gd name="GluePoint22X" fmla="*/ 0 w 190"/>
                  <a:gd name="GluePoint22Y" fmla="*/ 3659.09090909091 h 143"/>
                  <a:gd name="GluePoint23X" fmla="*/ 0 w 190"/>
                  <a:gd name="GluePoint23Y" fmla="*/ 2770.62937062937 h 143"/>
                  <a:gd name="GluePoint24X" fmla="*/ 0 w 190"/>
                  <a:gd name="GluePoint24Y" fmla="*/ 1079.37062937063 h 143"/>
                  <a:gd name="GluePoint25X" fmla="*/ 0 w 190"/>
                  <a:gd name="GluePoint25Y" fmla="*/ 372.027972027972 h 143"/>
                  <a:gd name="GluePoint26X" fmla="*/ 0 w 190"/>
                  <a:gd name="GluePoint26Y" fmla="*/ 471.153846153846 h 143"/>
                  <a:gd name="GluePoint27X" fmla="*/ 0 w 190"/>
                  <a:gd name="GluePoint27Y" fmla="*/ 2647.02797202797 h 143"/>
                  <a:gd name="GluePoint28X" fmla="*/ 0 w 190"/>
                  <a:gd name="GluePoint28Y" fmla="*/ 4628.32167832168 h 143"/>
                  <a:gd name="GluePoint29X" fmla="*/ 0 w 190"/>
                  <a:gd name="GluePoint29Y" fmla="*/ 5336.88811188811 h 143"/>
                  <a:gd name="GluePoint30X" fmla="*/ 0 w 190"/>
                  <a:gd name="GluePoint30Y" fmla="*/ 5336.88811188811 h 143"/>
                  <a:gd name="GluePoint31X" fmla="*/ 0 w 190"/>
                  <a:gd name="GluePoint31Y" fmla="*/ 3586.88811188811 h 143"/>
                  <a:gd name="GluePoint32X" fmla="*/ 0 w 190"/>
                  <a:gd name="GluePoint32Y" fmla="*/ 3721.5034965035 h 143"/>
                  <a:gd name="GluePoint33X" fmla="*/ 0 w 190"/>
                  <a:gd name="GluePoint33Y" fmla="*/ 2565.03496503497 h 143"/>
                  <a:gd name="GluePoint34X" fmla="*/ 0 w 190"/>
                  <a:gd name="GluePoint34Y" fmla="*/ 2294.58041958042 h 143"/>
                  <a:gd name="GluePoint35X" fmla="*/ 0 w 190"/>
                  <a:gd name="GluePoint35Y" fmla="*/ 2294.58041958042 h 143"/>
                  <a:gd name="GluePoint36X" fmla="*/ 0 w 190"/>
                  <a:gd name="GluePoint36Y" fmla="*/ 1512.58741258741 h 143"/>
                  <a:gd name="GluePoint37X" fmla="*/ 0 w 190"/>
                  <a:gd name="GluePoint37Y" fmla="*/ 693.881118881119 h 143"/>
                  <a:gd name="GluePoint38X" fmla="*/ 0 w 190"/>
                  <a:gd name="GluePoint38Y" fmla="*/ 1851.57342657343 h 143"/>
                  <a:gd name="GluePoint39X" fmla="*/ 0 w 190"/>
                  <a:gd name="GluePoint39Y" fmla="*/ 2981.11888111888 h 143"/>
                  <a:gd name="GluePoint40X" fmla="*/ 0 w 190"/>
                  <a:gd name="GluePoint40Y" fmla="*/ 3152.44755244755 h 143"/>
                  <a:gd name="GluePoint41X" fmla="*/ 0 w 190"/>
                  <a:gd name="GluePoint41Y" fmla="*/ 3586.88811188811 h 14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Lst>
                <a:rect l="textAreaLeft" t="textAreaTop" r="textAreaRight" b="textAreaBottom"/>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solidFill>
                <a:schemeClr val="accent1"/>
              </a:solidFill>
              <a:ln w="0">
                <a:noFill/>
              </a:ln>
            </p:spPr>
            <p:style>
              <a:lnRef idx="0"/>
              <a:fillRef idx="0"/>
              <a:effectRef idx="0"/>
              <a:fontRef idx="minor"/>
            </p:style>
            <p:txBody>
              <a:bodyPr lIns="90000" rIns="90000" tIns="23400" bIns="234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177" name="îSļiḋé"/>
              <p:cNvSpPr/>
              <p:nvPr/>
            </p:nvSpPr>
            <p:spPr>
              <a:xfrm>
                <a:off x="9939240" y="396000"/>
                <a:ext cx="14040" cy="39240"/>
              </a:xfrm>
              <a:custGeom>
                <a:avLst/>
                <a:gdLst>
                  <a:gd name="textAreaLeft" fmla="*/ 0 w 14040"/>
                  <a:gd name="textAreaRight" fmla="*/ 19800 w 14040"/>
                  <a:gd name="textAreaTop" fmla="*/ 0 h 39240"/>
                  <a:gd name="textAreaBottom" fmla="*/ 45000 h 39240"/>
                  <a:gd name="GluePoint1X" fmla="*/ 0 w 125"/>
                  <a:gd name="GluePoint1Y" fmla="*/ 201810 h 55"/>
                  <a:gd name="GluePoint2X" fmla="*/ 0 w 125"/>
                  <a:gd name="GluePoint2Y" fmla="*/ 1438386 h 55"/>
                  <a:gd name="GluePoint3X" fmla="*/ 0 w 125"/>
                  <a:gd name="GluePoint3Y" fmla="*/ 3255218 h 55"/>
                  <a:gd name="GluePoint4X" fmla="*/ 0 w 125"/>
                  <a:gd name="GluePoint4Y" fmla="*/ 7425916 h 55"/>
                  <a:gd name="GluePoint5X" fmla="*/ 0 w 125"/>
                  <a:gd name="GluePoint5Y" fmla="*/ 8981934 h 55"/>
                  <a:gd name="GluePoint6X" fmla="*/ 0 w 125"/>
                  <a:gd name="GluePoint6Y" fmla="*/ 10042868 h 55"/>
                  <a:gd name="GluePoint7X" fmla="*/ 0 w 125"/>
                  <a:gd name="GluePoint7Y" fmla="*/ 8632704 h 55"/>
                  <a:gd name="GluePoint8X" fmla="*/ 0 w 125"/>
                  <a:gd name="GluePoint8Y" fmla="*/ 4487902 h 55"/>
                  <a:gd name="GluePoint9X" fmla="*/ 0 w 125"/>
                  <a:gd name="GluePoint9Y" fmla="*/ 2170340 h 55"/>
                  <a:gd name="GluePoint10X" fmla="*/ 0 w 125"/>
                  <a:gd name="GluePoint10Y" fmla="*/ 852902 h 55"/>
                  <a:gd name="GluePoint11X" fmla="*/ 0 w 125"/>
                  <a:gd name="GluePoint11Y" fmla="*/ 201810 h 5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solidFill>
                <a:schemeClr val="accent1"/>
              </a:solidFill>
              <a:ln w="0">
                <a:noFill/>
              </a:ln>
            </p:spPr>
            <p:style>
              <a:lnRef idx="0"/>
              <a:fillRef idx="0"/>
              <a:effectRef idx="0"/>
              <a:fontRef idx="minor"/>
            </p:style>
            <p:txBody>
              <a:bodyPr lIns="90000" rIns="90000" tIns="0" bIns="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178" name="îŝļîḍé"/>
              <p:cNvSpPr/>
              <p:nvPr/>
            </p:nvSpPr>
            <p:spPr>
              <a:xfrm>
                <a:off x="9952920" y="393480"/>
                <a:ext cx="8280" cy="19800"/>
              </a:xfrm>
              <a:custGeom>
                <a:avLst/>
                <a:gdLst>
                  <a:gd name="textAreaLeft" fmla="*/ 0 w 8280"/>
                  <a:gd name="textAreaRight" fmla="*/ 14040 w 8280"/>
                  <a:gd name="textAreaTop" fmla="*/ 0 h 19800"/>
                  <a:gd name="textAreaBottom" fmla="*/ 25560 h 19800"/>
                  <a:gd name="GluePoint1X" fmla="*/ 0 w 71"/>
                  <a:gd name="GluePoint1Y" fmla="*/ 1.43589743589744 h 39"/>
                  <a:gd name="GluePoint2X" fmla="*/ 0 w 71"/>
                  <a:gd name="GluePoint2Y" fmla="*/ 10994.6666666667 h 39"/>
                  <a:gd name="GluePoint3X" fmla="*/ 0 w 71"/>
                  <a:gd name="GluePoint3Y" fmla="*/ 28828.5128205128 h 39"/>
                  <a:gd name="GluePoint4X" fmla="*/ 0 w 71"/>
                  <a:gd name="GluePoint4Y" fmla="*/ 42962.0512820513 h 39"/>
                  <a:gd name="GluePoint5X" fmla="*/ 0 w 71"/>
                  <a:gd name="GluePoint5Y" fmla="*/ 87595.4871794872 h 39"/>
                  <a:gd name="GluePoint6X" fmla="*/ 0 w 71"/>
                  <a:gd name="GluePoint6Y" fmla="*/ 74090.8717948718 h 39"/>
                  <a:gd name="GluePoint7X" fmla="*/ 0 w 71"/>
                  <a:gd name="GluePoint7Y" fmla="*/ 48363.8974358974 h 39"/>
                  <a:gd name="GluePoint8X" fmla="*/ 0 w 71"/>
                  <a:gd name="GluePoint8Y" fmla="*/ 30999.5897435897 h 39"/>
                  <a:gd name="GluePoint9X" fmla="*/ 0 w 71"/>
                  <a:gd name="GluePoint9Y" fmla="*/ 5453.53846153846 h 39"/>
                  <a:gd name="GluePoint10X" fmla="*/ 0 w 71"/>
                  <a:gd name="GluePoint10Y" fmla="*/ 1.43589743589744 h 3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Lst>
                <a:rect l="textAreaLeft" t="textAreaTop" r="textAreaRight" b="textAreaBottom"/>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solidFill>
                <a:schemeClr val="accent1"/>
              </a:solidFill>
              <a:ln w="0">
                <a:noFill/>
              </a:ln>
            </p:spPr>
            <p:style>
              <a:lnRef idx="0"/>
              <a:fillRef idx="0"/>
              <a:effectRef idx="0"/>
              <a:fontRef idx="minor"/>
            </p:style>
            <p:txBody>
              <a:bodyPr lIns="90000" rIns="90000" tIns="-19440" bIns="-1944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179" name="ïṩḻiďé"/>
              <p:cNvSpPr/>
              <p:nvPr/>
            </p:nvSpPr>
            <p:spPr>
              <a:xfrm>
                <a:off x="9960120" y="371160"/>
                <a:ext cx="25200" cy="54000"/>
              </a:xfrm>
              <a:custGeom>
                <a:avLst/>
                <a:gdLst>
                  <a:gd name="textAreaLeft" fmla="*/ 0 w 25200"/>
                  <a:gd name="textAreaRight" fmla="*/ 30960 w 25200"/>
                  <a:gd name="textAreaTop" fmla="*/ 0 h 54000"/>
                  <a:gd name="textAreaBottom" fmla="*/ 59760 h 54000"/>
                  <a:gd name="GluePoint1X" fmla="*/ 0 w 166"/>
                  <a:gd name="GluePoint1Y" fmla="*/ 0 h 86"/>
                  <a:gd name="GluePoint2X" fmla="*/ 0 w 166"/>
                  <a:gd name="GluePoint2Y" fmla="*/ 41577.6744186047 h 86"/>
                  <a:gd name="GluePoint3X" fmla="*/ 0 w 166"/>
                  <a:gd name="GluePoint3Y" fmla="*/ 157733.546511628 h 86"/>
                  <a:gd name="GluePoint4X" fmla="*/ 0 w 166"/>
                  <a:gd name="GluePoint4Y" fmla="*/ 287330.174418605 h 86"/>
                  <a:gd name="GluePoint5X" fmla="*/ 0 w 166"/>
                  <a:gd name="GluePoint5Y" fmla="*/ 743741.720930233 h 86"/>
                  <a:gd name="GluePoint6X" fmla="*/ 0 w 166"/>
                  <a:gd name="GluePoint6Y" fmla="*/ 1110250.3255814 h 86"/>
                  <a:gd name="GluePoint7X" fmla="*/ 0 w 166"/>
                  <a:gd name="GluePoint7Y" fmla="*/ 1471993.65116279 h 86"/>
                  <a:gd name="GluePoint8X" fmla="*/ 0 w 166"/>
                  <a:gd name="GluePoint8Y" fmla="*/ 1336469.39534884 h 86"/>
                  <a:gd name="GluePoint9X" fmla="*/ 0 w 166"/>
                  <a:gd name="GluePoint9Y" fmla="*/ 1210307.13953488 h 86"/>
                  <a:gd name="GluePoint10X" fmla="*/ 0 w 166"/>
                  <a:gd name="GluePoint10Y" fmla="*/ 523655.709302326 h 86"/>
                  <a:gd name="GluePoint11X" fmla="*/ 0 w 166"/>
                  <a:gd name="GluePoint11Y" fmla="*/ 258594.523255814 h 86"/>
                  <a:gd name="GluePoint12X" fmla="*/ 0 w 166"/>
                  <a:gd name="GluePoint12Y" fmla="*/ 78463.8139534884 h 86"/>
                  <a:gd name="GluePoint13X" fmla="*/ 0 w 166"/>
                  <a:gd name="GluePoint13Y" fmla="*/ 0 h 86"/>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Lst>
                <a:rect l="textAreaLeft" t="textAreaTop" r="textAreaRight" b="textAreaBottom"/>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solidFill>
                <a:schemeClr val="accent1"/>
              </a:solidFill>
              <a:ln w="0">
                <a:noFill/>
              </a:ln>
            </p:spPr>
            <p:style>
              <a:lnRef idx="0"/>
              <a:fillRef idx="0"/>
              <a:effectRef idx="0"/>
              <a:fontRef idx="minor"/>
            </p:style>
            <p:txBody>
              <a:bodyPr lIns="90000" rIns="90000" tIns="14760" bIns="1476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180" name="ïṣ1ïḓè"/>
              <p:cNvSpPr/>
              <p:nvPr/>
            </p:nvSpPr>
            <p:spPr>
              <a:xfrm>
                <a:off x="10132560" y="417240"/>
                <a:ext cx="8280" cy="16560"/>
              </a:xfrm>
              <a:custGeom>
                <a:avLst/>
                <a:gdLst>
                  <a:gd name="textAreaLeft" fmla="*/ 0 w 8280"/>
                  <a:gd name="textAreaRight" fmla="*/ 14040 w 8280"/>
                  <a:gd name="textAreaTop" fmla="*/ 0 h 16560"/>
                  <a:gd name="textAreaBottom" fmla="*/ 22320 h 16560"/>
                  <a:gd name="GluePoint1X" fmla="*/ 0 w 62"/>
                  <a:gd name="GluePoint1Y" fmla="*/ 2400.61538461538 h 39"/>
                  <a:gd name="GluePoint2X" fmla="*/ 0 w 62"/>
                  <a:gd name="GluePoint2Y" fmla="*/ 7432.02564102564 h 39"/>
                  <a:gd name="GluePoint3X" fmla="*/ 0 w 62"/>
                  <a:gd name="GluePoint3Y" fmla="*/ 4662.64102564103 h 39"/>
                  <a:gd name="GluePoint4X" fmla="*/ 0 w 62"/>
                  <a:gd name="GluePoint4Y" fmla="*/ 1046.05128205128 h 39"/>
                  <a:gd name="GluePoint5X" fmla="*/ 0 w 62"/>
                  <a:gd name="GluePoint5Y" fmla="*/ 2400.61538461538 h 39"/>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solidFill>
                <a:schemeClr val="accent1"/>
              </a:solidFill>
              <a:ln w="0">
                <a:noFill/>
              </a:ln>
            </p:spPr>
            <p:style>
              <a:lnRef idx="0"/>
              <a:fillRef idx="0"/>
              <a:effectRef idx="0"/>
              <a:fontRef idx="minor"/>
            </p:style>
            <p:txBody>
              <a:bodyPr lIns="90000" rIns="90000" tIns="-22680" bIns="-2268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181" name="îsḻíḓê"/>
              <p:cNvSpPr/>
              <p:nvPr/>
            </p:nvSpPr>
            <p:spPr>
              <a:xfrm>
                <a:off x="10224000" y="495720"/>
                <a:ext cx="48960" cy="32760"/>
              </a:xfrm>
              <a:custGeom>
                <a:avLst/>
                <a:gdLst>
                  <a:gd name="textAreaLeft" fmla="*/ 0 w 48960"/>
                  <a:gd name="textAreaRight" fmla="*/ 54720 w 48960"/>
                  <a:gd name="textAreaTop" fmla="*/ 0 h 32760"/>
                  <a:gd name="textAreaBottom" fmla="*/ 38520 h 32760"/>
                  <a:gd name="GluePoint1X" fmla="*/ 7684.80373831776 w 107"/>
                  <a:gd name="GluePoint1Y" fmla="*/ 0 h 152"/>
                  <a:gd name="GluePoint2X" fmla="*/ 7253.31775700935 w 107"/>
                  <a:gd name="GluePoint2Y" fmla="*/ 0 h 152"/>
                  <a:gd name="GluePoint3X" fmla="*/ 6715.56074766355 w 107"/>
                  <a:gd name="GluePoint3Y" fmla="*/ 0 h 152"/>
                  <a:gd name="GluePoint4X" fmla="*/ 5400.61682242991 w 107"/>
                  <a:gd name="GluePoint4Y" fmla="*/ 0 h 152"/>
                  <a:gd name="GluePoint5X" fmla="*/ 4386.56074766355 w 107"/>
                  <a:gd name="GluePoint5Y" fmla="*/ 0 h 152"/>
                  <a:gd name="GluePoint6X" fmla="*/ 3725.88785046729 w 107"/>
                  <a:gd name="GluePoint6Y" fmla="*/ 0 h 152"/>
                  <a:gd name="GluePoint7X" fmla="*/ 4077.99065420561 w 107"/>
                  <a:gd name="GluePoint7Y" fmla="*/ 0 h 152"/>
                  <a:gd name="GluePoint8X" fmla="*/ 4386.56074766355 w 107"/>
                  <a:gd name="GluePoint8Y" fmla="*/ 0 h 152"/>
                  <a:gd name="GluePoint9X" fmla="*/ 4207.30841121495 w 107"/>
                  <a:gd name="GluePoint9Y" fmla="*/ 0 h 152"/>
                  <a:gd name="GluePoint10X" fmla="*/ 3725.88785046729 w 107"/>
                  <a:gd name="GluePoint10Y" fmla="*/ 0 h 152"/>
                  <a:gd name="GluePoint11X" fmla="*/ 1678.57009345794 w 107"/>
                  <a:gd name="GluePoint11Y" fmla="*/ 0 h 152"/>
                  <a:gd name="GluePoint12X" fmla="*/ 1072.95327102804 w 107"/>
                  <a:gd name="GluePoint12Y" fmla="*/ 0 h 152"/>
                  <a:gd name="GluePoint13X" fmla="*/ 641.467289719626 w 107"/>
                  <a:gd name="GluePoint13Y" fmla="*/ 0 h 152"/>
                  <a:gd name="GluePoint14X" fmla="*/ 0 w 107"/>
                  <a:gd name="GluePoint14Y" fmla="*/ 0 h 152"/>
                  <a:gd name="GluePoint15X" fmla="*/ 138.280373831776 w 107"/>
                  <a:gd name="GluePoint15Y" fmla="*/ 0 h 152"/>
                  <a:gd name="GluePoint16X" fmla="*/ 1850.14018691589 w 107"/>
                  <a:gd name="GluePoint16Y" fmla="*/ 0 h 152"/>
                  <a:gd name="GluePoint17X" fmla="*/ 3725.88785046729 w 107"/>
                  <a:gd name="GluePoint17Y" fmla="*/ 0 h 152"/>
                  <a:gd name="GluePoint18X" fmla="*/ 5597.79439252337 w 107"/>
                  <a:gd name="GluePoint18Y" fmla="*/ 0 h 152"/>
                  <a:gd name="GluePoint19X" fmla="*/ 5400.61682242991 w 107"/>
                  <a:gd name="GluePoint19Y" fmla="*/ 0 h 152"/>
                  <a:gd name="GluePoint20X" fmla="*/ 4518.43925233645 w 107"/>
                  <a:gd name="GluePoint20Y" fmla="*/ 0 h 152"/>
                  <a:gd name="GluePoint21X" fmla="*/ 4207.30841121495 w 107"/>
                  <a:gd name="GluePoint21Y" fmla="*/ 0 h 152"/>
                  <a:gd name="GluePoint22X" fmla="*/ 4695.1308411215 w 107"/>
                  <a:gd name="GluePoint22Y" fmla="*/ 0 h 152"/>
                  <a:gd name="GluePoint23X" fmla="*/ 5417.26168224299 w 107"/>
                  <a:gd name="GluePoint23Y" fmla="*/ 0 h 152"/>
                  <a:gd name="GluePoint24X" fmla="*/ 6606.72897196262 w 107"/>
                  <a:gd name="GluePoint24Y" fmla="*/ 0 h 152"/>
                  <a:gd name="GluePoint25X" fmla="*/ 5764.24299065421 w 107"/>
                  <a:gd name="GluePoint25Y" fmla="*/ 0 h 152"/>
                  <a:gd name="GluePoint26X" fmla="*/ 6170.1214953271 w 107"/>
                  <a:gd name="GluePoint26Y" fmla="*/ 0 h 152"/>
                  <a:gd name="GluePoint27X" fmla="*/ 7509.39252336449 w 107"/>
                  <a:gd name="GluePoint27Y" fmla="*/ 0 h 152"/>
                  <a:gd name="GluePoint28X" fmla="*/ 8454.30841121495 w 107"/>
                  <a:gd name="GluePoint28Y" fmla="*/ 0 h 152"/>
                  <a:gd name="GluePoint29X" fmla="*/ 9139.30841121495 w 107"/>
                  <a:gd name="GluePoint29Y" fmla="*/ 0 h 152"/>
                  <a:gd name="GluePoint30X" fmla="*/ 9908.81308411215 w 107"/>
                  <a:gd name="GluePoint30Y" fmla="*/ 0 h 152"/>
                  <a:gd name="GluePoint31X" fmla="*/ 11003.5327102804 w 107"/>
                  <a:gd name="GluePoint31Y" fmla="*/ 0 h 152"/>
                  <a:gd name="GluePoint32X" fmla="*/ 11025.2990654206 w 107"/>
                  <a:gd name="GluePoint32Y" fmla="*/ 0 h 152"/>
                  <a:gd name="GluePoint33X" fmla="*/ 11766.6355140187 w 107"/>
                  <a:gd name="GluePoint33Y" fmla="*/ 0 h 152"/>
                  <a:gd name="GluePoint34X" fmla="*/ 12226.2897196262 w 107"/>
                  <a:gd name="GluePoint34Y" fmla="*/ 0 h 152"/>
                  <a:gd name="GluePoint35X" fmla="*/ 12670.5794392523 w 107"/>
                  <a:gd name="GluePoint35Y" fmla="*/ 0 h 152"/>
                  <a:gd name="GluePoint36X" fmla="*/ 12534.8598130841 w 107"/>
                  <a:gd name="GluePoint36Y" fmla="*/ 0 h 152"/>
                  <a:gd name="GluePoint37X" fmla="*/ 11586.1028037383 w 107"/>
                  <a:gd name="GluePoint37Y" fmla="*/ 0 h 152"/>
                  <a:gd name="GluePoint38X" fmla="*/ 11003.5327102804 w 107"/>
                  <a:gd name="GluePoint38Y" fmla="*/ 0 h 152"/>
                  <a:gd name="GluePoint39X" fmla="*/ 10670.6355140187 w 107"/>
                  <a:gd name="GluePoint39Y" fmla="*/ 0 h 152"/>
                  <a:gd name="GluePoint40X" fmla="*/ 10038.1308411215 w 107"/>
                  <a:gd name="GluePoint40Y" fmla="*/ 0 h 152"/>
                  <a:gd name="GluePoint41X" fmla="*/ 9364.65420560748 w 107"/>
                  <a:gd name="GluePoint41Y" fmla="*/ 0 h 152"/>
                  <a:gd name="GluePoint42X" fmla="*/ 8582.34579439252 w 107"/>
                  <a:gd name="GluePoint42Y" fmla="*/ 0 h 152"/>
                  <a:gd name="GluePoint43X" fmla="*/ 8273.77570093458 w 107"/>
                  <a:gd name="GluePoint43Y" fmla="*/ 0 h 152"/>
                  <a:gd name="GluePoint44X" fmla="*/ 6408.27102803738 w 107"/>
                  <a:gd name="GluePoint44Y" fmla="*/ 0 h 152"/>
                  <a:gd name="GluePoint45X" fmla="*/ 6300.71962616823 w 107"/>
                  <a:gd name="GluePoint45Y" fmla="*/ 0 h 152"/>
                  <a:gd name="GluePoint46X" fmla="*/ 5417.26168224299 w 107"/>
                  <a:gd name="GluePoint46Y" fmla="*/ 0 h 152"/>
                  <a:gd name="GluePoint47X" fmla="*/ 4844.93457943925 w 107"/>
                  <a:gd name="GluePoint47Y" fmla="*/ 0 h 152"/>
                  <a:gd name="GluePoint48X" fmla="*/ 5161.18691588785 w 107"/>
                  <a:gd name="GluePoint48Y" fmla="*/ 0 h 152"/>
                  <a:gd name="GluePoint49X" fmla="*/ 6606.72897196262 w 107"/>
                  <a:gd name="GluePoint49Y" fmla="*/ 0 h 152"/>
                  <a:gd name="GluePoint50X" fmla="*/ 7071.5046728972 w 107"/>
                  <a:gd name="GluePoint50Y" fmla="*/ 0 h 152"/>
                  <a:gd name="GluePoint51X" fmla="*/ 7253.31775700935 w 107"/>
                  <a:gd name="GluePoint51Y" fmla="*/ 0 h 152"/>
                  <a:gd name="GluePoint52X" fmla="*/ 7253.31775700935 w 107"/>
                  <a:gd name="GluePoint52Y" fmla="*/ 0 h 152"/>
                  <a:gd name="GluePoint53X" fmla="*/ 9770.53271028037 w 107"/>
                  <a:gd name="GluePoint53Y" fmla="*/ 0 h 152"/>
                  <a:gd name="GluePoint54X" fmla="*/ 10440.1682242991 w 107"/>
                  <a:gd name="GluePoint54Y" fmla="*/ 0 h 152"/>
                  <a:gd name="GluePoint55X" fmla="*/ 9770.53271028037 w 107"/>
                  <a:gd name="GluePoint55Y" fmla="*/ 0 h 152"/>
                  <a:gd name="GluePoint56X" fmla="*/ 8917.80373831776 w 107"/>
                  <a:gd name="GluePoint56Y" fmla="*/ 0 h 152"/>
                  <a:gd name="GluePoint57X" fmla="*/ 7509.39252336449 w 107"/>
                  <a:gd name="GluePoint57Y" fmla="*/ 0 h 152"/>
                  <a:gd name="GluePoint58X" fmla="*/ 6408.27102803738 w 107"/>
                  <a:gd name="GluePoint58Y" fmla="*/ 0 h 152"/>
                  <a:gd name="GluePoint59X" fmla="*/ 6170.1214953271 w 107"/>
                  <a:gd name="GluePoint59Y" fmla="*/ 0 h 152"/>
                  <a:gd name="GluePoint60X" fmla="*/ 7844.85046728972 w 107"/>
                  <a:gd name="GluePoint60Y" fmla="*/ 0 h 152"/>
                  <a:gd name="GluePoint61X" fmla="*/ 8273.77570093458 w 107"/>
                  <a:gd name="GluePoint61Y" fmla="*/ 0 h 152"/>
                  <a:gd name="GluePoint62X" fmla="*/ 7684.80373831776 w 107"/>
                  <a:gd name="GluePoint62Y" fmla="*/ 0 h 15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 ang="0">
                    <a:pos x="GluePoint62X" y="GluePoint62Y"/>
                  </a:cxn>
                </a:cxnLst>
                <a:rect l="textAreaLeft" t="textAreaTop" r="textAreaRight" b="textAreaBottom"/>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solidFill>
                <a:schemeClr val="accent1"/>
              </a:solidFill>
              <a:ln w="0">
                <a:noFill/>
              </a:ln>
            </p:spPr>
            <p:style>
              <a:lnRef idx="0"/>
              <a:fillRef idx="0"/>
              <a:effectRef idx="0"/>
              <a:fontRef idx="minor"/>
            </p:style>
            <p:txBody>
              <a:bodyPr lIns="90000" rIns="90000" tIns="-6480" bIns="-648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182" name="ïşḷîďè"/>
              <p:cNvSpPr/>
              <p:nvPr/>
            </p:nvSpPr>
            <p:spPr>
              <a:xfrm>
                <a:off x="10208880" y="508320"/>
                <a:ext cx="26640" cy="19440"/>
              </a:xfrm>
              <a:custGeom>
                <a:avLst/>
                <a:gdLst>
                  <a:gd name="textAreaLeft" fmla="*/ 0 w 26640"/>
                  <a:gd name="textAreaRight" fmla="*/ 32400 w 26640"/>
                  <a:gd name="textAreaTop" fmla="*/ 0 h 19440"/>
                  <a:gd name="textAreaBottom" fmla="*/ 25200 h 19440"/>
                  <a:gd name="GluePoint1X" fmla="*/ 669.642857142857 w 70"/>
                  <a:gd name="GluePoint1Y" fmla="*/ 0 h 90"/>
                  <a:gd name="GluePoint2X" fmla="*/ 607.5 w 70"/>
                  <a:gd name="GluePoint2Y" fmla="*/ 0 h 90"/>
                  <a:gd name="GluePoint3X" fmla="*/ 681.428571428571 w 70"/>
                  <a:gd name="GluePoint3Y" fmla="*/ 0 h 90"/>
                  <a:gd name="GluePoint4X" fmla="*/ 547.5 w 70"/>
                  <a:gd name="GluePoint4Y" fmla="*/ 0 h 90"/>
                  <a:gd name="GluePoint5X" fmla="*/ 396.428571428571 w 70"/>
                  <a:gd name="GluePoint5Y" fmla="*/ 0 h 90"/>
                  <a:gd name="GluePoint6X" fmla="*/ 281.785714285714 w 70"/>
                  <a:gd name="GluePoint6Y" fmla="*/ 0 h 90"/>
                  <a:gd name="GluePoint7X" fmla="*/ 223.928571428571 w 70"/>
                  <a:gd name="GluePoint7Y" fmla="*/ 0 h 90"/>
                  <a:gd name="GluePoint8X" fmla="*/ 353.571428571429 w 70"/>
                  <a:gd name="GluePoint8Y" fmla="*/ 0 h 90"/>
                  <a:gd name="GluePoint9X" fmla="*/ 456.428571428571 w 70"/>
                  <a:gd name="GluePoint9Y" fmla="*/ 0 h 90"/>
                  <a:gd name="GluePoint10X" fmla="*/ 378.214285714286 w 70"/>
                  <a:gd name="GluePoint10Y" fmla="*/ 0 h 90"/>
                  <a:gd name="GluePoint11X" fmla="*/ 162.857142857143 w 70"/>
                  <a:gd name="GluePoint11Y" fmla="*/ 0 h 90"/>
                  <a:gd name="GluePoint12X" fmla="*/ 124.285714285714 w 70"/>
                  <a:gd name="GluePoint12Y" fmla="*/ 0 h 90"/>
                  <a:gd name="GluePoint13X" fmla="*/ 88.9285714285714 w 70"/>
                  <a:gd name="GluePoint13Y" fmla="*/ 0 h 90"/>
                  <a:gd name="GluePoint14X" fmla="*/ 30 w 70"/>
                  <a:gd name="GluePoint14Y" fmla="*/ 0 h 90"/>
                  <a:gd name="GluePoint15X" fmla="*/ 3.21428571428571 w 70"/>
                  <a:gd name="GluePoint15Y" fmla="*/ 0 h 90"/>
                  <a:gd name="GluePoint16X" fmla="*/ 236.785714285714 w 70"/>
                  <a:gd name="GluePoint16Y" fmla="*/ 0 h 90"/>
                  <a:gd name="GluePoint17X" fmla="*/ 422.142857142857 w 70"/>
                  <a:gd name="GluePoint17Y" fmla="*/ 0 h 90"/>
                  <a:gd name="GluePoint18X" fmla="*/ 513.214285714286 w 70"/>
                  <a:gd name="GluePoint18Y" fmla="*/ 0 h 90"/>
                  <a:gd name="GluePoint19X" fmla="*/ 583.928571428571 w 70"/>
                  <a:gd name="GluePoint19Y" fmla="*/ 0 h 90"/>
                  <a:gd name="GluePoint20X" fmla="*/ 702.857142857143 w 70"/>
                  <a:gd name="GluePoint20Y" fmla="*/ 0 h 90"/>
                  <a:gd name="GluePoint21X" fmla="*/ 626.785714285714 w 70"/>
                  <a:gd name="GluePoint21Y" fmla="*/ 0 h 90"/>
                  <a:gd name="GluePoint22X" fmla="*/ 652.5 w 70"/>
                  <a:gd name="GluePoint22Y" fmla="*/ 0 h 90"/>
                  <a:gd name="GluePoint23X" fmla="*/ 783.214285714286 w 70"/>
                  <a:gd name="GluePoint23Y" fmla="*/ 0 h 90"/>
                  <a:gd name="GluePoint24X" fmla="*/ 902.142857142857 w 70"/>
                  <a:gd name="GluePoint24Y" fmla="*/ 0 h 90"/>
                  <a:gd name="GluePoint25X" fmla="*/ 763.928571428571 w 70"/>
                  <a:gd name="GluePoint25Y" fmla="*/ 0 h 90"/>
                  <a:gd name="GluePoint26X" fmla="*/ 669.642857142857 w 70"/>
                  <a:gd name="GluePoint26Y" fmla="*/ 0 h 9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Lst>
                <a:rect l="textAreaLeft" t="textAreaTop" r="textAreaRight" b="textAreaBottom"/>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solidFill>
                <a:schemeClr val="accent1"/>
              </a:solidFill>
              <a:ln w="0">
                <a:noFill/>
              </a:ln>
            </p:spPr>
            <p:style>
              <a:lnRef idx="0"/>
              <a:fillRef idx="0"/>
              <a:effectRef idx="0"/>
              <a:fontRef idx="minor"/>
            </p:style>
            <p:txBody>
              <a:bodyPr lIns="90000" rIns="90000" tIns="-19800" bIns="-198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183" name="îṡlïḋe"/>
              <p:cNvSpPr/>
              <p:nvPr/>
            </p:nvSpPr>
            <p:spPr>
              <a:xfrm>
                <a:off x="10105560" y="383040"/>
                <a:ext cx="45000" cy="38880"/>
              </a:xfrm>
              <a:custGeom>
                <a:avLst/>
                <a:gdLst>
                  <a:gd name="textAreaLeft" fmla="*/ 0 w 45000"/>
                  <a:gd name="textAreaRight" fmla="*/ 50760 w 45000"/>
                  <a:gd name="textAreaTop" fmla="*/ 0 h 38880"/>
                  <a:gd name="textAreaBottom" fmla="*/ 44640 h 38880"/>
                  <a:gd name="GluePoint1X" fmla="*/ 268.258064516129 w 124"/>
                  <a:gd name="GluePoint1Y" fmla="*/ 0 h 141"/>
                  <a:gd name="GluePoint2X" fmla="*/ 233.709677419355 w 124"/>
                  <a:gd name="GluePoint2Y" fmla="*/ 0.773049645390071 h 141"/>
                  <a:gd name="GluePoint3X" fmla="*/ 227.612903225806 w 124"/>
                  <a:gd name="GluePoint3Y" fmla="*/ 0.773049645390071 h 141"/>
                  <a:gd name="GluePoint4X" fmla="*/ 174.774193548387 w 124"/>
                  <a:gd name="GluePoint4Y" fmla="*/ 0.773049645390071 h 141"/>
                  <a:gd name="GluePoint5X" fmla="*/ 130.064516129032 w 124"/>
                  <a:gd name="GluePoint5Y" fmla="*/ 0 h 141"/>
                  <a:gd name="GluePoint6X" fmla="*/ 102.629032258065 w 124"/>
                  <a:gd name="GluePoint6Y" fmla="*/ 0 h 141"/>
                  <a:gd name="GluePoint7X" fmla="*/ 116.854838709677 w 124"/>
                  <a:gd name="GluePoint7Y" fmla="*/ 1.54609929078014 h 141"/>
                  <a:gd name="GluePoint8X" fmla="*/ 168.677419354839 w 124"/>
                  <a:gd name="GluePoint8Y" fmla="*/ 1.54609929078014 h 141"/>
                  <a:gd name="GluePoint9X" fmla="*/ 196.112903225806 w 124"/>
                  <a:gd name="GluePoint9Y" fmla="*/ 1.54609929078014 h 141"/>
                  <a:gd name="GluePoint10X" fmla="*/ 178.838709677419 w 124"/>
                  <a:gd name="GluePoint10Y" fmla="*/ 2.31914893617021 h 141"/>
                  <a:gd name="GluePoint11X" fmla="*/ 116.854838709677 w 124"/>
                  <a:gd name="GluePoint11Y" fmla="*/ 3.09219858156028 h 141"/>
                  <a:gd name="GluePoint12X" fmla="*/ 44.7096774193548 w 124"/>
                  <a:gd name="GluePoint12Y" fmla="*/ 3.86524822695035 h 141"/>
                  <a:gd name="GluePoint13X" fmla="*/ 38.6129032258065 w 124"/>
                  <a:gd name="GluePoint13Y" fmla="*/ 3.86524822695035 h 141"/>
                  <a:gd name="GluePoint14X" fmla="*/ 5.08064516129032 w 124"/>
                  <a:gd name="GluePoint14Y" fmla="*/ 3.86524822695035 h 141"/>
                  <a:gd name="GluePoint15X" fmla="*/ 3.04838709677419 w 124"/>
                  <a:gd name="GluePoint15Y" fmla="*/ 3.86524822695035 h 141"/>
                  <a:gd name="GluePoint16X" fmla="*/ 20.3225806451613 w 124"/>
                  <a:gd name="GluePoint16Y" fmla="*/ 5.4113475177305 h 141"/>
                  <a:gd name="GluePoint17X" fmla="*/ 83.3225806451613 w 124"/>
                  <a:gd name="GluePoint17Y" fmla="*/ 3.86524822695035 h 141"/>
                  <a:gd name="GluePoint18X" fmla="*/ 175.790322580645 w 124"/>
                  <a:gd name="GluePoint18Y" fmla="*/ 2.31914893617021 h 141"/>
                  <a:gd name="GluePoint19X" fmla="*/ 234.725806451613 w 124"/>
                  <a:gd name="GluePoint19Y" fmla="*/ 1.54609929078014 h 141"/>
                  <a:gd name="GluePoint20X" fmla="*/ 316.016129032258 w 124"/>
                  <a:gd name="GluePoint20Y" fmla="*/ 1.54609929078014 h 141"/>
                  <a:gd name="GluePoint21X" fmla="*/ 353.612903225806 w 124"/>
                  <a:gd name="GluePoint21Y" fmla="*/ 1.54609929078014 h 141"/>
                  <a:gd name="GluePoint22X" fmla="*/ 378 w 124"/>
                  <a:gd name="GluePoint22Y" fmla="*/ 0.773049645390071 h 141"/>
                  <a:gd name="GluePoint23X" fmla="*/ 341.41935483871 w 124"/>
                  <a:gd name="GluePoint23Y" fmla="*/ 0.773049645390071 h 141"/>
                  <a:gd name="GluePoint24X" fmla="*/ 292.645161290323 w 124"/>
                  <a:gd name="GluePoint24Y" fmla="*/ 0.773049645390071 h 141"/>
                  <a:gd name="GluePoint25X" fmla="*/ 268.258064516129 w 124"/>
                  <a:gd name="GluePoint25Y" fmla="*/ 0.773049645390071 h 141"/>
                  <a:gd name="GluePoint26X" fmla="*/ 285.532258064516 w 124"/>
                  <a:gd name="GluePoint26Y" fmla="*/ 0 h 141"/>
                  <a:gd name="GluePoint27X" fmla="*/ 306.870967741936 w 124"/>
                  <a:gd name="GluePoint27Y" fmla="*/ 0 h 141"/>
                  <a:gd name="GluePoint28X" fmla="*/ 329.225806451613 w 124"/>
                  <a:gd name="GluePoint28Y" fmla="*/ 0 h 141"/>
                  <a:gd name="GluePoint29X" fmla="*/ 326.177419354839 w 124"/>
                  <a:gd name="GluePoint29Y" fmla="*/ 0 h 141"/>
                  <a:gd name="GluePoint30X" fmla="*/ 290.612903225806 w 124"/>
                  <a:gd name="GluePoint30Y" fmla="*/ 0 h 141"/>
                  <a:gd name="GluePoint31X" fmla="*/ 268.258064516129 w 124"/>
                  <a:gd name="GluePoint31Y" fmla="*/ 0 h 14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Lst>
                <a:rect l="textAreaLeft" t="textAreaTop" r="textAreaRight" b="textAreaBottom"/>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solidFill>
                <a:schemeClr val="accent1"/>
              </a:solidFill>
              <a:ln w="0">
                <a:noFill/>
              </a:ln>
            </p:spPr>
            <p:style>
              <a:lnRef idx="0"/>
              <a:fillRef idx="0"/>
              <a:effectRef idx="0"/>
              <a:fontRef idx="minor"/>
            </p:style>
            <p:txBody>
              <a:bodyPr lIns="90000" rIns="90000" tIns="-360" bIns="-36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184" name="í$ḻíde"/>
              <p:cNvSpPr/>
              <p:nvPr/>
            </p:nvSpPr>
            <p:spPr>
              <a:xfrm>
                <a:off x="9956160" y="463320"/>
                <a:ext cx="172080" cy="249480"/>
              </a:xfrm>
              <a:custGeom>
                <a:avLst/>
                <a:gdLst>
                  <a:gd name="textAreaLeft" fmla="*/ 0 w 172080"/>
                  <a:gd name="textAreaRight" fmla="*/ 177840 w 172080"/>
                  <a:gd name="textAreaTop" fmla="*/ 0 h 249480"/>
                  <a:gd name="textAreaBottom" fmla="*/ 255240 h 249480"/>
                  <a:gd name="GluePoint1X" fmla="*/ 0 w 709"/>
                  <a:gd name="GluePoint1Y" fmla="*/ 7399.38866396761 h 494"/>
                  <a:gd name="GluePoint2X" fmla="*/ 0 w 709"/>
                  <a:gd name="GluePoint2Y" fmla="*/ 7399.38866396761 h 494"/>
                  <a:gd name="GluePoint3X" fmla="*/ 0 w 709"/>
                  <a:gd name="GluePoint3Y" fmla="*/ 1725.16599190283 h 494"/>
                  <a:gd name="GluePoint4X" fmla="*/ 0 w 709"/>
                  <a:gd name="GluePoint4Y" fmla="*/ 1725.16599190283 h 494"/>
                  <a:gd name="GluePoint5X" fmla="*/ 0 w 709"/>
                  <a:gd name="GluePoint5Y" fmla="*/ 0 h 494"/>
                  <a:gd name="GluePoint6X" fmla="*/ 0 w 709"/>
                  <a:gd name="GluePoint6Y" fmla="*/ 6559.28340080972 h 494"/>
                  <a:gd name="GluePoint7X" fmla="*/ 0 w 709"/>
                  <a:gd name="GluePoint7Y" fmla="*/ 6559.28340080972 h 494"/>
                  <a:gd name="GluePoint8X" fmla="*/ 0 w 709"/>
                  <a:gd name="GluePoint8Y" fmla="*/ 7794.15384615385 h 494"/>
                  <a:gd name="GluePoint9X" fmla="*/ 0 w 709"/>
                  <a:gd name="GluePoint9Y" fmla="*/ 15394.4372469636 h 494"/>
                  <a:gd name="GluePoint10X" fmla="*/ 0 w 709"/>
                  <a:gd name="GluePoint10Y" fmla="*/ 37270.8906882591 h 494"/>
                  <a:gd name="GluePoint11X" fmla="*/ 0 w 709"/>
                  <a:gd name="GluePoint11Y" fmla="*/ 37270.8906882591 h 494"/>
                  <a:gd name="GluePoint12X" fmla="*/ 0 w 709"/>
                  <a:gd name="GluePoint12Y" fmla="*/ 49297.8825910931 h 494"/>
                  <a:gd name="GluePoint13X" fmla="*/ 0 w 709"/>
                  <a:gd name="GluePoint13Y" fmla="*/ 107537.688259109 h 494"/>
                  <a:gd name="GluePoint14X" fmla="*/ 0 w 709"/>
                  <a:gd name="GluePoint14Y" fmla="*/ 134881.850202429 h 494"/>
                  <a:gd name="GluePoint15X" fmla="*/ 0 w 709"/>
                  <a:gd name="GluePoint15Y" fmla="*/ 134881.850202429 h 494"/>
                  <a:gd name="GluePoint16X" fmla="*/ 0 w 709"/>
                  <a:gd name="GluePoint16Y" fmla="*/ 127871.607287449 h 494"/>
                  <a:gd name="GluePoint17X" fmla="*/ 0 w 709"/>
                  <a:gd name="GluePoint17Y" fmla="*/ 134881.850202429 h 494"/>
                  <a:gd name="GluePoint18X" fmla="*/ 0 w 709"/>
                  <a:gd name="GluePoint18Y" fmla="*/ 134881.850202429 h 494"/>
                  <a:gd name="GluePoint19X" fmla="*/ 0 w 709"/>
                  <a:gd name="GluePoint19Y" fmla="*/ 122703.133603239 h 494"/>
                  <a:gd name="GluePoint20X" fmla="*/ 0 w 709"/>
                  <a:gd name="GluePoint20Y" fmla="*/ 57929.3319838057 h 494"/>
                  <a:gd name="GluePoint21X" fmla="*/ 0 w 709"/>
                  <a:gd name="GluePoint21Y" fmla="*/ 52347.8299595142 h 494"/>
                  <a:gd name="GluePoint22X" fmla="*/ 0 w 709"/>
                  <a:gd name="GluePoint22Y" fmla="*/ 52347.8299595142 h 494"/>
                  <a:gd name="GluePoint23X" fmla="*/ 0 w 709"/>
                  <a:gd name="GluePoint23Y" fmla="*/ 23780.036437247 h 494"/>
                  <a:gd name="GluePoint24X" fmla="*/ 0 w 709"/>
                  <a:gd name="GluePoint24Y" fmla="*/ 16293.5465587045 h 494"/>
                  <a:gd name="GluePoint25X" fmla="*/ 0 w 709"/>
                  <a:gd name="GluePoint25Y" fmla="*/ 9128.76923076923 h 494"/>
                  <a:gd name="GluePoint26X" fmla="*/ 0 w 709"/>
                  <a:gd name="GluePoint26Y" fmla="*/ 16293.5465587045 h 494"/>
                  <a:gd name="GluePoint27X" fmla="*/ 0 w 709"/>
                  <a:gd name="GluePoint27Y" fmla="*/ 23780.036437247 h 494"/>
                  <a:gd name="GluePoint28X" fmla="*/ 0 w 709"/>
                  <a:gd name="GluePoint28Y" fmla="*/ 52347.8299595142 h 494"/>
                  <a:gd name="GluePoint29X" fmla="*/ 0 w 709"/>
                  <a:gd name="GluePoint29Y" fmla="*/ 52347.8299595142 h 494"/>
                  <a:gd name="GluePoint30X" fmla="*/ 0 w 709"/>
                  <a:gd name="GluePoint30Y" fmla="*/ 57929.3319838057 h 494"/>
                  <a:gd name="GluePoint31X" fmla="*/ 0 w 709"/>
                  <a:gd name="GluePoint31Y" fmla="*/ 122703.133603239 h 494"/>
                  <a:gd name="GluePoint32X" fmla="*/ 0.675599435825106 w 709"/>
                  <a:gd name="GluePoint32Y" fmla="*/ 134881.850202429 h 494"/>
                  <a:gd name="GluePoint33X" fmla="*/ 0.675599435825106 w 709"/>
                  <a:gd name="GluePoint33Y" fmla="*/ 134881.850202429 h 494"/>
                  <a:gd name="GluePoint34X" fmla="*/ 0.675599435825106 w 709"/>
                  <a:gd name="GluePoint34Y" fmla="*/ 127871.607287449 h 494"/>
                  <a:gd name="GluePoint35X" fmla="*/ 0.675599435825106 w 709"/>
                  <a:gd name="GluePoint35Y" fmla="*/ 134881.850202429 h 494"/>
                  <a:gd name="GluePoint36X" fmla="*/ 0.675599435825106 w 709"/>
                  <a:gd name="GluePoint36Y" fmla="*/ 134881.850202429 h 494"/>
                  <a:gd name="GluePoint37X" fmla="*/ 0.675599435825106 w 709"/>
                  <a:gd name="GluePoint37Y" fmla="*/ 107537.688259109 h 494"/>
                  <a:gd name="GluePoint38X" fmla="*/ 0.675599435825106 w 709"/>
                  <a:gd name="GluePoint38Y" fmla="*/ 49297.8825910931 h 494"/>
                  <a:gd name="GluePoint39X" fmla="*/ 0.675599435825106 w 709"/>
                  <a:gd name="GluePoint39Y" fmla="*/ 37270.8906882591 h 494"/>
                  <a:gd name="GluePoint40X" fmla="*/ 0 w 709"/>
                  <a:gd name="GluePoint40Y" fmla="*/ 37270.8906882591 h 494"/>
                  <a:gd name="GluePoint41X" fmla="*/ 0 w 709"/>
                  <a:gd name="GluePoint41Y" fmla="*/ 15394.4372469636 h 494"/>
                  <a:gd name="GluePoint42X" fmla="*/ 0 w 709"/>
                  <a:gd name="GluePoint42Y" fmla="*/ 7794.15384615385 h 494"/>
                  <a:gd name="GluePoint43X" fmla="*/ 0 w 709"/>
                  <a:gd name="GluePoint43Y" fmla="*/ 6559.28340080972 h 494"/>
                  <a:gd name="GluePoint44X" fmla="*/ 0 w 709"/>
                  <a:gd name="GluePoint44Y" fmla="*/ 6559.28340080972 h 494"/>
                  <a:gd name="GluePoint45X" fmla="*/ 0 w 709"/>
                  <a:gd name="GluePoint45Y" fmla="*/ 0 h 494"/>
                  <a:gd name="GluePoint46X" fmla="*/ 0 w 709"/>
                  <a:gd name="GluePoint46Y" fmla="*/ 1725.16599190283 h 494"/>
                  <a:gd name="GluePoint47X" fmla="*/ 0 w 709"/>
                  <a:gd name="GluePoint47Y" fmla="*/ 1725.16599190283 h 494"/>
                  <a:gd name="GluePoint48X" fmla="*/ 0 w 709"/>
                  <a:gd name="GluePoint48Y" fmla="*/ 7399.38866396761 h 494"/>
                  <a:gd name="GluePoint49X" fmla="*/ 0 w 709"/>
                  <a:gd name="GluePoint49Y" fmla="*/ 7399.38866396761 h 49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Lst>
                <a:rect l="textAreaLeft" t="textAreaTop" r="textAreaRight" b="textAreaBottom"/>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solidFill>
                <a:schemeClr val="accent1"/>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185" name="ïŝľîḑê"/>
              <p:cNvSpPr/>
              <p:nvPr/>
            </p:nvSpPr>
            <p:spPr>
              <a:xfrm>
                <a:off x="9778320" y="337320"/>
                <a:ext cx="526680" cy="527400"/>
              </a:xfrm>
              <a:custGeom>
                <a:avLst/>
                <a:gdLst>
                  <a:gd name="textAreaLeft" fmla="*/ 0 w 526680"/>
                  <a:gd name="textAreaRight" fmla="*/ 532440 w 526680"/>
                  <a:gd name="textAreaTop" fmla="*/ 0 h 527400"/>
                  <a:gd name="textAreaBottom" fmla="*/ 533160 h 527400"/>
                  <a:gd name="GluePoint1X" fmla="*/ 661.320729237002 w 1481"/>
                  <a:gd name="GluePoint1Y" fmla="*/ 0 h 1479"/>
                  <a:gd name="GluePoint2X" fmla="*/ 1332.52667116813 w 1481"/>
                  <a:gd name="GluePoint2Y" fmla="*/ 690.873563218391 h 1479"/>
                  <a:gd name="GluePoint3X" fmla="*/ 661.320729237002 w 1481"/>
                  <a:gd name="GluePoint3Y" fmla="*/ 1389.6768086545 h 1479"/>
                  <a:gd name="GluePoint4X" fmla="*/ 0 w 1481"/>
                  <a:gd name="GluePoint4Y" fmla="*/ 690.873563218391 h 1479"/>
                  <a:gd name="GluePoint5X" fmla="*/ 661.320729237002 w 1481"/>
                  <a:gd name="GluePoint5Y" fmla="*/ 0 h 1479"/>
                  <a:gd name="GluePoint6X" fmla="*/ 661.320729237002 w 1481"/>
                  <a:gd name="GluePoint6Y" fmla="*/ 0 h 1479"/>
                  <a:gd name="GluePoint7X" fmla="*/ 661.320729237002 w 1481"/>
                  <a:gd name="GluePoint7Y" fmla="*/ 12.8857336037863 h 1479"/>
                  <a:gd name="GluePoint8X" fmla="*/ 10.8737339635382 w 1481"/>
                  <a:gd name="GluePoint8Y" fmla="*/ 690.873563218391 h 1479"/>
                  <a:gd name="GluePoint9X" fmla="*/ 661.320729237002 w 1481"/>
                  <a:gd name="GluePoint9Y" fmla="*/ 1364.89655172414 h 1479"/>
                  <a:gd name="GluePoint10X" fmla="*/ 1307.81363943282 w 1481"/>
                  <a:gd name="GluePoint10Y" fmla="*/ 690.873563218391 h 1479"/>
                  <a:gd name="GluePoint11X" fmla="*/ 661.320729237002 w 1481"/>
                  <a:gd name="GluePoint11Y" fmla="*/ 12.8857336037863 h 147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solidFill>
                <a:schemeClr val="accent1"/>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186" name="išlíḑe"/>
              <p:cNvSpPr/>
              <p:nvPr/>
            </p:nvSpPr>
            <p:spPr>
              <a:xfrm>
                <a:off x="9810720" y="592560"/>
                <a:ext cx="460080" cy="239040"/>
              </a:xfrm>
              <a:custGeom>
                <a:avLst/>
                <a:gdLst>
                  <a:gd name="textAreaLeft" fmla="*/ 0 w 460080"/>
                  <a:gd name="textAreaRight" fmla="*/ 465840 w 460080"/>
                  <a:gd name="textAreaTop" fmla="*/ 0 h 239040"/>
                  <a:gd name="textAreaBottom" fmla="*/ 244800 h 239040"/>
                  <a:gd name="GluePoint1X" fmla="*/ 531014.467647059 w 680"/>
                  <a:gd name="GluePoint1Y" fmla="*/ 0 h 1294"/>
                  <a:gd name="GluePoint2X" fmla="*/ 1348566.31470588 w 680"/>
                  <a:gd name="GluePoint2Y" fmla="*/ 0 h 1294"/>
                  <a:gd name="GluePoint3X" fmla="*/ 1306948.03088235 w 680"/>
                  <a:gd name="GluePoint3Y" fmla="*/ 0 h 1294"/>
                  <a:gd name="GluePoint4X" fmla="*/ 444330.242647059 w 680"/>
                  <a:gd name="GluePoint4Y" fmla="*/ 0 h 1294"/>
                  <a:gd name="GluePoint5X" fmla="*/ 444330.242647059 w 680"/>
                  <a:gd name="GluePoint5Y" fmla="*/ 0 h 1294"/>
                  <a:gd name="GluePoint6X" fmla="*/ 1224651.90441176 w 680"/>
                  <a:gd name="GluePoint6Y" fmla="*/ 0 h 1294"/>
                  <a:gd name="GluePoint7X" fmla="*/ 444330.242647059 w 680"/>
                  <a:gd name="GluePoint7Y" fmla="*/ 0 h 1294"/>
                  <a:gd name="GluePoint8X" fmla="*/ 1587919.87941176 w 680"/>
                  <a:gd name="GluePoint8Y" fmla="*/ 0 h 1294"/>
                  <a:gd name="GluePoint9X" fmla="*/ 1635487.39411765 w 680"/>
                  <a:gd name="GluePoint9Y" fmla="*/ 0 h 1294"/>
                  <a:gd name="GluePoint10X" fmla="*/ 1067600.10882353 w 680"/>
                  <a:gd name="GluePoint10Y" fmla="*/ 0 h 1294"/>
                  <a:gd name="GluePoint11X" fmla="*/ 1463698.88529412 w 680"/>
                  <a:gd name="GluePoint11Y" fmla="*/ 0 h 1294"/>
                  <a:gd name="GluePoint12X" fmla="*/ 2995656.87205882 w 680"/>
                  <a:gd name="GluePoint12Y" fmla="*/ 0 h 1294"/>
                  <a:gd name="GluePoint13X" fmla="*/ 2385357.57058824 w 680"/>
                  <a:gd name="GluePoint13Y" fmla="*/ 0 h 1294"/>
                  <a:gd name="GluePoint14X" fmla="*/ 1181925.78088235 w 680"/>
                  <a:gd name="GluePoint14Y" fmla="*/ 0 h 1294"/>
                  <a:gd name="GluePoint15X" fmla="*/ 3317379.91764706 w 680"/>
                  <a:gd name="GluePoint15Y" fmla="*/ 0 h 1294"/>
                  <a:gd name="GluePoint16X" fmla="*/ 3846229.48970588 w 680"/>
                  <a:gd name="GluePoint16Y" fmla="*/ 0 h 1294"/>
                  <a:gd name="GluePoint17X" fmla="*/ 3125988.85294118 w 680"/>
                  <a:gd name="GluePoint17Y" fmla="*/ 0 h 1294"/>
                  <a:gd name="GluePoint18X" fmla="*/ 2855098.53382353 w 680"/>
                  <a:gd name="GluePoint18Y" fmla="*/ 0 h 1294"/>
                  <a:gd name="GluePoint19X" fmla="*/ 4226147.03529412 w 680"/>
                  <a:gd name="GluePoint19Y" fmla="*/ 0 h 1294"/>
                  <a:gd name="GluePoint20X" fmla="*/ 4509191.61617647 w 680"/>
                  <a:gd name="GluePoint20Y" fmla="*/ 0 h 1294"/>
                  <a:gd name="GluePoint21X" fmla="*/ 3406607.09558824 w 680"/>
                  <a:gd name="GluePoint21Y" fmla="*/ 0 h 1294"/>
                  <a:gd name="GluePoint22X" fmla="*/ 3754955.91176471 w 680"/>
                  <a:gd name="GluePoint22Y" fmla="*/ 0 h 1294"/>
                  <a:gd name="GluePoint23X" fmla="*/ 5443296.1 w 680"/>
                  <a:gd name="GluePoint23Y" fmla="*/ 0 h 1294"/>
                  <a:gd name="GluePoint24X" fmla="*/ 6716265.99117647 w 680"/>
                  <a:gd name="GluePoint24Y" fmla="*/ 0 h 1294"/>
                  <a:gd name="GluePoint25X" fmla="*/ 5289161.55294118 w 680"/>
                  <a:gd name="GluePoint25Y" fmla="*/ 0 h 1294"/>
                  <a:gd name="GluePoint26X" fmla="*/ 8840935.14852941 w 680"/>
                  <a:gd name="GluePoint26Y" fmla="*/ 0 h 1294"/>
                  <a:gd name="GluePoint27X" fmla="*/ 8883687.60441176 w 680"/>
                  <a:gd name="GluePoint27Y" fmla="*/ 0 h 1294"/>
                  <a:gd name="GluePoint28X" fmla="*/ 7818212.89264706 w 680"/>
                  <a:gd name="GluePoint28Y" fmla="*/ 0 h 1294"/>
                  <a:gd name="GluePoint29X" fmla="*/ 8260455.35588235 w 680"/>
                  <a:gd name="GluePoint29Y" fmla="*/ 0 h 1294"/>
                  <a:gd name="GluePoint30X" fmla="*/ 9296699.275 w 680"/>
                  <a:gd name="GluePoint30Y" fmla="*/ 0 h 1294"/>
                  <a:gd name="GluePoint31X" fmla="*/ 10753619.4602941 w 680"/>
                  <a:gd name="GluePoint31Y" fmla="*/ 0 h 1294"/>
                  <a:gd name="GluePoint32X" fmla="*/ 9911482.6 w 680"/>
                  <a:gd name="GluePoint32Y" fmla="*/ 0 h 1294"/>
                  <a:gd name="GluePoint33X" fmla="*/ 11995737.2382353 w 680"/>
                  <a:gd name="GluePoint33Y" fmla="*/ 0 h 1294"/>
                  <a:gd name="GluePoint34X" fmla="*/ 11192922.1044118 w 680"/>
                  <a:gd name="GluePoint34Y" fmla="*/ 0 h 1294"/>
                  <a:gd name="GluePoint35X" fmla="*/ 13127857.2544118 w 680"/>
                  <a:gd name="GluePoint35Y" fmla="*/ 0 h 1294"/>
                  <a:gd name="GluePoint36X" fmla="*/ 12920661.1352941 w 680"/>
                  <a:gd name="GluePoint36Y" fmla="*/ 0 h 1294"/>
                  <a:gd name="GluePoint37X" fmla="*/ 12481516.4852941 w 680"/>
                  <a:gd name="GluePoint37Y" fmla="*/ 0 h 1294"/>
                  <a:gd name="GluePoint38X" fmla="*/ 13127857.2544118 w 680"/>
                  <a:gd name="GluePoint38Y" fmla="*/ 0 h 1294"/>
                  <a:gd name="GluePoint39X" fmla="*/ 13316635.7735294 w 680"/>
                  <a:gd name="GluePoint39Y" fmla="*/ 0 h 1294"/>
                  <a:gd name="GluePoint40X" fmla="*/ 14163314.9647059 w 680"/>
                  <a:gd name="GluePoint40Y" fmla="*/ 0 h 1294"/>
                  <a:gd name="GluePoint41X" fmla="*/ 14216679.3588235 w 680"/>
                  <a:gd name="GluePoint41Y" fmla="*/ 0 h 1294"/>
                  <a:gd name="GluePoint42X" fmla="*/ 14133875.3941176 w 680"/>
                  <a:gd name="GluePoint42Y" fmla="*/ 0 h 1294"/>
                  <a:gd name="GluePoint43X" fmla="*/ 15750659.2941176 w 680"/>
                  <a:gd name="GluePoint43Y" fmla="*/ 0 h 1294"/>
                  <a:gd name="GluePoint44X" fmla="*/ 15718014.7 w 680"/>
                  <a:gd name="GluePoint44Y" fmla="*/ 0 h 1294"/>
                  <a:gd name="GluePoint45X" fmla="*/ 14813825.65 w 680"/>
                  <a:gd name="GluePoint45Y" fmla="*/ 0 h 1294"/>
                  <a:gd name="GluePoint46X" fmla="*/ 15750659.2941176 w 680"/>
                  <a:gd name="GluePoint46Y" fmla="*/ 0 h 1294"/>
                  <a:gd name="GluePoint47X" fmla="*/ 16949328.6897059 w 680"/>
                  <a:gd name="GluePoint47Y" fmla="*/ 0 h 1294"/>
                  <a:gd name="GluePoint48X" fmla="*/ 15847695.8955882 w 680"/>
                  <a:gd name="GluePoint48Y" fmla="*/ 0 h 1294"/>
                  <a:gd name="GluePoint49X" fmla="*/ 16157612.6426471 w 680"/>
                  <a:gd name="GluePoint49Y" fmla="*/ 0 h 1294"/>
                  <a:gd name="GluePoint50X" fmla="*/ 16799127.0676471 w 680"/>
                  <a:gd name="GluePoint50Y" fmla="*/ 0 h 1294"/>
                  <a:gd name="GluePoint51X" fmla="*/ 16823343.4279412 w 680"/>
                  <a:gd name="GluePoint51Y" fmla="*/ 0 h 1294"/>
                  <a:gd name="GluePoint52X" fmla="*/ 16410632.6985294 w 680"/>
                  <a:gd name="GluePoint52Y" fmla="*/ 0 h 1294"/>
                  <a:gd name="GluePoint53X" fmla="*/ 17661758.0220588 w 680"/>
                  <a:gd name="GluePoint53Y" fmla="*/ 0 h 1294"/>
                  <a:gd name="GluePoint54X" fmla="*/ 16940849.6720588 w 680"/>
                  <a:gd name="GluePoint54Y" fmla="*/ 0 h 1294"/>
                  <a:gd name="GluePoint55X" fmla="*/ 17841363.4779412 w 680"/>
                  <a:gd name="GluePoint55Y" fmla="*/ 0 h 1294"/>
                  <a:gd name="GluePoint56X" fmla="*/ 17683508.5455882 w 680"/>
                  <a:gd name="GluePoint56Y" fmla="*/ 0 h 1294"/>
                  <a:gd name="GluePoint57X" fmla="*/ 18041673.6867647 w 680"/>
                  <a:gd name="GluePoint57Y" fmla="*/ 0 h 1294"/>
                  <a:gd name="GluePoint58X" fmla="*/ 17038499.4411765 w 680"/>
                  <a:gd name="GluePoint58Y" fmla="*/ 0 h 1294"/>
                  <a:gd name="GluePoint59X" fmla="*/ 17038499.4411765 w 680"/>
                  <a:gd name="GluePoint59Y" fmla="*/ 0 h 1294"/>
                  <a:gd name="GluePoint60X" fmla="*/ 17133263.9367647 w 680"/>
                  <a:gd name="GluePoint60Y" fmla="*/ 0 h 129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Lst>
                <a:rect l="textAreaLeft" t="textAreaTop" r="textAreaRight" b="textAreaBottom"/>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solidFill>
                <a:schemeClr val="accent1"/>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187" name="îṩḻîḓè"/>
              <p:cNvSpPr/>
              <p:nvPr/>
            </p:nvSpPr>
            <p:spPr>
              <a:xfrm>
                <a:off x="9999000" y="741600"/>
                <a:ext cx="92880" cy="19800"/>
              </a:xfrm>
              <a:custGeom>
                <a:avLst/>
                <a:gdLst>
                  <a:gd name="textAreaLeft" fmla="*/ 0 w 92880"/>
                  <a:gd name="textAreaRight" fmla="*/ 98640 w 92880"/>
                  <a:gd name="textAreaTop" fmla="*/ 0 h 19800"/>
                  <a:gd name="textAreaBottom" fmla="*/ 25560 h 19800"/>
                  <a:gd name="GluePoint1X" fmla="*/ 0 w 71"/>
                  <a:gd name="GluePoint1Y" fmla="*/ 0 h 274"/>
                  <a:gd name="GluePoint2X" fmla="*/ 6343669373.40845 w 71"/>
                  <a:gd name="GluePoint2Y" fmla="*/ 0 h 274"/>
                  <a:gd name="GluePoint3X" fmla="*/ 5523744263.76056 w 71"/>
                  <a:gd name="GluePoint3Y" fmla="*/ 0 h 274"/>
                  <a:gd name="GluePoint4X" fmla="*/ 1953848216.32394 w 71"/>
                  <a:gd name="GluePoint4Y" fmla="*/ 0 h 274"/>
                  <a:gd name="GluePoint5X" fmla="*/ 290682506.957747 w 71"/>
                  <a:gd name="GluePoint5Y" fmla="*/ 0 h 274"/>
                  <a:gd name="GluePoint6X" fmla="*/ 0 w 71"/>
                  <a:gd name="GluePoint6Y" fmla="*/ 0 h 274"/>
                  <a:gd name="GluePoint7X" fmla="*/ 0 w 71"/>
                  <a:gd name="GluePoint7Y" fmla="*/ 0 h 274"/>
                  <a:gd name="GluePoint8X" fmla="*/ 0 w 71"/>
                  <a:gd name="GluePoint8Y" fmla="*/ 0 h 274"/>
                  <a:gd name="GluePoint9X" fmla="*/ 0 w 71"/>
                  <a:gd name="GluePoint9Y" fmla="*/ 0 h 274"/>
                  <a:gd name="GluePoint10X" fmla="*/ 3944867127.71831 w 71"/>
                  <a:gd name="GluePoint10Y" fmla="*/ 0 h 274"/>
                  <a:gd name="GluePoint11X" fmla="*/ 0 w 71"/>
                  <a:gd name="GluePoint11Y" fmla="*/ 0 h 274"/>
                  <a:gd name="GluePoint12X" fmla="*/ 0 w 71"/>
                  <a:gd name="GluePoint12Y" fmla="*/ 0 h 274"/>
                  <a:gd name="GluePoint13X" fmla="*/ 0 w 71"/>
                  <a:gd name="GluePoint13Y" fmla="*/ 0 h 274"/>
                  <a:gd name="GluePoint14X" fmla="*/ 0 w 71"/>
                  <a:gd name="GluePoint14Y" fmla="*/ 0 h 274"/>
                  <a:gd name="GluePoint15X" fmla="*/ 0 w 71"/>
                  <a:gd name="GluePoint15Y" fmla="*/ 0 h 274"/>
                  <a:gd name="GluePoint16X" fmla="*/ 0 w 71"/>
                  <a:gd name="GluePoint16Y" fmla="*/ 0 h 274"/>
                  <a:gd name="GluePoint17X" fmla="*/ 0 w 71"/>
                  <a:gd name="GluePoint17Y" fmla="*/ 0 h 274"/>
                  <a:gd name="GluePoint18X" fmla="*/ 0 w 71"/>
                  <a:gd name="GluePoint18Y" fmla="*/ 0 h 274"/>
                  <a:gd name="GluePoint19X" fmla="*/ 0 w 71"/>
                  <a:gd name="GluePoint19Y" fmla="*/ 0 h 274"/>
                  <a:gd name="GluePoint20X" fmla="*/ 0 w 71"/>
                  <a:gd name="GluePoint20Y" fmla="*/ 0 h 274"/>
                  <a:gd name="GluePoint21X" fmla="*/ 0 w 71"/>
                  <a:gd name="GluePoint21Y" fmla="*/ 0 h 274"/>
                  <a:gd name="GluePoint22X" fmla="*/ 0 w 71"/>
                  <a:gd name="GluePoint22Y" fmla="*/ 0 h 274"/>
                  <a:gd name="GluePoint23X" fmla="*/ 0 w 71"/>
                  <a:gd name="GluePoint23Y" fmla="*/ 0 h 274"/>
                  <a:gd name="GluePoint24X" fmla="*/ 0 w 71"/>
                  <a:gd name="GluePoint24Y" fmla="*/ 0 h 274"/>
                  <a:gd name="GluePoint25X" fmla="*/ 0 w 71"/>
                  <a:gd name="GluePoint25Y" fmla="*/ 0 h 274"/>
                  <a:gd name="GluePoint26X" fmla="*/ 0 w 71"/>
                  <a:gd name="GluePoint26Y" fmla="*/ 0 h 274"/>
                  <a:gd name="GluePoint27X" fmla="*/ 0 w 71"/>
                  <a:gd name="GluePoint27Y" fmla="*/ 0 h 274"/>
                  <a:gd name="GluePoint28X" fmla="*/ 0 w 71"/>
                  <a:gd name="GluePoint28Y" fmla="*/ 0 h 274"/>
                  <a:gd name="GluePoint29X" fmla="*/ 0 w 71"/>
                  <a:gd name="GluePoint29Y" fmla="*/ 0 h 274"/>
                  <a:gd name="GluePoint30X" fmla="*/ 0 w 71"/>
                  <a:gd name="GluePoint30Y" fmla="*/ 0 h 274"/>
                  <a:gd name="GluePoint31X" fmla="*/ 0 w 71"/>
                  <a:gd name="GluePoint31Y" fmla="*/ 0 h 274"/>
                  <a:gd name="GluePoint32X" fmla="*/ 0 w 71"/>
                  <a:gd name="GluePoint32Y" fmla="*/ 0 h 274"/>
                  <a:gd name="GluePoint33X" fmla="*/ 0 w 71"/>
                  <a:gd name="GluePoint33Y" fmla="*/ 0 h 274"/>
                  <a:gd name="GluePoint34X" fmla="*/ 0 w 71"/>
                  <a:gd name="GluePoint34Y" fmla="*/ 0 h 274"/>
                  <a:gd name="GluePoint35X" fmla="*/ 0 w 71"/>
                  <a:gd name="GluePoint35Y" fmla="*/ 0 h 274"/>
                  <a:gd name="GluePoint36X" fmla="*/ 0 w 71"/>
                  <a:gd name="GluePoint36Y" fmla="*/ 0 h 274"/>
                  <a:gd name="GluePoint37X" fmla="*/ 0 w 71"/>
                  <a:gd name="GluePoint37Y" fmla="*/ 0 h 274"/>
                  <a:gd name="GluePoint38X" fmla="*/ 0 w 71"/>
                  <a:gd name="GluePoint38Y" fmla="*/ 0 h 274"/>
                  <a:gd name="GluePoint39X" fmla="*/ 0 w 71"/>
                  <a:gd name="GluePoint39Y" fmla="*/ 0 h 274"/>
                  <a:gd name="GluePoint40X" fmla="*/ 0 w 71"/>
                  <a:gd name="GluePoint40Y" fmla="*/ 0 h 274"/>
                  <a:gd name="GluePoint41X" fmla="*/ 0 w 71"/>
                  <a:gd name="GluePoint41Y" fmla="*/ 0 h 274"/>
                  <a:gd name="GluePoint42X" fmla="*/ 0 w 71"/>
                  <a:gd name="GluePoint42Y" fmla="*/ 0 h 274"/>
                  <a:gd name="GluePoint43X" fmla="*/ 0 w 71"/>
                  <a:gd name="GluePoint43Y" fmla="*/ 0 h 274"/>
                  <a:gd name="GluePoint44X" fmla="*/ 0 w 71"/>
                  <a:gd name="GluePoint44Y" fmla="*/ 0 h 274"/>
                  <a:gd name="GluePoint45X" fmla="*/ 0 w 71"/>
                  <a:gd name="GluePoint45Y" fmla="*/ 0 h 274"/>
                  <a:gd name="GluePoint46X" fmla="*/ 0 w 71"/>
                  <a:gd name="GluePoint46Y" fmla="*/ 0 h 274"/>
                  <a:gd name="GluePoint47X" fmla="*/ 0 w 71"/>
                  <a:gd name="GluePoint47Y" fmla="*/ 0 h 274"/>
                  <a:gd name="GluePoint48X" fmla="*/ 0 w 71"/>
                  <a:gd name="GluePoint48Y" fmla="*/ 0 h 274"/>
                  <a:gd name="GluePoint49X" fmla="*/ 0 w 71"/>
                  <a:gd name="GluePoint49Y" fmla="*/ 0 h 274"/>
                  <a:gd name="GluePoint50X" fmla="*/ 0 w 71"/>
                  <a:gd name="GluePoint50Y" fmla="*/ 0 h 274"/>
                  <a:gd name="GluePoint51X" fmla="*/ 0 w 71"/>
                  <a:gd name="GluePoint51Y" fmla="*/ 0 h 274"/>
                  <a:gd name="GluePoint52X" fmla="*/ 0 w 71"/>
                  <a:gd name="GluePoint52Y" fmla="*/ 0 h 274"/>
                  <a:gd name="GluePoint53X" fmla="*/ 0 w 71"/>
                  <a:gd name="GluePoint53Y" fmla="*/ 0 h 274"/>
                  <a:gd name="GluePoint54X" fmla="*/ 0 w 71"/>
                  <a:gd name="GluePoint54Y" fmla="*/ 0 h 274"/>
                  <a:gd name="GluePoint55X" fmla="*/ 0 w 71"/>
                  <a:gd name="GluePoint55Y" fmla="*/ 0 h 274"/>
                  <a:gd name="GluePoint56X" fmla="*/ 0 w 71"/>
                  <a:gd name="GluePoint56Y" fmla="*/ 0 h 274"/>
                  <a:gd name="GluePoint57X" fmla="*/ 0 w 71"/>
                  <a:gd name="GluePoint57Y" fmla="*/ 0 h 274"/>
                  <a:gd name="GluePoint58X" fmla="*/ 0 w 71"/>
                  <a:gd name="GluePoint58Y" fmla="*/ 0 h 274"/>
                  <a:gd name="GluePoint59X" fmla="*/ 0 w 71"/>
                  <a:gd name="GluePoint59Y" fmla="*/ 0 h 274"/>
                  <a:gd name="GluePoint60X" fmla="*/ 0 w 71"/>
                  <a:gd name="GluePoint60Y" fmla="*/ 0 h 274"/>
                  <a:gd name="GluePoint61X" fmla="*/ 0 w 71"/>
                  <a:gd name="GluePoint61Y" fmla="*/ 0 h 27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Lst>
                <a:rect l="textAreaLeft" t="textAreaTop" r="textAreaRight" b="textAreaBottom"/>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solidFill>
                <a:schemeClr val="accent1"/>
              </a:solidFill>
              <a:ln w="0">
                <a:noFill/>
              </a:ln>
            </p:spPr>
            <p:style>
              <a:lnRef idx="0"/>
              <a:fillRef idx="0"/>
              <a:effectRef idx="0"/>
              <a:fontRef idx="minor"/>
            </p:style>
            <p:txBody>
              <a:bodyPr lIns="90000" rIns="90000" tIns="-19440" bIns="-1944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188" name="ïsļîḑè"/>
              <p:cNvSpPr/>
              <p:nvPr/>
            </p:nvSpPr>
            <p:spPr>
              <a:xfrm>
                <a:off x="9869400" y="428400"/>
                <a:ext cx="344520" cy="323640"/>
              </a:xfrm>
              <a:custGeom>
                <a:avLst/>
                <a:gdLst>
                  <a:gd name="textAreaLeft" fmla="*/ 0 w 344520"/>
                  <a:gd name="textAreaRight" fmla="*/ 350280 w 344520"/>
                  <a:gd name="textAreaTop" fmla="*/ 0 h 323640"/>
                  <a:gd name="textAreaBottom" fmla="*/ 329400 h 323640"/>
                  <a:gd name="GluePoint1X" fmla="*/ 1068.98142076503 w 915"/>
                  <a:gd name="GluePoint1Y" fmla="*/ 0 h 973"/>
                  <a:gd name="GluePoint2X" fmla="*/ 2149.47978142077 w 915"/>
                  <a:gd name="GluePoint2Y" fmla="*/ 164.64542651593 h 973"/>
                  <a:gd name="GluePoint3X" fmla="*/ 1589.33770491803 w 915"/>
                  <a:gd name="GluePoint3Y" fmla="*/ 315.416238437821 h 973"/>
                  <a:gd name="GluePoint4X" fmla="*/ 1571.53879781421 w 915"/>
                  <a:gd name="GluePoint4Y" fmla="*/ 307.091469681398 h 973"/>
                  <a:gd name="GluePoint5X" fmla="*/ 2104.45901639344 w 915"/>
                  <a:gd name="GluePoint5Y" fmla="*/ 164.64542651593 h 973"/>
                  <a:gd name="GluePoint6X" fmla="*/ 1068.98142076503 w 915"/>
                  <a:gd name="GluePoint6Y" fmla="*/ 3.69989722507708 h 973"/>
                  <a:gd name="GluePoint7X" fmla="*/ 35.5978142076503 w 915"/>
                  <a:gd name="GluePoint7Y" fmla="*/ 164.64542651593 h 973"/>
                  <a:gd name="GluePoint8X" fmla="*/ 573.753005464481 w 915"/>
                  <a:gd name="GluePoint8Y" fmla="*/ 307.091469681398 h 973"/>
                  <a:gd name="GluePoint9X" fmla="*/ 553.860109289618 w 915"/>
                  <a:gd name="GluePoint9Y" fmla="*/ 315.416238437821 h 973"/>
                  <a:gd name="GluePoint10X" fmla="*/ 0 w 915"/>
                  <a:gd name="GluePoint10Y" fmla="*/ 164.64542651593 h 973"/>
                  <a:gd name="GluePoint11X" fmla="*/ 1068.98142076503 w 915"/>
                  <a:gd name="GluePoint11Y" fmla="*/ 0 h 97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solidFill>
                <a:schemeClr val="accent1"/>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grpSp>
        <p:sp>
          <p:nvSpPr>
            <p:cNvPr id="189" name="íšľïḋé"/>
            <p:cNvSpPr/>
            <p:nvPr/>
          </p:nvSpPr>
          <p:spPr>
            <a:xfrm>
              <a:off x="10398600" y="734760"/>
              <a:ext cx="1114560" cy="60840"/>
            </a:xfrm>
            <a:custGeom>
              <a:avLst/>
              <a:gdLst>
                <a:gd name="textAreaLeft" fmla="*/ 0 w 1114560"/>
                <a:gd name="textAreaRight" fmla="*/ 1120320 w 1114560"/>
                <a:gd name="textAreaTop" fmla="*/ 0 h 60840"/>
                <a:gd name="textAreaBottom" fmla="*/ 66600 h 60840"/>
                <a:gd name="GluePoint1X" fmla="*/ 0 w 185"/>
                <a:gd name="GluePoint1Y" fmla="*/ 0 h 3112"/>
                <a:gd name="GluePoint2X" fmla="*/ 0 w 185"/>
                <a:gd name="GluePoint2Y" fmla="*/ 0 h 3112"/>
                <a:gd name="GluePoint3X" fmla="*/ 0 w 185"/>
                <a:gd name="GluePoint3Y" fmla="*/ 0 h 3112"/>
                <a:gd name="GluePoint4X" fmla="*/ 0 w 185"/>
                <a:gd name="GluePoint4Y" fmla="*/ 0 h 3112"/>
                <a:gd name="GluePoint5X" fmla="*/ 0 w 185"/>
                <a:gd name="GluePoint5Y" fmla="*/ 0 h 3112"/>
                <a:gd name="GluePoint6X" fmla="*/ 0 w 185"/>
                <a:gd name="GluePoint6Y" fmla="*/ 0 h 3112"/>
                <a:gd name="GluePoint7X" fmla="*/ 0 w 185"/>
                <a:gd name="GluePoint7Y" fmla="*/ 0 h 3112"/>
                <a:gd name="GluePoint8X" fmla="*/ 0 w 185"/>
                <a:gd name="GluePoint8Y" fmla="*/ 0 h 3112"/>
                <a:gd name="GluePoint9X" fmla="*/ 0 w 185"/>
                <a:gd name="GluePoint9Y" fmla="*/ 0 h 3112"/>
                <a:gd name="GluePoint10X" fmla="*/ 0 w 185"/>
                <a:gd name="GluePoint10Y" fmla="*/ 0 h 3112"/>
                <a:gd name="GluePoint11X" fmla="*/ 0 w 185"/>
                <a:gd name="GluePoint11Y" fmla="*/ 0 h 3112"/>
                <a:gd name="GluePoint12X" fmla="*/ 0 w 185"/>
                <a:gd name="GluePoint12Y" fmla="*/ 0 h 3112"/>
                <a:gd name="GluePoint13X" fmla="*/ 0 w 185"/>
                <a:gd name="GluePoint13Y" fmla="*/ 0 h 3112"/>
                <a:gd name="GluePoint14X" fmla="*/ 0 w 185"/>
                <a:gd name="GluePoint14Y" fmla="*/ 0 h 3112"/>
                <a:gd name="GluePoint15X" fmla="*/ 0 w 185"/>
                <a:gd name="GluePoint15Y" fmla="*/ 0 h 3112"/>
                <a:gd name="GluePoint16X" fmla="*/ 0 w 185"/>
                <a:gd name="GluePoint16Y" fmla="*/ 0 h 3112"/>
                <a:gd name="GluePoint17X" fmla="*/ 0 w 185"/>
                <a:gd name="GluePoint17Y" fmla="*/ 0 h 3112"/>
                <a:gd name="GluePoint18X" fmla="*/ 0 w 185"/>
                <a:gd name="GluePoint18Y" fmla="*/ 0 h 3112"/>
                <a:gd name="GluePoint19X" fmla="*/ 0 w 185"/>
                <a:gd name="GluePoint19Y" fmla="*/ 0 h 3112"/>
                <a:gd name="GluePoint20X" fmla="*/ 0 w 185"/>
                <a:gd name="GluePoint20Y" fmla="*/ 0 h 3112"/>
                <a:gd name="GluePoint21X" fmla="*/ 0 w 185"/>
                <a:gd name="GluePoint21Y" fmla="*/ 0 h 3112"/>
                <a:gd name="GluePoint22X" fmla="*/ 0 w 185"/>
                <a:gd name="GluePoint22Y" fmla="*/ 0 h 3112"/>
                <a:gd name="GluePoint23X" fmla="*/ 0 w 185"/>
                <a:gd name="GluePoint23Y" fmla="*/ 0 h 3112"/>
                <a:gd name="GluePoint24X" fmla="*/ 0 w 185"/>
                <a:gd name="GluePoint24Y" fmla="*/ 0 h 3112"/>
                <a:gd name="GluePoint25X" fmla="*/ 0 w 185"/>
                <a:gd name="GluePoint25Y" fmla="*/ 0 h 3112"/>
                <a:gd name="GluePoint26X" fmla="*/ 0 w 185"/>
                <a:gd name="GluePoint26Y" fmla="*/ 0 h 3112"/>
                <a:gd name="GluePoint27X" fmla="*/ 0 w 185"/>
                <a:gd name="GluePoint27Y" fmla="*/ 0 h 3112"/>
                <a:gd name="GluePoint28X" fmla="*/ 0 w 185"/>
                <a:gd name="GluePoint28Y" fmla="*/ 0 h 3112"/>
                <a:gd name="GluePoint29X" fmla="*/ 0 w 185"/>
                <a:gd name="GluePoint29Y" fmla="*/ 0 h 3112"/>
                <a:gd name="GluePoint30X" fmla="*/ 0 w 185"/>
                <a:gd name="GluePoint30Y" fmla="*/ 0 h 3112"/>
                <a:gd name="GluePoint31X" fmla="*/ 0 w 185"/>
                <a:gd name="GluePoint31Y" fmla="*/ 0 h 3112"/>
                <a:gd name="GluePoint32X" fmla="*/ 0 w 185"/>
                <a:gd name="GluePoint32Y" fmla="*/ 0 h 3112"/>
                <a:gd name="GluePoint33X" fmla="*/ 0 w 185"/>
                <a:gd name="GluePoint33Y" fmla="*/ 0 h 3112"/>
                <a:gd name="GluePoint34X" fmla="*/ 0 w 185"/>
                <a:gd name="GluePoint34Y" fmla="*/ 0 h 3112"/>
                <a:gd name="GluePoint35X" fmla="*/ 0 w 185"/>
                <a:gd name="GluePoint35Y" fmla="*/ 0 h 3112"/>
                <a:gd name="GluePoint36X" fmla="*/ 0 w 185"/>
                <a:gd name="GluePoint36Y" fmla="*/ 0 h 3112"/>
                <a:gd name="GluePoint37X" fmla="*/ 0 w 185"/>
                <a:gd name="GluePoint37Y" fmla="*/ 0 h 3112"/>
                <a:gd name="GluePoint38X" fmla="*/ 0 w 185"/>
                <a:gd name="GluePoint38Y" fmla="*/ 0 h 3112"/>
                <a:gd name="GluePoint39X" fmla="*/ 0 w 185"/>
                <a:gd name="GluePoint39Y" fmla="*/ 0 h 3112"/>
                <a:gd name="GluePoint40X" fmla="*/ 0 w 185"/>
                <a:gd name="GluePoint40Y" fmla="*/ 0 h 3112"/>
                <a:gd name="GluePoint41X" fmla="*/ 0 w 185"/>
                <a:gd name="GluePoint41Y" fmla="*/ 0 h 3112"/>
                <a:gd name="GluePoint42X" fmla="*/ 0 w 185"/>
                <a:gd name="GluePoint42Y" fmla="*/ 0 h 3112"/>
                <a:gd name="GluePoint43X" fmla="*/ 0 w 185"/>
                <a:gd name="GluePoint43Y" fmla="*/ 0 h 3112"/>
                <a:gd name="GluePoint44X" fmla="*/ 0 w 185"/>
                <a:gd name="GluePoint44Y" fmla="*/ 0 h 3112"/>
                <a:gd name="GluePoint45X" fmla="*/ 0 w 185"/>
                <a:gd name="GluePoint45Y" fmla="*/ 0 h 3112"/>
                <a:gd name="GluePoint46X" fmla="*/ 0 w 185"/>
                <a:gd name="GluePoint46Y" fmla="*/ 0 h 3112"/>
                <a:gd name="GluePoint47X" fmla="*/ 0 w 185"/>
                <a:gd name="GluePoint47Y" fmla="*/ 0 h 3112"/>
                <a:gd name="GluePoint48X" fmla="*/ 0 w 185"/>
                <a:gd name="GluePoint48Y" fmla="*/ 0 h 3112"/>
                <a:gd name="GluePoint49X" fmla="*/ 0 w 185"/>
                <a:gd name="GluePoint49Y" fmla="*/ 0 h 3112"/>
                <a:gd name="GluePoint50X" fmla="*/ 0 w 185"/>
                <a:gd name="GluePoint50Y" fmla="*/ 0 h 3112"/>
                <a:gd name="GluePoint51X" fmla="*/ 0 w 185"/>
                <a:gd name="GluePoint51Y" fmla="*/ 0 h 3112"/>
                <a:gd name="GluePoint52X" fmla="*/ 0 w 185"/>
                <a:gd name="GluePoint52Y" fmla="*/ 0 h 3112"/>
                <a:gd name="GluePoint53X" fmla="*/ 0 w 185"/>
                <a:gd name="GluePoint53Y" fmla="*/ 0 h 3112"/>
                <a:gd name="GluePoint54X" fmla="*/ 0 w 185"/>
                <a:gd name="GluePoint54Y" fmla="*/ 0 h 3112"/>
                <a:gd name="GluePoint55X" fmla="*/ 0 w 185"/>
                <a:gd name="GluePoint55Y" fmla="*/ 0 h 3112"/>
                <a:gd name="GluePoint56X" fmla="*/ 0 w 185"/>
                <a:gd name="GluePoint56Y" fmla="*/ 0 h 3112"/>
                <a:gd name="GluePoint57X" fmla="*/ 0 w 185"/>
                <a:gd name="GluePoint57Y" fmla="*/ 0 h 3112"/>
                <a:gd name="GluePoint58X" fmla="*/ 0 w 185"/>
                <a:gd name="GluePoint58Y" fmla="*/ 0 h 3112"/>
                <a:gd name="GluePoint59X" fmla="*/ 0 w 185"/>
                <a:gd name="GluePoint59Y" fmla="*/ 0 h 3112"/>
                <a:gd name="GluePoint60X" fmla="*/ 0 w 185"/>
                <a:gd name="GluePoint60Y" fmla="*/ 0 h 3112"/>
                <a:gd name="GluePoint61X" fmla="*/ 0 w 185"/>
                <a:gd name="GluePoint61Y" fmla="*/ 0 h 3112"/>
                <a:gd name="GluePoint62X" fmla="*/ 0 w 185"/>
                <a:gd name="GluePoint62Y" fmla="*/ 0 h 311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 ang="0">
                  <a:pos x="GluePoint62X" y="GluePoint62Y"/>
                </a:cxn>
              </a:cxnLst>
              <a:rect l="textAreaLeft" t="textAreaTop" r="textAreaRight" b="textAreaBottom"/>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w="0">
              <a:noFill/>
            </a:ln>
          </p:spPr>
          <p:style>
            <a:lnRef idx="0"/>
            <a:fillRef idx="0"/>
            <a:effectRef idx="0"/>
            <a:fontRef idx="minor"/>
          </p:style>
          <p:txBody>
            <a:bodyPr lIns="90000" rIns="90000" tIns="21600" bIns="216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grpSp>
          <p:nvGrpSpPr>
            <p:cNvPr id="190" name="í$ļîdé"/>
            <p:cNvGrpSpPr/>
            <p:nvPr/>
          </p:nvGrpSpPr>
          <p:grpSpPr>
            <a:xfrm>
              <a:off x="10450800" y="403920"/>
              <a:ext cx="1005840" cy="264600"/>
              <a:chOff x="10450800" y="403920"/>
              <a:chExt cx="1005840" cy="264600"/>
            </a:xfrm>
          </p:grpSpPr>
          <p:sp>
            <p:nvSpPr>
              <p:cNvPr id="191" name="ís1ïḋe"/>
              <p:cNvSpPr/>
              <p:nvPr/>
            </p:nvSpPr>
            <p:spPr>
              <a:xfrm>
                <a:off x="10450800" y="495000"/>
                <a:ext cx="263160" cy="128520"/>
              </a:xfrm>
              <a:custGeom>
                <a:avLst/>
                <a:gdLst>
                  <a:gd name="textAreaLeft" fmla="*/ 0 w 263160"/>
                  <a:gd name="textAreaRight" fmla="*/ 268920 w 263160"/>
                  <a:gd name="textAreaTop" fmla="*/ 0 h 128520"/>
                  <a:gd name="textAreaBottom" fmla="*/ 134280 h 128520"/>
                  <a:gd name="GluePoint1X" fmla="*/ 3206350.35924933 w 373"/>
                  <a:gd name="GluePoint1Y" fmla="*/ 0 h 747"/>
                  <a:gd name="GluePoint2X" fmla="*/ 2411105.95174263 w 373"/>
                  <a:gd name="GluePoint2Y" fmla="*/ 0 h 747"/>
                  <a:gd name="GluePoint3X" fmla="*/ 1186713.29758713 w 373"/>
                  <a:gd name="GluePoint3Y" fmla="*/ 0 h 747"/>
                  <a:gd name="GluePoint4X" fmla="*/ 0 w 373"/>
                  <a:gd name="GluePoint4Y" fmla="*/ 0 h 747"/>
                  <a:gd name="GluePoint5X" fmla="*/ 1754823.79624665 w 373"/>
                  <a:gd name="GluePoint5Y" fmla="*/ 0 h 747"/>
                  <a:gd name="GluePoint6X" fmla="*/ 3606306.91689008 w 373"/>
                  <a:gd name="GluePoint6Y" fmla="*/ 0 h 747"/>
                  <a:gd name="GluePoint7X" fmla="*/ 3349647.6997319 w 373"/>
                  <a:gd name="GluePoint7Y" fmla="*/ 0 h 747"/>
                  <a:gd name="GluePoint8X" fmla="*/ 6844578.75603217 w 373"/>
                  <a:gd name="GluePoint8Y" fmla="*/ 0 h 747"/>
                  <a:gd name="GluePoint9X" fmla="*/ 11338207.0455764 w 373"/>
                  <a:gd name="GluePoint9Y" fmla="*/ 0 h 747"/>
                  <a:gd name="GluePoint10X" fmla="*/ 11565005.3726542 w 373"/>
                  <a:gd name="GluePoint10Y" fmla="*/ 0 h 747"/>
                  <a:gd name="GluePoint11X" fmla="*/ 9891539.54959786 w 373"/>
                  <a:gd name="GluePoint11Y" fmla="*/ 0 h 747"/>
                  <a:gd name="GluePoint12X" fmla="*/ 9268511.38873995 w 373"/>
                  <a:gd name="GluePoint12Y" fmla="*/ 0 h 747"/>
                  <a:gd name="GluePoint13X" fmla="*/ 8610561.13672922 w 373"/>
                  <a:gd name="GluePoint13Y" fmla="*/ 0 h 747"/>
                  <a:gd name="GluePoint14X" fmla="*/ 7301019.02412869 w 373"/>
                  <a:gd name="GluePoint14Y" fmla="*/ 0 h 747"/>
                  <a:gd name="GluePoint15X" fmla="*/ 7757586.85254692 w 373"/>
                  <a:gd name="GluePoint15Y" fmla="*/ 0 h 747"/>
                  <a:gd name="GluePoint16X" fmla="*/ 8067364.15013405 w 373"/>
                  <a:gd name="GluePoint16Y" fmla="*/ 0 h 747"/>
                  <a:gd name="GluePoint17X" fmla="*/ 6533588.6541555 w 373"/>
                  <a:gd name="GluePoint17Y" fmla="*/ 0 h 747"/>
                  <a:gd name="GluePoint18X" fmla="*/ 5591231.87131367 w 373"/>
                  <a:gd name="GluePoint18Y" fmla="*/ 0 h 747"/>
                  <a:gd name="GluePoint19X" fmla="*/ 6305029.99463807 w 373"/>
                  <a:gd name="GluePoint19Y" fmla="*/ 0 h 747"/>
                  <a:gd name="GluePoint20X" fmla="*/ 8297255.32439678 w 373"/>
                  <a:gd name="GluePoint20Y" fmla="*/ 0 h 747"/>
                  <a:gd name="GluePoint21X" fmla="*/ 10463614.230563 w 373"/>
                  <a:gd name="GluePoint21Y" fmla="*/ 0 h 747"/>
                  <a:gd name="GluePoint22X" fmla="*/ 11651632.5683646 w 373"/>
                  <a:gd name="GluePoint22Y" fmla="*/ 0 h 747"/>
                  <a:gd name="GluePoint23X" fmla="*/ 14529405.2010724 w 373"/>
                  <a:gd name="GluePoint23Y" fmla="*/ 0 h 747"/>
                  <a:gd name="GluePoint24X" fmla="*/ 19132545.0080429 w 373"/>
                  <a:gd name="GluePoint24Y" fmla="*/ 0 h 747"/>
                  <a:gd name="GluePoint25X" fmla="*/ 20956704.7077748 w 373"/>
                  <a:gd name="GluePoint25Y" fmla="*/ 0 h 747"/>
                  <a:gd name="GluePoint26X" fmla="*/ 17480175.6997319 w 373"/>
                  <a:gd name="GluePoint26Y" fmla="*/ 0 h 747"/>
                  <a:gd name="GluePoint27X" fmla="*/ 10007026.7774799 w 373"/>
                  <a:gd name="GluePoint27Y" fmla="*/ 0 h 747"/>
                  <a:gd name="GluePoint28X" fmla="*/ 4803207.37801609 w 373"/>
                  <a:gd name="GluePoint28Y" fmla="*/ 0 h 747"/>
                  <a:gd name="GluePoint29X" fmla="*/ 3206350.35924933 w 373"/>
                  <a:gd name="GluePoint29Y" fmla="*/ 0 h 747"/>
                  <a:gd name="GluePoint30X" fmla="*/ 3206350.35924933 w 373"/>
                  <a:gd name="GluePoint30Y" fmla="*/ 0 h 747"/>
                  <a:gd name="GluePoint31X" fmla="*/ 10577949.4906166 w 373"/>
                  <a:gd name="GluePoint31Y" fmla="*/ 0 h 747"/>
                  <a:gd name="GluePoint32X" fmla="*/ 10063657.6729223 w 373"/>
                  <a:gd name="GluePoint32Y" fmla="*/ 0 h 747"/>
                  <a:gd name="GluePoint33X" fmla="*/ 12647862.9812332 w 373"/>
                  <a:gd name="GluePoint33Y" fmla="*/ 0 h 747"/>
                  <a:gd name="GluePoint34X" fmla="*/ 12704493.8766756 w 373"/>
                  <a:gd name="GluePoint34Y" fmla="*/ 0 h 747"/>
                  <a:gd name="GluePoint35X" fmla="*/ 12133633.9624665 w 373"/>
                  <a:gd name="GluePoint35Y" fmla="*/ 0 h 747"/>
                  <a:gd name="GluePoint36X" fmla="*/ 14723924.8793566 w 373"/>
                  <a:gd name="GluePoint36Y" fmla="*/ 0 h 747"/>
                  <a:gd name="GluePoint37X" fmla="*/ 18538143.3458445 w 373"/>
                  <a:gd name="GluePoint37Y" fmla="*/ 0 h 747"/>
                  <a:gd name="GluePoint38X" fmla="*/ 15917852.2037534 w 373"/>
                  <a:gd name="GluePoint38Y" fmla="*/ 0 h 747"/>
                  <a:gd name="GluePoint39X" fmla="*/ 12903582.1769437 w 373"/>
                  <a:gd name="GluePoint39Y" fmla="*/ 0 h 747"/>
                  <a:gd name="GluePoint40X" fmla="*/ 11880672.0321716 w 373"/>
                  <a:gd name="GluePoint40Y" fmla="*/ 0 h 747"/>
                  <a:gd name="GluePoint41X" fmla="*/ 10577949.4906166 w 373"/>
                  <a:gd name="GluePoint41Y" fmla="*/ 0 h 74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Lst>
                <a:rect l="textAreaLeft" t="textAreaTop" r="textAreaRight" b="textAreaBottom"/>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solidFill>
                <a:srgbClr val="0a0a0a"/>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192" name="îślïḍê"/>
              <p:cNvSpPr/>
              <p:nvPr/>
            </p:nvSpPr>
            <p:spPr>
              <a:xfrm>
                <a:off x="10811880" y="434880"/>
                <a:ext cx="150120" cy="233640"/>
              </a:xfrm>
              <a:custGeom>
                <a:avLst/>
                <a:gdLst>
                  <a:gd name="textAreaLeft" fmla="*/ 0 w 150120"/>
                  <a:gd name="textAreaRight" fmla="*/ 155880 w 150120"/>
                  <a:gd name="textAreaTop" fmla="*/ 0 h 233640"/>
                  <a:gd name="textAreaBottom" fmla="*/ 239400 h 233640"/>
                  <a:gd name="GluePoint1X" fmla="*/ 0 w 665"/>
                  <a:gd name="GluePoint1Y" fmla="*/ 82179.2147806005 h 433"/>
                  <a:gd name="GluePoint2X" fmla="*/ 0 w 665"/>
                  <a:gd name="GluePoint2Y" fmla="*/ 107228.983833718 h 433"/>
                  <a:gd name="GluePoint3X" fmla="*/ 0 w 665"/>
                  <a:gd name="GluePoint3Y" fmla="*/ 157675.288683603 h 433"/>
                  <a:gd name="GluePoint4X" fmla="*/ 0 w 665"/>
                  <a:gd name="GluePoint4Y" fmla="*/ 259322.979214781 h 433"/>
                  <a:gd name="GluePoint5X" fmla="*/ 0 w 665"/>
                  <a:gd name="GluePoint5Y" fmla="*/ 290560.508083141 h 433"/>
                  <a:gd name="GluePoint6X" fmla="*/ 0 w 665"/>
                  <a:gd name="GluePoint6Y" fmla="*/ 321580.369515012 h 433"/>
                  <a:gd name="GluePoint7X" fmla="*/ 0 w 665"/>
                  <a:gd name="GluePoint7Y" fmla="*/ 295542.840646651 h 433"/>
                  <a:gd name="GluePoint8X" fmla="*/ 0 w 665"/>
                  <a:gd name="GluePoint8Y" fmla="*/ 194753.810623557 h 433"/>
                  <a:gd name="GluePoint9X" fmla="*/ 0 w 665"/>
                  <a:gd name="GluePoint9Y" fmla="*/ 141128.060046189 h 433"/>
                  <a:gd name="GluePoint10X" fmla="*/ 0 w 665"/>
                  <a:gd name="GluePoint10Y" fmla="*/ 107508.198614319 h 433"/>
                  <a:gd name="GluePoint11X" fmla="*/ 0 w 665"/>
                  <a:gd name="GluePoint11Y" fmla="*/ 82179.2147806005 h 433"/>
                  <a:gd name="GluePoint12X" fmla="*/ 0 w 665"/>
                  <a:gd name="GluePoint12Y" fmla="*/ 82179.2147806005 h 433"/>
                  <a:gd name="GluePoint13X" fmla="*/ 0 w 665"/>
                  <a:gd name="GluePoint13Y" fmla="*/ 96275.0577367206 h 433"/>
                  <a:gd name="GluePoint14X" fmla="*/ 0 w 665"/>
                  <a:gd name="GluePoint14Y" fmla="*/ 103174.364896074 h 433"/>
                  <a:gd name="GluePoint15X" fmla="*/ 0 w 665"/>
                  <a:gd name="GluePoint15Y" fmla="*/ 134755.658198614 h 433"/>
                  <a:gd name="GluePoint16X" fmla="*/ 0 w 665"/>
                  <a:gd name="GluePoint16Y" fmla="*/ 162072.170900693 h 433"/>
                  <a:gd name="GluePoint17X" fmla="*/ 0 w 665"/>
                  <a:gd name="GluePoint17Y" fmla="*/ 233645.727482679 h 433"/>
                  <a:gd name="GluePoint18X" fmla="*/ 0 w 665"/>
                  <a:gd name="GluePoint18Y" fmla="*/ 220325.981524249 h 433"/>
                  <a:gd name="GluePoint19X" fmla="*/ 0 w 665"/>
                  <a:gd name="GluePoint19Y" fmla="*/ 181226.905311778 h 433"/>
                  <a:gd name="GluePoint20X" fmla="*/ 0 w 665"/>
                  <a:gd name="GluePoint20Y" fmla="*/ 152407.736720554 h 433"/>
                  <a:gd name="GluePoint21X" fmla="*/ 0 w 665"/>
                  <a:gd name="GluePoint21Y" fmla="*/ 112978.406466513 h 433"/>
                  <a:gd name="GluePoint22X" fmla="*/ 0 w 665"/>
                  <a:gd name="GluePoint22Y" fmla="*/ 96275.0577367206 h 433"/>
                  <a:gd name="GluePoint23X" fmla="*/ 0 w 665"/>
                  <a:gd name="GluePoint23Y" fmla="*/ 96275.0577367206 h 433"/>
                  <a:gd name="GluePoint24X" fmla="*/ 0 w 665"/>
                  <a:gd name="GluePoint24Y" fmla="*/ 1098.84526558891 h 433"/>
                  <a:gd name="GluePoint25X" fmla="*/ 0 w 665"/>
                  <a:gd name="GluePoint25Y" fmla="*/ 4095.15011547344 h 433"/>
                  <a:gd name="GluePoint26X" fmla="*/ 0 w 665"/>
                  <a:gd name="GluePoint26Y" fmla="*/ 30794.688221709 h 433"/>
                  <a:gd name="GluePoint27X" fmla="*/ 0 w 665"/>
                  <a:gd name="GluePoint27Y" fmla="*/ 61394.2263279446 h 433"/>
                  <a:gd name="GluePoint28X" fmla="*/ 0 w 665"/>
                  <a:gd name="GluePoint28Y" fmla="*/ 164852.309468822 h 433"/>
                  <a:gd name="GluePoint29X" fmla="*/ 0 w 665"/>
                  <a:gd name="GluePoint29Y" fmla="*/ 248460.623556582 h 433"/>
                  <a:gd name="GluePoint30X" fmla="*/ 0 w 665"/>
                  <a:gd name="GluePoint30Y" fmla="*/ 332652.886836028 h 433"/>
                  <a:gd name="GluePoint31X" fmla="*/ 0 w 665"/>
                  <a:gd name="GluePoint31Y" fmla="*/ 313672.286374134 h 433"/>
                  <a:gd name="GluePoint32X" fmla="*/ 0 w 665"/>
                  <a:gd name="GluePoint32Y" fmla="*/ 281493.533487298 h 433"/>
                  <a:gd name="GluePoint33X" fmla="*/ 0 w 665"/>
                  <a:gd name="GluePoint33Y" fmla="*/ 121077.136258661 h 433"/>
                  <a:gd name="GluePoint34X" fmla="*/ 0 w 665"/>
                  <a:gd name="GluePoint34Y" fmla="*/ 64064.7806004619 h 433"/>
                  <a:gd name="GluePoint35X" fmla="*/ 0 w 665"/>
                  <a:gd name="GluePoint35Y" fmla="*/ 29449.6535796767 h 433"/>
                  <a:gd name="GluePoint36X" fmla="*/ 0 w 665"/>
                  <a:gd name="GluePoint36Y" fmla="*/ 1098.84526558891 h 43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Lst>
                <a:rect l="textAreaLeft" t="textAreaTop" r="textAreaRight" b="textAreaBottom"/>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solidFill>
                <a:srgbClr val="0a0a0a"/>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193" name="iśḷiḍê"/>
              <p:cNvSpPr/>
              <p:nvPr/>
            </p:nvSpPr>
            <p:spPr>
              <a:xfrm>
                <a:off x="11063520" y="438120"/>
                <a:ext cx="155160" cy="203040"/>
              </a:xfrm>
              <a:custGeom>
                <a:avLst/>
                <a:gdLst>
                  <a:gd name="textAreaLeft" fmla="*/ 0 w 155160"/>
                  <a:gd name="textAreaRight" fmla="*/ 160920 w 155160"/>
                  <a:gd name="textAreaTop" fmla="*/ 0 h 203040"/>
                  <a:gd name="textAreaBottom" fmla="*/ 208800 h 203040"/>
                  <a:gd name="GluePoint1X" fmla="*/ 2.23448275862069 w 580"/>
                  <a:gd name="GluePoint1Y" fmla="*/ 17652.774049217 h 447"/>
                  <a:gd name="GluePoint2X" fmla="*/ 4.46896551724138 w 580"/>
                  <a:gd name="GluePoint2Y" fmla="*/ 21919.9776286353 h 447"/>
                  <a:gd name="GluePoint3X" fmla="*/ 4.46896551724138 w 580"/>
                  <a:gd name="GluePoint3Y" fmla="*/ 18168.4787472036 h 447"/>
                  <a:gd name="GluePoint4X" fmla="*/ 2.97931034482759 w 580"/>
                  <a:gd name="GluePoint4Y" fmla="*/ 15736.5771812081 h 447"/>
                  <a:gd name="GluePoint5X" fmla="*/ 2.23448275862069 w 580"/>
                  <a:gd name="GluePoint5Y" fmla="*/ 17652.774049217 h 447"/>
                  <a:gd name="GluePoint6X" fmla="*/ 2.23448275862069 w 580"/>
                  <a:gd name="GluePoint6Y" fmla="*/ 17652.774049217 h 447"/>
                  <a:gd name="GluePoint7X" fmla="*/ 1.48965517241379 w 580"/>
                  <a:gd name="GluePoint7Y" fmla="*/ 4245.7158836689 h 447"/>
                  <a:gd name="GluePoint8X" fmla="*/ 1.48965517241379 w 580"/>
                  <a:gd name="GluePoint8Y" fmla="*/ 1375.21252796421 h 447"/>
                  <a:gd name="GluePoint9X" fmla="*/ 1.48965517241379 w 580"/>
                  <a:gd name="GluePoint9Y" fmla="*/ 3.79194630872483 h 447"/>
                  <a:gd name="GluePoint10X" fmla="*/ 2.97931034482759 w 580"/>
                  <a:gd name="GluePoint10Y" fmla="*/ 2272.63982102908 h 447"/>
                  <a:gd name="GluePoint11X" fmla="*/ 2.23448275862069 w 580"/>
                  <a:gd name="GluePoint11Y" fmla="*/ 4138.2774049217 h 447"/>
                  <a:gd name="GluePoint12X" fmla="*/ 2.23448275862069 w 580"/>
                  <a:gd name="GluePoint12Y" fmla="*/ 5359.2841163311 h 447"/>
                  <a:gd name="GluePoint13X" fmla="*/ 1.48965517241379 w 580"/>
                  <a:gd name="GluePoint13Y" fmla="*/ 7136.44295302013 h 447"/>
                  <a:gd name="GluePoint14X" fmla="*/ 2.97931034482759 w 580"/>
                  <a:gd name="GluePoint14Y" fmla="*/ 6663.71364653244 h 447"/>
                  <a:gd name="GluePoint15X" fmla="*/ 3.72413793103448 w 580"/>
                  <a:gd name="GluePoint15Y" fmla="*/ 5557.7293064877 h 447"/>
                  <a:gd name="GluePoint16X" fmla="*/ 3.72413793103448 w 580"/>
                  <a:gd name="GluePoint16Y" fmla="*/ 5978.63534675615 h 447"/>
                  <a:gd name="GluePoint17X" fmla="*/ 3.72413793103448 w 580"/>
                  <a:gd name="GluePoint17Y" fmla="*/ 7534.59731543624 h 447"/>
                  <a:gd name="GluePoint18X" fmla="*/ 2.97931034482759 w 580"/>
                  <a:gd name="GluePoint18Y" fmla="*/ 7963.08724832215 h 447"/>
                  <a:gd name="GluePoint19X" fmla="*/ 1.48965517241379 w 580"/>
                  <a:gd name="GluePoint19Y" fmla="*/ 9679.57494407159 h 447"/>
                  <a:gd name="GluePoint20X" fmla="*/ 1.48965517241379 w 580"/>
                  <a:gd name="GluePoint20Y" fmla="*/ 14906.1409395973 h 447"/>
                  <a:gd name="GluePoint21X" fmla="*/ 0.744827586206897 w 580"/>
                  <a:gd name="GluePoint21Y" fmla="*/ 19362.9418344519 h 447"/>
                  <a:gd name="GluePoint22X" fmla="*/ 0 w 580"/>
                  <a:gd name="GluePoint22Y" fmla="*/ 22660.6711409396 h 447"/>
                  <a:gd name="GluePoint23X" fmla="*/ 0 w 580"/>
                  <a:gd name="GluePoint23Y" fmla="*/ 22318.1319910515 h 447"/>
                  <a:gd name="GluePoint24X" fmla="*/ 0 w 580"/>
                  <a:gd name="GluePoint24Y" fmla="*/ 20237.6174496644 h 447"/>
                  <a:gd name="GluePoint25X" fmla="*/ 0 w 580"/>
                  <a:gd name="GluePoint25Y" fmla="*/ 19362.9418344519 h 447"/>
                  <a:gd name="GluePoint26X" fmla="*/ 0 w 580"/>
                  <a:gd name="GluePoint26Y" fmla="*/ 19651.129753915 h 447"/>
                  <a:gd name="GluePoint27X" fmla="*/ 0.744827586206897 w 580"/>
                  <a:gd name="GluePoint27Y" fmla="*/ 16307.8970917226 h 447"/>
                  <a:gd name="GluePoint28X" fmla="*/ 0.744827586206897 w 580"/>
                  <a:gd name="GluePoint28Y" fmla="*/ 12092.5167785235 h 447"/>
                  <a:gd name="GluePoint29X" fmla="*/ 0.744827586206897 w 580"/>
                  <a:gd name="GluePoint29Y" fmla="*/ 10831.062639821 h 447"/>
                  <a:gd name="GluePoint30X" fmla="*/ 0.744827586206897 w 580"/>
                  <a:gd name="GluePoint30Y" fmla="*/ 11707.0022371365 h 447"/>
                  <a:gd name="GluePoint31X" fmla="*/ 0 w 580"/>
                  <a:gd name="GluePoint31Y" fmla="*/ 11993.9261744966 h 447"/>
                  <a:gd name="GluePoint32X" fmla="*/ 0 w 580"/>
                  <a:gd name="GluePoint32Y" fmla="*/ 9818.6129753915 h 447"/>
                  <a:gd name="GluePoint33X" fmla="*/ 0 w 580"/>
                  <a:gd name="GluePoint33Y" fmla="*/ 8416.85682326622 h 447"/>
                  <a:gd name="GluePoint34X" fmla="*/ 0.744827586206897 w 580"/>
                  <a:gd name="GluePoint34Y" fmla="*/ 8715.15659955257 h 447"/>
                  <a:gd name="GluePoint35X" fmla="*/ 1.48965517241379 w 580"/>
                  <a:gd name="GluePoint35Y" fmla="*/ 7698.91498881432 h 447"/>
                  <a:gd name="GluePoint36X" fmla="*/ 1.48965517241379 w 580"/>
                  <a:gd name="GluePoint36Y" fmla="*/ 7691.33109619687 h 447"/>
                  <a:gd name="GluePoint37X" fmla="*/ 1.48965517241379 w 580"/>
                  <a:gd name="GluePoint37Y" fmla="*/ 4245.7158836689 h 44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Lst>
                <a:rect l="textAreaLeft" t="textAreaTop" r="textAreaRight" b="textAreaBottom"/>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solidFill>
                <a:srgbClr val="0a0a0a"/>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194" name="iṧľíḑe"/>
              <p:cNvSpPr/>
              <p:nvPr/>
            </p:nvSpPr>
            <p:spPr>
              <a:xfrm>
                <a:off x="11305800" y="403920"/>
                <a:ext cx="150840" cy="250560"/>
              </a:xfrm>
              <a:custGeom>
                <a:avLst/>
                <a:gdLst>
                  <a:gd name="textAreaLeft" fmla="*/ 0 w 150840"/>
                  <a:gd name="textAreaRight" fmla="*/ 156600 w 150840"/>
                  <a:gd name="textAreaTop" fmla="*/ 0 h 250560"/>
                  <a:gd name="textAreaBottom" fmla="*/ 256320 h 250560"/>
                  <a:gd name="GluePoint1X" fmla="*/ 0 w 712"/>
                  <a:gd name="GluePoint1Y" fmla="*/ 254111.779310345 h 435"/>
                  <a:gd name="GluePoint2X" fmla="*/ 0 w 712"/>
                  <a:gd name="GluePoint2Y" fmla="*/ 373481.44137931 h 435"/>
                  <a:gd name="GluePoint3X" fmla="*/ 0 w 712"/>
                  <a:gd name="GluePoint3Y" fmla="*/ 476403.505747126 h 435"/>
                  <a:gd name="GluePoint4X" fmla="*/ 0 w 712"/>
                  <a:gd name="GluePoint4Y" fmla="*/ 454389.52183908 h 435"/>
                  <a:gd name="GluePoint5X" fmla="*/ 0 w 712"/>
                  <a:gd name="GluePoint5Y" fmla="*/ 493987.133333333 h 435"/>
                  <a:gd name="GluePoint6X" fmla="*/ 0 w 712"/>
                  <a:gd name="GluePoint6Y" fmla="*/ 591083.23908046 h 435"/>
                  <a:gd name="GluePoint7X" fmla="*/ 0 w 712"/>
                  <a:gd name="GluePoint7Y" fmla="*/ 662159.613793104 h 435"/>
                  <a:gd name="GluePoint8X" fmla="*/ 0 w 712"/>
                  <a:gd name="GluePoint8Y" fmla="*/ 586912.455172414 h 435"/>
                  <a:gd name="GluePoint9X" fmla="*/ 0 w 712"/>
                  <a:gd name="GluePoint9Y" fmla="*/ 448685.337931035 h 435"/>
                  <a:gd name="GluePoint10X" fmla="*/ 0 w 712"/>
                  <a:gd name="GluePoint10Y" fmla="*/ 511367.268965517 h 435"/>
                  <a:gd name="GluePoint11X" fmla="*/ 0 w 712"/>
                  <a:gd name="GluePoint11Y" fmla="*/ 521823.871264368 h 435"/>
                  <a:gd name="GluePoint12X" fmla="*/ 0 w 712"/>
                  <a:gd name="GluePoint12Y" fmla="*/ 409366.526436782 h 435"/>
                  <a:gd name="GluePoint13X" fmla="*/ 0 w 712"/>
                  <a:gd name="GluePoint13Y" fmla="*/ 401198.006896552 h 435"/>
                  <a:gd name="GluePoint14X" fmla="*/ 0 w 712"/>
                  <a:gd name="GluePoint14Y" fmla="*/ 273797.622988506 h 435"/>
                  <a:gd name="GluePoint15X" fmla="*/ 0 w 712"/>
                  <a:gd name="GluePoint15Y" fmla="*/ 190479.685057471 h 435"/>
                  <a:gd name="GluePoint16X" fmla="*/ 0 w 712"/>
                  <a:gd name="GluePoint16Y" fmla="*/ 105802.997701149 h 435"/>
                  <a:gd name="GluePoint17X" fmla="*/ 0 w 712"/>
                  <a:gd name="GluePoint17Y" fmla="*/ 53826.0252873563 h 435"/>
                  <a:gd name="GluePoint18X" fmla="*/ 0 w 712"/>
                  <a:gd name="GluePoint18Y" fmla="*/ 10738.6068965517 h 435"/>
                  <a:gd name="GluePoint19X" fmla="*/ 0 w 712"/>
                  <a:gd name="GluePoint19Y" fmla="*/ 103316.229885057 h 435"/>
                  <a:gd name="GluePoint20X" fmla="*/ 0 w 712"/>
                  <a:gd name="GluePoint20Y" fmla="*/ 160226.68045977 h 435"/>
                  <a:gd name="GluePoint21X" fmla="*/ 0 w 712"/>
                  <a:gd name="GluePoint21Y" fmla="*/ 238641.583908046 h 435"/>
                  <a:gd name="GluePoint22X" fmla="*/ 0 w 712"/>
                  <a:gd name="GluePoint22Y" fmla="*/ 361457.790804598 h 435"/>
                  <a:gd name="GluePoint23X" fmla="*/ 0 w 712"/>
                  <a:gd name="GluePoint23Y" fmla="*/ 429039.551724138 h 435"/>
                  <a:gd name="GluePoint24X" fmla="*/ 0 w 712"/>
                  <a:gd name="GluePoint24Y" fmla="*/ 429039.551724138 h 435"/>
                  <a:gd name="GluePoint25X" fmla="*/ 0 w 712"/>
                  <a:gd name="GluePoint25Y" fmla="*/ 316559.774712644 h 435"/>
                  <a:gd name="GluePoint26X" fmla="*/ 0 w 712"/>
                  <a:gd name="GluePoint26Y" fmla="*/ 291317.15862069 h 435"/>
                  <a:gd name="GluePoint27X" fmla="*/ 0 w 712"/>
                  <a:gd name="GluePoint27Y" fmla="*/ 96733.9862068965 h 435"/>
                  <a:gd name="GluePoint28X" fmla="*/ 0 w 712"/>
                  <a:gd name="GluePoint28Y" fmla="*/ 180986.064367816 h 435"/>
                  <a:gd name="GluePoint29X" fmla="*/ 0 w 712"/>
                  <a:gd name="GluePoint29Y" fmla="*/ 333901.455172414 h 435"/>
                  <a:gd name="GluePoint30X" fmla="*/ 0 w 712"/>
                  <a:gd name="GluePoint30Y" fmla="*/ 238641.583908046 h 435"/>
                  <a:gd name="GluePoint31X" fmla="*/ 0 w 712"/>
                  <a:gd name="GluePoint31Y" fmla="*/ 219596.659770115 h 435"/>
                  <a:gd name="GluePoint32X" fmla="*/ 0 w 712"/>
                  <a:gd name="GluePoint32Y" fmla="*/ 609048.213793104 h 435"/>
                  <a:gd name="GluePoint33X" fmla="*/ 0 w 712"/>
                  <a:gd name="GluePoint33Y" fmla="*/ 539000.514942529 h 435"/>
                  <a:gd name="GluePoint34X" fmla="*/ 0 w 712"/>
                  <a:gd name="GluePoint34Y" fmla="*/ 653894.956321839 h 435"/>
                  <a:gd name="GluePoint35X" fmla="*/ 0 w 712"/>
                  <a:gd name="GluePoint35Y" fmla="*/ 662159.613793104 h 435"/>
                  <a:gd name="GluePoint36X" fmla="*/ 0 w 712"/>
                  <a:gd name="GluePoint36Y" fmla="*/ 741617.613793104 h 435"/>
                  <a:gd name="GluePoint37X" fmla="*/ 0 w 712"/>
                  <a:gd name="GluePoint37Y" fmla="*/ 871360.55862069 h 435"/>
                  <a:gd name="GluePoint38X" fmla="*/ 0 w 712"/>
                  <a:gd name="GluePoint38Y" fmla="*/ 929105.806896552 h 435"/>
                  <a:gd name="GluePoint39X" fmla="*/ 0 w 712"/>
                  <a:gd name="GluePoint39Y" fmla="*/ 886790.696551724 h 435"/>
                  <a:gd name="GluePoint40X" fmla="*/ 0 w 712"/>
                  <a:gd name="GluePoint40Y" fmla="*/ 796177.491954023 h 435"/>
                  <a:gd name="GluePoint41X" fmla="*/ 0 w 712"/>
                  <a:gd name="GluePoint41Y" fmla="*/ 780098.422988506 h 435"/>
                  <a:gd name="GluePoint42X" fmla="*/ 0 w 712"/>
                  <a:gd name="GluePoint42Y" fmla="*/ 771984.381609195 h 435"/>
                  <a:gd name="GluePoint43X" fmla="*/ 0 w 712"/>
                  <a:gd name="GluePoint43Y" fmla="*/ 699347.367816092 h 435"/>
                  <a:gd name="GluePoint44X" fmla="*/ 0 w 712"/>
                  <a:gd name="GluePoint44Y" fmla="*/ 647306.303448276 h 4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Lst>
                <a:rect l="textAreaLeft" t="textAreaTop" r="textAreaRight" b="textAreaBottom"/>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solidFill>
                <a:srgbClr val="0a0a0a"/>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grpSp>
      </p:grpSp>
      <p:pic>
        <p:nvPicPr>
          <p:cNvPr id="195" name="图片 27" descr=""/>
          <p:cNvPicPr/>
          <p:nvPr/>
        </p:nvPicPr>
        <p:blipFill>
          <a:blip r:embed="rId2"/>
          <a:srcRect l="55236" t="0" r="0" b="55111"/>
          <a:stretch/>
        </p:blipFill>
        <p:spPr>
          <a:xfrm>
            <a:off x="0" y="-111240"/>
            <a:ext cx="1514880" cy="1138320"/>
          </a:xfrm>
          <a:prstGeom prst="rect">
            <a:avLst/>
          </a:prstGeom>
          <a:noFill/>
          <a:ln w="0">
            <a:noFill/>
          </a:ln>
        </p:spPr>
      </p:pic>
      <p:pic>
        <p:nvPicPr>
          <p:cNvPr id="196" name="图片 28" descr=""/>
          <p:cNvPicPr/>
          <p:nvPr/>
        </p:nvPicPr>
        <p:blipFill>
          <a:blip r:embed="rId3">
            <a:extLst>
              <a:ext uri="{BEBA8EAE-BF5A-486C-A8C5-ECC9F3942E4B}">
                <a14:imgProps xmlns:a14="http://schemas.microsoft.com/office/drawing/2010/main">
                  <a14:imgLayer r:embed="">
                    <a14:imgEffect>
                      <a14:saturation sat="33000"/>
                    </a14:imgEffect>
                  </a14:imgLayer>
                </a14:imgProps>
              </a:ext>
            </a:extLst>
          </a:blip>
          <a:stretch/>
        </p:blipFill>
        <p:spPr>
          <a:xfrm>
            <a:off x="0" y="4531320"/>
            <a:ext cx="12186360" cy="2318040"/>
          </a:xfrm>
          <a:prstGeom prst="rect">
            <a:avLst/>
          </a:prstGeom>
          <a:noFill/>
          <a:ln w="0">
            <a:noFill/>
          </a:ln>
        </p:spPr>
      </p:pic>
      <p:sp>
        <p:nvSpPr>
          <p:cNvPr id="197" name="矩形 1"/>
          <p:cNvSpPr/>
          <p:nvPr/>
        </p:nvSpPr>
        <p:spPr>
          <a:xfrm>
            <a:off x="0" y="1028880"/>
            <a:ext cx="12186360" cy="5823720"/>
          </a:xfrm>
          <a:prstGeom prst="rect">
            <a:avLst/>
          </a:prstGeom>
          <a:gradFill rotWithShape="0">
            <a:gsLst>
              <a:gs pos="0">
                <a:srgbClr val="ffffff">
                  <a:alpha val="0"/>
                </a:srgbClr>
              </a:gs>
              <a:gs pos="50000">
                <a:srgbClr val="ffffff">
                  <a:alpha val="20000"/>
                </a:srgbClr>
              </a:gs>
              <a:gs pos="100000">
                <a:srgbClr val="ffffff">
                  <a:alpha val="90000"/>
                </a:srgbClr>
              </a:gs>
            </a:gsLst>
            <a:lin ang="54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rial"/>
              <a:ea typeface="微软雅黑"/>
            </a:endParaRPr>
          </a:p>
        </p:txBody>
      </p:sp>
      <p:sp>
        <p:nvSpPr>
          <p:cNvPr id="198" name="PlaceHolder 2"/>
          <p:cNvSpPr>
            <a:spLocks noGrp="1"/>
          </p:cNvSpPr>
          <p:nvPr>
            <p:ph type="body"/>
          </p:nvPr>
        </p:nvSpPr>
        <p:spPr>
          <a:xfrm>
            <a:off x="4207680" y="2828160"/>
            <a:ext cx="3771000" cy="21409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800" strike="noStrike" u="none">
                <a:solidFill>
                  <a:schemeClr val="dk1"/>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1800" strike="noStrike" u="none">
                <a:solidFill>
                  <a:schemeClr val="dk1"/>
                </a:solidFill>
                <a:effectLst/>
                <a:uFillTx/>
                <a:latin typeface="Arial"/>
              </a:rPr>
              <a:t>Second Outline Level</a:t>
            </a:r>
            <a:endParaRPr b="0" lang="en-US" sz="18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effectLst/>
                <a:uFillTx/>
                <a:latin typeface="Arial"/>
              </a:rPr>
              <a:t>Third Outline Level</a:t>
            </a:r>
            <a:endParaRPr b="0" lang="en-US" sz="18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effectLst/>
                <a:uFillTx/>
                <a:latin typeface="Arial"/>
              </a:rPr>
              <a:t>Fourth Outline Level</a:t>
            </a:r>
            <a:endParaRPr b="0" lang="en-US" sz="18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1800" strike="noStrike" u="none">
                <a:solidFill>
                  <a:schemeClr val="dk1"/>
                </a:solidFill>
                <a:effectLst/>
                <a:uFillTx/>
                <a:latin typeface="Arial"/>
              </a:rPr>
              <a:t>Fifth Outline Level</a:t>
            </a:r>
            <a:endParaRPr b="0" lang="en-US" sz="18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1800" strike="noStrike" u="none">
                <a:solidFill>
                  <a:schemeClr val="dk1"/>
                </a:solidFill>
                <a:effectLst/>
                <a:uFillTx/>
                <a:latin typeface="Arial"/>
              </a:rPr>
              <a:t>Sixth Outline Level</a:t>
            </a:r>
            <a:endParaRPr b="0" lang="en-US" sz="18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1800" strike="noStrike" u="none">
                <a:solidFill>
                  <a:schemeClr val="dk1"/>
                </a:solidFill>
                <a:effectLst/>
                <a:uFillTx/>
                <a:latin typeface="Arial"/>
              </a:rPr>
              <a:t>Seventh Outline Level</a:t>
            </a:r>
            <a:endParaRPr b="0" lang="en-US" sz="1800" strike="noStrike" u="none">
              <a:solidFill>
                <a:srgbClr val="000000"/>
              </a:solidFill>
              <a:effectLst/>
              <a:uFillTx/>
              <a:latin typeface="Arial"/>
            </a:endParaRPr>
          </a:p>
        </p:txBody>
      </p:sp>
      <p:sp>
        <p:nvSpPr>
          <p:cNvPr id="199" name="PlaceHolder 3"/>
          <p:cNvSpPr>
            <a:spLocks noGrp="1"/>
          </p:cNvSpPr>
          <p:nvPr>
            <p:ph type="title"/>
          </p:nvPr>
        </p:nvSpPr>
        <p:spPr>
          <a:xfrm>
            <a:off x="609480" y="273600"/>
            <a:ext cx="10967040" cy="1139400"/>
          </a:xfrm>
          <a:prstGeom prst="rect">
            <a:avLst/>
          </a:prstGeom>
          <a:noFill/>
          <a:ln w="0">
            <a:noFill/>
          </a:ln>
        </p:spPr>
        <p:txBody>
          <a:bodyPr lIns="0" rIns="0" tIns="0" bIns="0" anchor="ctr">
            <a:noAutofit/>
          </a:bodyPr>
          <a:p>
            <a:pPr indent="0">
              <a:lnSpc>
                <a:spcPct val="100000"/>
              </a:lnSpc>
              <a:buNone/>
              <a:tabLst>
                <a:tab algn="l" pos="0"/>
              </a:tabLst>
            </a:pPr>
            <a:r>
              <a:rPr b="0" lang="en-US" sz="1800" strike="noStrike" u="none">
                <a:solidFill>
                  <a:schemeClr val="dk1"/>
                </a:solidFill>
                <a:effectLst/>
                <a:uFillTx/>
                <a:latin typeface="Arial"/>
              </a:rPr>
              <a:t>Click to edit the title text format</a:t>
            </a:r>
            <a:endParaRPr b="0" lang="en-US" sz="1800" strike="noStrike" u="none">
              <a:solidFill>
                <a:srgbClr val="000000"/>
              </a:solidFill>
              <a:effectLst/>
              <a:uFillTx/>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3_标题和内容">
    <p:bg>
      <p:bgPr>
        <a:solidFill>
          <a:srgbClr val="ffffff"/>
        </a:solidFill>
      </p:bgPr>
    </p:bg>
    <p:spTree>
      <p:nvGrpSpPr>
        <p:cNvPr id="1" name=""/>
        <p:cNvGrpSpPr/>
        <p:nvPr/>
      </p:nvGrpSpPr>
      <p:grpSpPr>
        <a:xfrm>
          <a:off x="0" y="0"/>
          <a:ext cx="0" cy="0"/>
          <a:chOff x="0" y="0"/>
          <a:chExt cx="0" cy="0"/>
        </a:xfrm>
      </p:grpSpPr>
      <p:sp>
        <p:nvSpPr>
          <p:cNvPr id="200" name="PlaceHolder 1"/>
          <p:cNvSpPr>
            <a:spLocks noGrp="1"/>
          </p:cNvSpPr>
          <p:nvPr>
            <p:ph type="body"/>
          </p:nvPr>
        </p:nvSpPr>
        <p:spPr>
          <a:xfrm>
            <a:off x="1587240" y="340200"/>
            <a:ext cx="3939120" cy="524520"/>
          </a:xfrm>
          <a:prstGeom prst="rect">
            <a:avLst/>
          </a:prstGeom>
          <a:noFill/>
          <a:ln w="0">
            <a:noFill/>
          </a:ln>
        </p:spPr>
        <p:txBody>
          <a:bodyPr lIns="0" rIns="0" tIns="45720" bIns="45720" anchor="t">
            <a:noAutofit/>
          </a:bodyPr>
          <a:p>
            <a:pPr indent="0" defTabSz="914400">
              <a:lnSpc>
                <a:spcPct val="90000"/>
              </a:lnSpc>
              <a:spcBef>
                <a:spcPts val="1001"/>
              </a:spcBef>
              <a:buNone/>
              <a:tabLst>
                <a:tab algn="l" pos="0"/>
              </a:tabLst>
            </a:pPr>
            <a:r>
              <a:rPr b="1" lang="zh-CN" sz="3600" strike="noStrike" u="none">
                <a:solidFill>
                  <a:schemeClr val="dk1"/>
                </a:solidFill>
                <a:effectLst/>
                <a:uFillTx/>
                <a:latin typeface="Arial"/>
                <a:ea typeface="微软雅黑"/>
              </a:rPr>
              <a:t>请输入你的标题</a:t>
            </a:r>
            <a:endParaRPr b="0" lang="en-US" sz="3600" strike="noStrike" u="none">
              <a:solidFill>
                <a:srgbClr val="000000"/>
              </a:solidFill>
              <a:effectLst/>
              <a:uFillTx/>
              <a:latin typeface="Arial"/>
            </a:endParaRPr>
          </a:p>
        </p:txBody>
      </p:sp>
      <p:cxnSp>
        <p:nvCxnSpPr>
          <p:cNvPr id="201" name="直接连接符 3"/>
          <p:cNvCxnSpPr/>
          <p:nvPr/>
        </p:nvCxnSpPr>
        <p:spPr>
          <a:xfrm>
            <a:off x="1083600" y="1028520"/>
            <a:ext cx="11113920" cy="5760"/>
          </a:xfrm>
          <a:prstGeom prst="straightConnector1">
            <a:avLst/>
          </a:prstGeom>
          <a:ln w="0">
            <a:solidFill>
              <a:srgbClr val="b92917"/>
            </a:solidFill>
          </a:ln>
        </p:spPr>
      </p:cxnSp>
      <p:grpSp>
        <p:nvGrpSpPr>
          <p:cNvPr id="202" name="组合 2"/>
          <p:cNvGrpSpPr/>
          <p:nvPr/>
        </p:nvGrpSpPr>
        <p:grpSpPr>
          <a:xfrm>
            <a:off x="9778320" y="337320"/>
            <a:ext cx="1734840" cy="527400"/>
            <a:chOff x="9778320" y="337320"/>
            <a:chExt cx="1734840" cy="527400"/>
          </a:xfrm>
        </p:grpSpPr>
        <p:grpSp>
          <p:nvGrpSpPr>
            <p:cNvPr id="203" name="íślïdé"/>
            <p:cNvGrpSpPr/>
            <p:nvPr/>
          </p:nvGrpSpPr>
          <p:grpSpPr>
            <a:xfrm>
              <a:off x="9778320" y="337320"/>
              <a:ext cx="526680" cy="527400"/>
              <a:chOff x="9778320" y="337320"/>
              <a:chExt cx="526680" cy="527400"/>
            </a:xfrm>
          </p:grpSpPr>
          <p:sp>
            <p:nvSpPr>
              <p:cNvPr id="204" name="ïṡḻïḍê"/>
              <p:cNvSpPr/>
              <p:nvPr/>
            </p:nvSpPr>
            <p:spPr>
              <a:xfrm>
                <a:off x="10013760" y="565560"/>
                <a:ext cx="57960" cy="146520"/>
              </a:xfrm>
              <a:custGeom>
                <a:avLst/>
                <a:gdLst>
                  <a:gd name="textAreaLeft" fmla="*/ 0 w 57960"/>
                  <a:gd name="textAreaRight" fmla="*/ 63720 w 57960"/>
                  <a:gd name="textAreaTop" fmla="*/ 0 h 146520"/>
                  <a:gd name="textAreaBottom" fmla="*/ 152280 h 146520"/>
                  <a:gd name="GluePoint1X" fmla="*/ 0 w 423"/>
                  <a:gd name="GluePoint1Y" fmla="*/ 125329580.610169 h 177"/>
                  <a:gd name="GluePoint2X" fmla="*/ 0 w 423"/>
                  <a:gd name="GluePoint2Y" fmla="*/ 125329580.610169 h 177"/>
                  <a:gd name="GluePoint3X" fmla="*/ 0 w 423"/>
                  <a:gd name="GluePoint3Y" fmla="*/ 14064428.4745763 h 177"/>
                  <a:gd name="GluePoint4X" fmla="*/ 0 w 423"/>
                  <a:gd name="GluePoint4Y" fmla="*/ 0 h 177"/>
                  <a:gd name="GluePoint5X" fmla="*/ 0 w 423"/>
                  <a:gd name="GluePoint5Y" fmla="*/ 14064428.4745763 h 177"/>
                  <a:gd name="GluePoint6X" fmla="*/ 0 w 423"/>
                  <a:gd name="GluePoint6Y" fmla="*/ 113545159.864407 h 177"/>
                  <a:gd name="GluePoint7X" fmla="*/ 0 w 423"/>
                  <a:gd name="GluePoint7Y" fmla="*/ 150211255.457627 h 177"/>
                  <a:gd name="GluePoint8X" fmla="*/ 0 w 423"/>
                  <a:gd name="GluePoint8Y" fmla="*/ 113545159.864407 h 177"/>
                  <a:gd name="GluePoint9X" fmla="*/ 0 w 423"/>
                  <a:gd name="GluePoint9Y" fmla="*/ 14064428.4745763 h 177"/>
                  <a:gd name="GluePoint10X" fmla="*/ 0 w 423"/>
                  <a:gd name="GluePoint10Y" fmla="*/ 0 h 177"/>
                  <a:gd name="GluePoint11X" fmla="*/ 0 w 423"/>
                  <a:gd name="GluePoint11Y" fmla="*/ 14064428.4745763 h 177"/>
                  <a:gd name="GluePoint12X" fmla="*/ 0 w 423"/>
                  <a:gd name="GluePoint12Y" fmla="*/ 125329580.610169 h 17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Lst>
                <a:rect l="textAreaLeft" t="textAreaTop" r="textAreaRight" b="textAreaBottom"/>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solidFill>
                <a:schemeClr val="accent1"/>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205" name="ï$lîḍè"/>
              <p:cNvSpPr/>
              <p:nvPr/>
            </p:nvSpPr>
            <p:spPr>
              <a:xfrm>
                <a:off x="9833040" y="460800"/>
                <a:ext cx="45720" cy="62640"/>
              </a:xfrm>
              <a:custGeom>
                <a:avLst/>
                <a:gdLst>
                  <a:gd name="textAreaLeft" fmla="*/ 0 w 45720"/>
                  <a:gd name="textAreaRight" fmla="*/ 51480 w 45720"/>
                  <a:gd name="textAreaTop" fmla="*/ 0 h 62640"/>
                  <a:gd name="textAreaBottom" fmla="*/ 68400 h 62640"/>
                  <a:gd name="GluePoint1X" fmla="*/ 0 w 190"/>
                  <a:gd name="GluePoint1Y" fmla="*/ 5336.88811188811 h 143"/>
                  <a:gd name="GluePoint2X" fmla="*/ 0 w 190"/>
                  <a:gd name="GluePoint2Y" fmla="*/ 5336.88811188811 h 143"/>
                  <a:gd name="GluePoint3X" fmla="*/ 0 w 190"/>
                  <a:gd name="GluePoint3Y" fmla="*/ 5681.99300699301 h 143"/>
                  <a:gd name="GluePoint4X" fmla="*/ 0 w 190"/>
                  <a:gd name="GluePoint4Y" fmla="*/ 6441.95804195804 h 143"/>
                  <a:gd name="GluePoint5X" fmla="*/ 0 w 190"/>
                  <a:gd name="GluePoint5Y" fmla="*/ 6931.46853146853 h 143"/>
                  <a:gd name="GluePoint6X" fmla="*/ 0 w 190"/>
                  <a:gd name="GluePoint6Y" fmla="*/ 6306.11888111888 h 143"/>
                  <a:gd name="GluePoint7X" fmla="*/ 0 w 190"/>
                  <a:gd name="GluePoint7Y" fmla="*/ 5805.59440559441 h 143"/>
                  <a:gd name="GluePoint8X" fmla="*/ 0 w 190"/>
                  <a:gd name="GluePoint8Y" fmla="*/ 4129.02097902098 h 143"/>
                  <a:gd name="GluePoint9X" fmla="*/ 0 w 190"/>
                  <a:gd name="GluePoint9Y" fmla="*/ 2506.29370629371 h 143"/>
                  <a:gd name="GluePoint10X" fmla="*/ 0 w 190"/>
                  <a:gd name="GluePoint10Y" fmla="*/ 2647.02797202797 h 143"/>
                  <a:gd name="GluePoint11X" fmla="*/ 0 w 190"/>
                  <a:gd name="GluePoint11Y" fmla="*/ 3586.88811188811 h 143"/>
                  <a:gd name="GluePoint12X" fmla="*/ 0 w 190"/>
                  <a:gd name="GluePoint12Y" fmla="*/ 3721.5034965035 h 143"/>
                  <a:gd name="GluePoint13X" fmla="*/ 0 w 190"/>
                  <a:gd name="GluePoint13Y" fmla="*/ 3721.5034965035 h 143"/>
                  <a:gd name="GluePoint14X" fmla="*/ 0 w 190"/>
                  <a:gd name="GluePoint14Y" fmla="*/ 4186.53846153846 h 143"/>
                  <a:gd name="GluePoint15X" fmla="*/ 0 w 190"/>
                  <a:gd name="GluePoint15Y" fmla="*/ 4302.7972027972 h 143"/>
                  <a:gd name="GluePoint16X" fmla="*/ 0 w 190"/>
                  <a:gd name="GluePoint16Y" fmla="*/ 4302.7972027972 h 143"/>
                  <a:gd name="GluePoint17X" fmla="*/ 0 w 190"/>
                  <a:gd name="GluePoint17Y" fmla="*/ 4967.30769230769 h 143"/>
                  <a:gd name="GluePoint18X" fmla="*/ 0 w 190"/>
                  <a:gd name="GluePoint18Y" fmla="*/ 5336.88811188811 h 143"/>
                  <a:gd name="GluePoint19X" fmla="*/ 0 w 190"/>
                  <a:gd name="GluePoint19Y" fmla="*/ 5336.88811188811 h 143"/>
                  <a:gd name="GluePoint20X" fmla="*/ 0 w 190"/>
                  <a:gd name="GluePoint20Y" fmla="*/ 4526.74825174825 h 143"/>
                  <a:gd name="GluePoint21X" fmla="*/ 0 w 190"/>
                  <a:gd name="GluePoint21Y" fmla="*/ 3802.27272727273 h 143"/>
                  <a:gd name="GluePoint22X" fmla="*/ 0 w 190"/>
                  <a:gd name="GluePoint22Y" fmla="*/ 3659.09090909091 h 143"/>
                  <a:gd name="GluePoint23X" fmla="*/ 0 w 190"/>
                  <a:gd name="GluePoint23Y" fmla="*/ 2770.62937062937 h 143"/>
                  <a:gd name="GluePoint24X" fmla="*/ 0 w 190"/>
                  <a:gd name="GluePoint24Y" fmla="*/ 1079.37062937063 h 143"/>
                  <a:gd name="GluePoint25X" fmla="*/ 0 w 190"/>
                  <a:gd name="GluePoint25Y" fmla="*/ 372.027972027972 h 143"/>
                  <a:gd name="GluePoint26X" fmla="*/ 0 w 190"/>
                  <a:gd name="GluePoint26Y" fmla="*/ 471.153846153846 h 143"/>
                  <a:gd name="GluePoint27X" fmla="*/ 0 w 190"/>
                  <a:gd name="GluePoint27Y" fmla="*/ 2647.02797202797 h 143"/>
                  <a:gd name="GluePoint28X" fmla="*/ 0 w 190"/>
                  <a:gd name="GluePoint28Y" fmla="*/ 4628.32167832168 h 143"/>
                  <a:gd name="GluePoint29X" fmla="*/ 0 w 190"/>
                  <a:gd name="GluePoint29Y" fmla="*/ 5336.88811188811 h 143"/>
                  <a:gd name="GluePoint30X" fmla="*/ 0 w 190"/>
                  <a:gd name="GluePoint30Y" fmla="*/ 5336.88811188811 h 143"/>
                  <a:gd name="GluePoint31X" fmla="*/ 0 w 190"/>
                  <a:gd name="GluePoint31Y" fmla="*/ 3586.88811188811 h 143"/>
                  <a:gd name="GluePoint32X" fmla="*/ 0 w 190"/>
                  <a:gd name="GluePoint32Y" fmla="*/ 3721.5034965035 h 143"/>
                  <a:gd name="GluePoint33X" fmla="*/ 0 w 190"/>
                  <a:gd name="GluePoint33Y" fmla="*/ 2565.03496503497 h 143"/>
                  <a:gd name="GluePoint34X" fmla="*/ 0 w 190"/>
                  <a:gd name="GluePoint34Y" fmla="*/ 2294.58041958042 h 143"/>
                  <a:gd name="GluePoint35X" fmla="*/ 0 w 190"/>
                  <a:gd name="GluePoint35Y" fmla="*/ 2294.58041958042 h 143"/>
                  <a:gd name="GluePoint36X" fmla="*/ 0 w 190"/>
                  <a:gd name="GluePoint36Y" fmla="*/ 1512.58741258741 h 143"/>
                  <a:gd name="GluePoint37X" fmla="*/ 0 w 190"/>
                  <a:gd name="GluePoint37Y" fmla="*/ 693.881118881119 h 143"/>
                  <a:gd name="GluePoint38X" fmla="*/ 0 w 190"/>
                  <a:gd name="GluePoint38Y" fmla="*/ 1851.57342657343 h 143"/>
                  <a:gd name="GluePoint39X" fmla="*/ 0 w 190"/>
                  <a:gd name="GluePoint39Y" fmla="*/ 2981.11888111888 h 143"/>
                  <a:gd name="GluePoint40X" fmla="*/ 0 w 190"/>
                  <a:gd name="GluePoint40Y" fmla="*/ 3152.44755244755 h 143"/>
                  <a:gd name="GluePoint41X" fmla="*/ 0 w 190"/>
                  <a:gd name="GluePoint41Y" fmla="*/ 3586.88811188811 h 14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Lst>
                <a:rect l="textAreaLeft" t="textAreaTop" r="textAreaRight" b="textAreaBottom"/>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solidFill>
                <a:schemeClr val="accent1"/>
              </a:solidFill>
              <a:ln w="0">
                <a:noFill/>
              </a:ln>
            </p:spPr>
            <p:style>
              <a:lnRef idx="0"/>
              <a:fillRef idx="0"/>
              <a:effectRef idx="0"/>
              <a:fontRef idx="minor"/>
            </p:style>
            <p:txBody>
              <a:bodyPr lIns="90000" rIns="90000" tIns="23400" bIns="234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206" name="îSļiḋé"/>
              <p:cNvSpPr/>
              <p:nvPr/>
            </p:nvSpPr>
            <p:spPr>
              <a:xfrm>
                <a:off x="9939240" y="396000"/>
                <a:ext cx="14040" cy="39240"/>
              </a:xfrm>
              <a:custGeom>
                <a:avLst/>
                <a:gdLst>
                  <a:gd name="textAreaLeft" fmla="*/ 0 w 14040"/>
                  <a:gd name="textAreaRight" fmla="*/ 19800 w 14040"/>
                  <a:gd name="textAreaTop" fmla="*/ 0 h 39240"/>
                  <a:gd name="textAreaBottom" fmla="*/ 45000 h 39240"/>
                  <a:gd name="GluePoint1X" fmla="*/ 0 w 125"/>
                  <a:gd name="GluePoint1Y" fmla="*/ 201810 h 55"/>
                  <a:gd name="GluePoint2X" fmla="*/ 0 w 125"/>
                  <a:gd name="GluePoint2Y" fmla="*/ 1438386 h 55"/>
                  <a:gd name="GluePoint3X" fmla="*/ 0 w 125"/>
                  <a:gd name="GluePoint3Y" fmla="*/ 3255218 h 55"/>
                  <a:gd name="GluePoint4X" fmla="*/ 0 w 125"/>
                  <a:gd name="GluePoint4Y" fmla="*/ 7425916 h 55"/>
                  <a:gd name="GluePoint5X" fmla="*/ 0 w 125"/>
                  <a:gd name="GluePoint5Y" fmla="*/ 8981934 h 55"/>
                  <a:gd name="GluePoint6X" fmla="*/ 0 w 125"/>
                  <a:gd name="GluePoint6Y" fmla="*/ 10042868 h 55"/>
                  <a:gd name="GluePoint7X" fmla="*/ 0 w 125"/>
                  <a:gd name="GluePoint7Y" fmla="*/ 8632704 h 55"/>
                  <a:gd name="GluePoint8X" fmla="*/ 0 w 125"/>
                  <a:gd name="GluePoint8Y" fmla="*/ 4487902 h 55"/>
                  <a:gd name="GluePoint9X" fmla="*/ 0 w 125"/>
                  <a:gd name="GluePoint9Y" fmla="*/ 2170340 h 55"/>
                  <a:gd name="GluePoint10X" fmla="*/ 0 w 125"/>
                  <a:gd name="GluePoint10Y" fmla="*/ 852902 h 55"/>
                  <a:gd name="GluePoint11X" fmla="*/ 0 w 125"/>
                  <a:gd name="GluePoint11Y" fmla="*/ 201810 h 5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solidFill>
                <a:schemeClr val="accent1"/>
              </a:solidFill>
              <a:ln w="0">
                <a:noFill/>
              </a:ln>
            </p:spPr>
            <p:style>
              <a:lnRef idx="0"/>
              <a:fillRef idx="0"/>
              <a:effectRef idx="0"/>
              <a:fontRef idx="minor"/>
            </p:style>
            <p:txBody>
              <a:bodyPr lIns="90000" rIns="90000" tIns="0" bIns="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207" name="îŝļîḍé"/>
              <p:cNvSpPr/>
              <p:nvPr/>
            </p:nvSpPr>
            <p:spPr>
              <a:xfrm>
                <a:off x="9952920" y="393480"/>
                <a:ext cx="8280" cy="19800"/>
              </a:xfrm>
              <a:custGeom>
                <a:avLst/>
                <a:gdLst>
                  <a:gd name="textAreaLeft" fmla="*/ 0 w 8280"/>
                  <a:gd name="textAreaRight" fmla="*/ 14040 w 8280"/>
                  <a:gd name="textAreaTop" fmla="*/ 0 h 19800"/>
                  <a:gd name="textAreaBottom" fmla="*/ 25560 h 19800"/>
                  <a:gd name="GluePoint1X" fmla="*/ 0 w 71"/>
                  <a:gd name="GluePoint1Y" fmla="*/ 1.43589743589744 h 39"/>
                  <a:gd name="GluePoint2X" fmla="*/ 0 w 71"/>
                  <a:gd name="GluePoint2Y" fmla="*/ 10994.6666666667 h 39"/>
                  <a:gd name="GluePoint3X" fmla="*/ 0 w 71"/>
                  <a:gd name="GluePoint3Y" fmla="*/ 28828.5128205128 h 39"/>
                  <a:gd name="GluePoint4X" fmla="*/ 0 w 71"/>
                  <a:gd name="GluePoint4Y" fmla="*/ 42962.0512820513 h 39"/>
                  <a:gd name="GluePoint5X" fmla="*/ 0 w 71"/>
                  <a:gd name="GluePoint5Y" fmla="*/ 87595.4871794872 h 39"/>
                  <a:gd name="GluePoint6X" fmla="*/ 0 w 71"/>
                  <a:gd name="GluePoint6Y" fmla="*/ 74090.8717948718 h 39"/>
                  <a:gd name="GluePoint7X" fmla="*/ 0 w 71"/>
                  <a:gd name="GluePoint7Y" fmla="*/ 48363.8974358974 h 39"/>
                  <a:gd name="GluePoint8X" fmla="*/ 0 w 71"/>
                  <a:gd name="GluePoint8Y" fmla="*/ 30999.5897435897 h 39"/>
                  <a:gd name="GluePoint9X" fmla="*/ 0 w 71"/>
                  <a:gd name="GluePoint9Y" fmla="*/ 5453.53846153846 h 39"/>
                  <a:gd name="GluePoint10X" fmla="*/ 0 w 71"/>
                  <a:gd name="GluePoint10Y" fmla="*/ 1.43589743589744 h 3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Lst>
                <a:rect l="textAreaLeft" t="textAreaTop" r="textAreaRight" b="textAreaBottom"/>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solidFill>
                <a:schemeClr val="accent1"/>
              </a:solidFill>
              <a:ln w="0">
                <a:noFill/>
              </a:ln>
            </p:spPr>
            <p:style>
              <a:lnRef idx="0"/>
              <a:fillRef idx="0"/>
              <a:effectRef idx="0"/>
              <a:fontRef idx="minor"/>
            </p:style>
            <p:txBody>
              <a:bodyPr lIns="90000" rIns="90000" tIns="-19440" bIns="-1944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208" name="ïṩḻiďé"/>
              <p:cNvSpPr/>
              <p:nvPr/>
            </p:nvSpPr>
            <p:spPr>
              <a:xfrm>
                <a:off x="9960120" y="371160"/>
                <a:ext cx="25200" cy="54000"/>
              </a:xfrm>
              <a:custGeom>
                <a:avLst/>
                <a:gdLst>
                  <a:gd name="textAreaLeft" fmla="*/ 0 w 25200"/>
                  <a:gd name="textAreaRight" fmla="*/ 30960 w 25200"/>
                  <a:gd name="textAreaTop" fmla="*/ 0 h 54000"/>
                  <a:gd name="textAreaBottom" fmla="*/ 59760 h 54000"/>
                  <a:gd name="GluePoint1X" fmla="*/ 0 w 166"/>
                  <a:gd name="GluePoint1Y" fmla="*/ 0 h 86"/>
                  <a:gd name="GluePoint2X" fmla="*/ 0 w 166"/>
                  <a:gd name="GluePoint2Y" fmla="*/ 41577.6744186047 h 86"/>
                  <a:gd name="GluePoint3X" fmla="*/ 0 w 166"/>
                  <a:gd name="GluePoint3Y" fmla="*/ 157733.546511628 h 86"/>
                  <a:gd name="GluePoint4X" fmla="*/ 0 w 166"/>
                  <a:gd name="GluePoint4Y" fmla="*/ 287330.174418605 h 86"/>
                  <a:gd name="GluePoint5X" fmla="*/ 0 w 166"/>
                  <a:gd name="GluePoint5Y" fmla="*/ 743741.720930233 h 86"/>
                  <a:gd name="GluePoint6X" fmla="*/ 0 w 166"/>
                  <a:gd name="GluePoint6Y" fmla="*/ 1110250.3255814 h 86"/>
                  <a:gd name="GluePoint7X" fmla="*/ 0 w 166"/>
                  <a:gd name="GluePoint7Y" fmla="*/ 1471993.65116279 h 86"/>
                  <a:gd name="GluePoint8X" fmla="*/ 0 w 166"/>
                  <a:gd name="GluePoint8Y" fmla="*/ 1336469.39534884 h 86"/>
                  <a:gd name="GluePoint9X" fmla="*/ 0 w 166"/>
                  <a:gd name="GluePoint9Y" fmla="*/ 1210307.13953488 h 86"/>
                  <a:gd name="GluePoint10X" fmla="*/ 0 w 166"/>
                  <a:gd name="GluePoint10Y" fmla="*/ 523655.709302326 h 86"/>
                  <a:gd name="GluePoint11X" fmla="*/ 0 w 166"/>
                  <a:gd name="GluePoint11Y" fmla="*/ 258594.523255814 h 86"/>
                  <a:gd name="GluePoint12X" fmla="*/ 0 w 166"/>
                  <a:gd name="GluePoint12Y" fmla="*/ 78463.8139534884 h 86"/>
                  <a:gd name="GluePoint13X" fmla="*/ 0 w 166"/>
                  <a:gd name="GluePoint13Y" fmla="*/ 0 h 86"/>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Lst>
                <a:rect l="textAreaLeft" t="textAreaTop" r="textAreaRight" b="textAreaBottom"/>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solidFill>
                <a:schemeClr val="accent1"/>
              </a:solidFill>
              <a:ln w="0">
                <a:noFill/>
              </a:ln>
            </p:spPr>
            <p:style>
              <a:lnRef idx="0"/>
              <a:fillRef idx="0"/>
              <a:effectRef idx="0"/>
              <a:fontRef idx="minor"/>
            </p:style>
            <p:txBody>
              <a:bodyPr lIns="90000" rIns="90000" tIns="14760" bIns="1476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209" name="ïṣ1ïḓè"/>
              <p:cNvSpPr/>
              <p:nvPr/>
            </p:nvSpPr>
            <p:spPr>
              <a:xfrm>
                <a:off x="10132560" y="417240"/>
                <a:ext cx="8280" cy="16560"/>
              </a:xfrm>
              <a:custGeom>
                <a:avLst/>
                <a:gdLst>
                  <a:gd name="textAreaLeft" fmla="*/ 0 w 8280"/>
                  <a:gd name="textAreaRight" fmla="*/ 14040 w 8280"/>
                  <a:gd name="textAreaTop" fmla="*/ 0 h 16560"/>
                  <a:gd name="textAreaBottom" fmla="*/ 22320 h 16560"/>
                  <a:gd name="GluePoint1X" fmla="*/ 0 w 62"/>
                  <a:gd name="GluePoint1Y" fmla="*/ 2400.61538461538 h 39"/>
                  <a:gd name="GluePoint2X" fmla="*/ 0 w 62"/>
                  <a:gd name="GluePoint2Y" fmla="*/ 7432.02564102564 h 39"/>
                  <a:gd name="GluePoint3X" fmla="*/ 0 w 62"/>
                  <a:gd name="GluePoint3Y" fmla="*/ 4662.64102564103 h 39"/>
                  <a:gd name="GluePoint4X" fmla="*/ 0 w 62"/>
                  <a:gd name="GluePoint4Y" fmla="*/ 1046.05128205128 h 39"/>
                  <a:gd name="GluePoint5X" fmla="*/ 0 w 62"/>
                  <a:gd name="GluePoint5Y" fmla="*/ 2400.61538461538 h 39"/>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solidFill>
                <a:schemeClr val="accent1"/>
              </a:solidFill>
              <a:ln w="0">
                <a:noFill/>
              </a:ln>
            </p:spPr>
            <p:style>
              <a:lnRef idx="0"/>
              <a:fillRef idx="0"/>
              <a:effectRef idx="0"/>
              <a:fontRef idx="minor"/>
            </p:style>
            <p:txBody>
              <a:bodyPr lIns="90000" rIns="90000" tIns="-22680" bIns="-2268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210" name="îsḻíḓê"/>
              <p:cNvSpPr/>
              <p:nvPr/>
            </p:nvSpPr>
            <p:spPr>
              <a:xfrm>
                <a:off x="10224000" y="495720"/>
                <a:ext cx="48960" cy="32760"/>
              </a:xfrm>
              <a:custGeom>
                <a:avLst/>
                <a:gdLst>
                  <a:gd name="textAreaLeft" fmla="*/ 0 w 48960"/>
                  <a:gd name="textAreaRight" fmla="*/ 54720 w 48960"/>
                  <a:gd name="textAreaTop" fmla="*/ 0 h 32760"/>
                  <a:gd name="textAreaBottom" fmla="*/ 38520 h 32760"/>
                  <a:gd name="GluePoint1X" fmla="*/ 7684.80373831776 w 107"/>
                  <a:gd name="GluePoint1Y" fmla="*/ 0 h 152"/>
                  <a:gd name="GluePoint2X" fmla="*/ 7253.31775700935 w 107"/>
                  <a:gd name="GluePoint2Y" fmla="*/ 0 h 152"/>
                  <a:gd name="GluePoint3X" fmla="*/ 6715.56074766355 w 107"/>
                  <a:gd name="GluePoint3Y" fmla="*/ 0 h 152"/>
                  <a:gd name="GluePoint4X" fmla="*/ 5400.61682242991 w 107"/>
                  <a:gd name="GluePoint4Y" fmla="*/ 0 h 152"/>
                  <a:gd name="GluePoint5X" fmla="*/ 4386.56074766355 w 107"/>
                  <a:gd name="GluePoint5Y" fmla="*/ 0 h 152"/>
                  <a:gd name="GluePoint6X" fmla="*/ 3725.88785046729 w 107"/>
                  <a:gd name="GluePoint6Y" fmla="*/ 0 h 152"/>
                  <a:gd name="GluePoint7X" fmla="*/ 4077.99065420561 w 107"/>
                  <a:gd name="GluePoint7Y" fmla="*/ 0 h 152"/>
                  <a:gd name="GluePoint8X" fmla="*/ 4386.56074766355 w 107"/>
                  <a:gd name="GluePoint8Y" fmla="*/ 0 h 152"/>
                  <a:gd name="GluePoint9X" fmla="*/ 4207.30841121495 w 107"/>
                  <a:gd name="GluePoint9Y" fmla="*/ 0 h 152"/>
                  <a:gd name="GluePoint10X" fmla="*/ 3725.88785046729 w 107"/>
                  <a:gd name="GluePoint10Y" fmla="*/ 0 h 152"/>
                  <a:gd name="GluePoint11X" fmla="*/ 1678.57009345794 w 107"/>
                  <a:gd name="GluePoint11Y" fmla="*/ 0 h 152"/>
                  <a:gd name="GluePoint12X" fmla="*/ 1072.95327102804 w 107"/>
                  <a:gd name="GluePoint12Y" fmla="*/ 0 h 152"/>
                  <a:gd name="GluePoint13X" fmla="*/ 641.467289719626 w 107"/>
                  <a:gd name="GluePoint13Y" fmla="*/ 0 h 152"/>
                  <a:gd name="GluePoint14X" fmla="*/ 0 w 107"/>
                  <a:gd name="GluePoint14Y" fmla="*/ 0 h 152"/>
                  <a:gd name="GluePoint15X" fmla="*/ 138.280373831776 w 107"/>
                  <a:gd name="GluePoint15Y" fmla="*/ 0 h 152"/>
                  <a:gd name="GluePoint16X" fmla="*/ 1850.14018691589 w 107"/>
                  <a:gd name="GluePoint16Y" fmla="*/ 0 h 152"/>
                  <a:gd name="GluePoint17X" fmla="*/ 3725.88785046729 w 107"/>
                  <a:gd name="GluePoint17Y" fmla="*/ 0 h 152"/>
                  <a:gd name="GluePoint18X" fmla="*/ 5597.79439252337 w 107"/>
                  <a:gd name="GluePoint18Y" fmla="*/ 0 h 152"/>
                  <a:gd name="GluePoint19X" fmla="*/ 5400.61682242991 w 107"/>
                  <a:gd name="GluePoint19Y" fmla="*/ 0 h 152"/>
                  <a:gd name="GluePoint20X" fmla="*/ 4518.43925233645 w 107"/>
                  <a:gd name="GluePoint20Y" fmla="*/ 0 h 152"/>
                  <a:gd name="GluePoint21X" fmla="*/ 4207.30841121495 w 107"/>
                  <a:gd name="GluePoint21Y" fmla="*/ 0 h 152"/>
                  <a:gd name="GluePoint22X" fmla="*/ 4695.1308411215 w 107"/>
                  <a:gd name="GluePoint22Y" fmla="*/ 0 h 152"/>
                  <a:gd name="GluePoint23X" fmla="*/ 5417.26168224299 w 107"/>
                  <a:gd name="GluePoint23Y" fmla="*/ 0 h 152"/>
                  <a:gd name="GluePoint24X" fmla="*/ 6606.72897196262 w 107"/>
                  <a:gd name="GluePoint24Y" fmla="*/ 0 h 152"/>
                  <a:gd name="GluePoint25X" fmla="*/ 5764.24299065421 w 107"/>
                  <a:gd name="GluePoint25Y" fmla="*/ 0 h 152"/>
                  <a:gd name="GluePoint26X" fmla="*/ 6170.1214953271 w 107"/>
                  <a:gd name="GluePoint26Y" fmla="*/ 0 h 152"/>
                  <a:gd name="GluePoint27X" fmla="*/ 7509.39252336449 w 107"/>
                  <a:gd name="GluePoint27Y" fmla="*/ 0 h 152"/>
                  <a:gd name="GluePoint28X" fmla="*/ 8454.30841121495 w 107"/>
                  <a:gd name="GluePoint28Y" fmla="*/ 0 h 152"/>
                  <a:gd name="GluePoint29X" fmla="*/ 9139.30841121495 w 107"/>
                  <a:gd name="GluePoint29Y" fmla="*/ 0 h 152"/>
                  <a:gd name="GluePoint30X" fmla="*/ 9908.81308411215 w 107"/>
                  <a:gd name="GluePoint30Y" fmla="*/ 0 h 152"/>
                  <a:gd name="GluePoint31X" fmla="*/ 11003.5327102804 w 107"/>
                  <a:gd name="GluePoint31Y" fmla="*/ 0 h 152"/>
                  <a:gd name="GluePoint32X" fmla="*/ 11025.2990654206 w 107"/>
                  <a:gd name="GluePoint32Y" fmla="*/ 0 h 152"/>
                  <a:gd name="GluePoint33X" fmla="*/ 11766.6355140187 w 107"/>
                  <a:gd name="GluePoint33Y" fmla="*/ 0 h 152"/>
                  <a:gd name="GluePoint34X" fmla="*/ 12226.2897196262 w 107"/>
                  <a:gd name="GluePoint34Y" fmla="*/ 0 h 152"/>
                  <a:gd name="GluePoint35X" fmla="*/ 12670.5794392523 w 107"/>
                  <a:gd name="GluePoint35Y" fmla="*/ 0 h 152"/>
                  <a:gd name="GluePoint36X" fmla="*/ 12534.8598130841 w 107"/>
                  <a:gd name="GluePoint36Y" fmla="*/ 0 h 152"/>
                  <a:gd name="GluePoint37X" fmla="*/ 11586.1028037383 w 107"/>
                  <a:gd name="GluePoint37Y" fmla="*/ 0 h 152"/>
                  <a:gd name="GluePoint38X" fmla="*/ 11003.5327102804 w 107"/>
                  <a:gd name="GluePoint38Y" fmla="*/ 0 h 152"/>
                  <a:gd name="GluePoint39X" fmla="*/ 10670.6355140187 w 107"/>
                  <a:gd name="GluePoint39Y" fmla="*/ 0 h 152"/>
                  <a:gd name="GluePoint40X" fmla="*/ 10038.1308411215 w 107"/>
                  <a:gd name="GluePoint40Y" fmla="*/ 0 h 152"/>
                  <a:gd name="GluePoint41X" fmla="*/ 9364.65420560748 w 107"/>
                  <a:gd name="GluePoint41Y" fmla="*/ 0 h 152"/>
                  <a:gd name="GluePoint42X" fmla="*/ 8582.34579439252 w 107"/>
                  <a:gd name="GluePoint42Y" fmla="*/ 0 h 152"/>
                  <a:gd name="GluePoint43X" fmla="*/ 8273.77570093458 w 107"/>
                  <a:gd name="GluePoint43Y" fmla="*/ 0 h 152"/>
                  <a:gd name="GluePoint44X" fmla="*/ 6408.27102803738 w 107"/>
                  <a:gd name="GluePoint44Y" fmla="*/ 0 h 152"/>
                  <a:gd name="GluePoint45X" fmla="*/ 6300.71962616823 w 107"/>
                  <a:gd name="GluePoint45Y" fmla="*/ 0 h 152"/>
                  <a:gd name="GluePoint46X" fmla="*/ 5417.26168224299 w 107"/>
                  <a:gd name="GluePoint46Y" fmla="*/ 0 h 152"/>
                  <a:gd name="GluePoint47X" fmla="*/ 4844.93457943925 w 107"/>
                  <a:gd name="GluePoint47Y" fmla="*/ 0 h 152"/>
                  <a:gd name="GluePoint48X" fmla="*/ 5161.18691588785 w 107"/>
                  <a:gd name="GluePoint48Y" fmla="*/ 0 h 152"/>
                  <a:gd name="GluePoint49X" fmla="*/ 6606.72897196262 w 107"/>
                  <a:gd name="GluePoint49Y" fmla="*/ 0 h 152"/>
                  <a:gd name="GluePoint50X" fmla="*/ 7071.5046728972 w 107"/>
                  <a:gd name="GluePoint50Y" fmla="*/ 0 h 152"/>
                  <a:gd name="GluePoint51X" fmla="*/ 7253.31775700935 w 107"/>
                  <a:gd name="GluePoint51Y" fmla="*/ 0 h 152"/>
                  <a:gd name="GluePoint52X" fmla="*/ 7253.31775700935 w 107"/>
                  <a:gd name="GluePoint52Y" fmla="*/ 0 h 152"/>
                  <a:gd name="GluePoint53X" fmla="*/ 9770.53271028037 w 107"/>
                  <a:gd name="GluePoint53Y" fmla="*/ 0 h 152"/>
                  <a:gd name="GluePoint54X" fmla="*/ 10440.1682242991 w 107"/>
                  <a:gd name="GluePoint54Y" fmla="*/ 0 h 152"/>
                  <a:gd name="GluePoint55X" fmla="*/ 9770.53271028037 w 107"/>
                  <a:gd name="GluePoint55Y" fmla="*/ 0 h 152"/>
                  <a:gd name="GluePoint56X" fmla="*/ 8917.80373831776 w 107"/>
                  <a:gd name="GluePoint56Y" fmla="*/ 0 h 152"/>
                  <a:gd name="GluePoint57X" fmla="*/ 7509.39252336449 w 107"/>
                  <a:gd name="GluePoint57Y" fmla="*/ 0 h 152"/>
                  <a:gd name="GluePoint58X" fmla="*/ 6408.27102803738 w 107"/>
                  <a:gd name="GluePoint58Y" fmla="*/ 0 h 152"/>
                  <a:gd name="GluePoint59X" fmla="*/ 6170.1214953271 w 107"/>
                  <a:gd name="GluePoint59Y" fmla="*/ 0 h 152"/>
                  <a:gd name="GluePoint60X" fmla="*/ 7844.85046728972 w 107"/>
                  <a:gd name="GluePoint60Y" fmla="*/ 0 h 152"/>
                  <a:gd name="GluePoint61X" fmla="*/ 8273.77570093458 w 107"/>
                  <a:gd name="GluePoint61Y" fmla="*/ 0 h 152"/>
                  <a:gd name="GluePoint62X" fmla="*/ 7684.80373831776 w 107"/>
                  <a:gd name="GluePoint62Y" fmla="*/ 0 h 15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 ang="0">
                    <a:pos x="GluePoint62X" y="GluePoint62Y"/>
                  </a:cxn>
                </a:cxnLst>
                <a:rect l="textAreaLeft" t="textAreaTop" r="textAreaRight" b="textAreaBottom"/>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solidFill>
                <a:schemeClr val="accent1"/>
              </a:solidFill>
              <a:ln w="0">
                <a:noFill/>
              </a:ln>
            </p:spPr>
            <p:style>
              <a:lnRef idx="0"/>
              <a:fillRef idx="0"/>
              <a:effectRef idx="0"/>
              <a:fontRef idx="minor"/>
            </p:style>
            <p:txBody>
              <a:bodyPr lIns="90000" rIns="90000" tIns="-6480" bIns="-648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211" name="ïşḷîďè"/>
              <p:cNvSpPr/>
              <p:nvPr/>
            </p:nvSpPr>
            <p:spPr>
              <a:xfrm>
                <a:off x="10208880" y="508320"/>
                <a:ext cx="26640" cy="19440"/>
              </a:xfrm>
              <a:custGeom>
                <a:avLst/>
                <a:gdLst>
                  <a:gd name="textAreaLeft" fmla="*/ 0 w 26640"/>
                  <a:gd name="textAreaRight" fmla="*/ 32400 w 26640"/>
                  <a:gd name="textAreaTop" fmla="*/ 0 h 19440"/>
                  <a:gd name="textAreaBottom" fmla="*/ 25200 h 19440"/>
                  <a:gd name="GluePoint1X" fmla="*/ 669.642857142857 w 70"/>
                  <a:gd name="GluePoint1Y" fmla="*/ 0 h 90"/>
                  <a:gd name="GluePoint2X" fmla="*/ 607.5 w 70"/>
                  <a:gd name="GluePoint2Y" fmla="*/ 0 h 90"/>
                  <a:gd name="GluePoint3X" fmla="*/ 681.428571428571 w 70"/>
                  <a:gd name="GluePoint3Y" fmla="*/ 0 h 90"/>
                  <a:gd name="GluePoint4X" fmla="*/ 547.5 w 70"/>
                  <a:gd name="GluePoint4Y" fmla="*/ 0 h 90"/>
                  <a:gd name="GluePoint5X" fmla="*/ 396.428571428571 w 70"/>
                  <a:gd name="GluePoint5Y" fmla="*/ 0 h 90"/>
                  <a:gd name="GluePoint6X" fmla="*/ 281.785714285714 w 70"/>
                  <a:gd name="GluePoint6Y" fmla="*/ 0 h 90"/>
                  <a:gd name="GluePoint7X" fmla="*/ 223.928571428571 w 70"/>
                  <a:gd name="GluePoint7Y" fmla="*/ 0 h 90"/>
                  <a:gd name="GluePoint8X" fmla="*/ 353.571428571429 w 70"/>
                  <a:gd name="GluePoint8Y" fmla="*/ 0 h 90"/>
                  <a:gd name="GluePoint9X" fmla="*/ 456.428571428571 w 70"/>
                  <a:gd name="GluePoint9Y" fmla="*/ 0 h 90"/>
                  <a:gd name="GluePoint10X" fmla="*/ 378.214285714286 w 70"/>
                  <a:gd name="GluePoint10Y" fmla="*/ 0 h 90"/>
                  <a:gd name="GluePoint11X" fmla="*/ 162.857142857143 w 70"/>
                  <a:gd name="GluePoint11Y" fmla="*/ 0 h 90"/>
                  <a:gd name="GluePoint12X" fmla="*/ 124.285714285714 w 70"/>
                  <a:gd name="GluePoint12Y" fmla="*/ 0 h 90"/>
                  <a:gd name="GluePoint13X" fmla="*/ 88.9285714285714 w 70"/>
                  <a:gd name="GluePoint13Y" fmla="*/ 0 h 90"/>
                  <a:gd name="GluePoint14X" fmla="*/ 30 w 70"/>
                  <a:gd name="GluePoint14Y" fmla="*/ 0 h 90"/>
                  <a:gd name="GluePoint15X" fmla="*/ 3.21428571428571 w 70"/>
                  <a:gd name="GluePoint15Y" fmla="*/ 0 h 90"/>
                  <a:gd name="GluePoint16X" fmla="*/ 236.785714285714 w 70"/>
                  <a:gd name="GluePoint16Y" fmla="*/ 0 h 90"/>
                  <a:gd name="GluePoint17X" fmla="*/ 422.142857142857 w 70"/>
                  <a:gd name="GluePoint17Y" fmla="*/ 0 h 90"/>
                  <a:gd name="GluePoint18X" fmla="*/ 513.214285714286 w 70"/>
                  <a:gd name="GluePoint18Y" fmla="*/ 0 h 90"/>
                  <a:gd name="GluePoint19X" fmla="*/ 583.928571428571 w 70"/>
                  <a:gd name="GluePoint19Y" fmla="*/ 0 h 90"/>
                  <a:gd name="GluePoint20X" fmla="*/ 702.857142857143 w 70"/>
                  <a:gd name="GluePoint20Y" fmla="*/ 0 h 90"/>
                  <a:gd name="GluePoint21X" fmla="*/ 626.785714285714 w 70"/>
                  <a:gd name="GluePoint21Y" fmla="*/ 0 h 90"/>
                  <a:gd name="GluePoint22X" fmla="*/ 652.5 w 70"/>
                  <a:gd name="GluePoint22Y" fmla="*/ 0 h 90"/>
                  <a:gd name="GluePoint23X" fmla="*/ 783.214285714286 w 70"/>
                  <a:gd name="GluePoint23Y" fmla="*/ 0 h 90"/>
                  <a:gd name="GluePoint24X" fmla="*/ 902.142857142857 w 70"/>
                  <a:gd name="GluePoint24Y" fmla="*/ 0 h 90"/>
                  <a:gd name="GluePoint25X" fmla="*/ 763.928571428571 w 70"/>
                  <a:gd name="GluePoint25Y" fmla="*/ 0 h 90"/>
                  <a:gd name="GluePoint26X" fmla="*/ 669.642857142857 w 70"/>
                  <a:gd name="GluePoint26Y" fmla="*/ 0 h 9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Lst>
                <a:rect l="textAreaLeft" t="textAreaTop" r="textAreaRight" b="textAreaBottom"/>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solidFill>
                <a:schemeClr val="accent1"/>
              </a:solidFill>
              <a:ln w="0">
                <a:noFill/>
              </a:ln>
            </p:spPr>
            <p:style>
              <a:lnRef idx="0"/>
              <a:fillRef idx="0"/>
              <a:effectRef idx="0"/>
              <a:fontRef idx="minor"/>
            </p:style>
            <p:txBody>
              <a:bodyPr lIns="90000" rIns="90000" tIns="-19800" bIns="-198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212" name="îṡlïḋe"/>
              <p:cNvSpPr/>
              <p:nvPr/>
            </p:nvSpPr>
            <p:spPr>
              <a:xfrm>
                <a:off x="10105560" y="383040"/>
                <a:ext cx="45000" cy="38880"/>
              </a:xfrm>
              <a:custGeom>
                <a:avLst/>
                <a:gdLst>
                  <a:gd name="textAreaLeft" fmla="*/ 0 w 45000"/>
                  <a:gd name="textAreaRight" fmla="*/ 50760 w 45000"/>
                  <a:gd name="textAreaTop" fmla="*/ 0 h 38880"/>
                  <a:gd name="textAreaBottom" fmla="*/ 44640 h 38880"/>
                  <a:gd name="GluePoint1X" fmla="*/ 268.258064516129 w 124"/>
                  <a:gd name="GluePoint1Y" fmla="*/ 0 h 141"/>
                  <a:gd name="GluePoint2X" fmla="*/ 233.709677419355 w 124"/>
                  <a:gd name="GluePoint2Y" fmla="*/ 0.773049645390071 h 141"/>
                  <a:gd name="GluePoint3X" fmla="*/ 227.612903225806 w 124"/>
                  <a:gd name="GluePoint3Y" fmla="*/ 0.773049645390071 h 141"/>
                  <a:gd name="GluePoint4X" fmla="*/ 174.774193548387 w 124"/>
                  <a:gd name="GluePoint4Y" fmla="*/ 0.773049645390071 h 141"/>
                  <a:gd name="GluePoint5X" fmla="*/ 130.064516129032 w 124"/>
                  <a:gd name="GluePoint5Y" fmla="*/ 0 h 141"/>
                  <a:gd name="GluePoint6X" fmla="*/ 102.629032258065 w 124"/>
                  <a:gd name="GluePoint6Y" fmla="*/ 0 h 141"/>
                  <a:gd name="GluePoint7X" fmla="*/ 116.854838709677 w 124"/>
                  <a:gd name="GluePoint7Y" fmla="*/ 1.54609929078014 h 141"/>
                  <a:gd name="GluePoint8X" fmla="*/ 168.677419354839 w 124"/>
                  <a:gd name="GluePoint8Y" fmla="*/ 1.54609929078014 h 141"/>
                  <a:gd name="GluePoint9X" fmla="*/ 196.112903225806 w 124"/>
                  <a:gd name="GluePoint9Y" fmla="*/ 1.54609929078014 h 141"/>
                  <a:gd name="GluePoint10X" fmla="*/ 178.838709677419 w 124"/>
                  <a:gd name="GluePoint10Y" fmla="*/ 2.31914893617021 h 141"/>
                  <a:gd name="GluePoint11X" fmla="*/ 116.854838709677 w 124"/>
                  <a:gd name="GluePoint11Y" fmla="*/ 3.09219858156028 h 141"/>
                  <a:gd name="GluePoint12X" fmla="*/ 44.7096774193548 w 124"/>
                  <a:gd name="GluePoint12Y" fmla="*/ 3.86524822695035 h 141"/>
                  <a:gd name="GluePoint13X" fmla="*/ 38.6129032258065 w 124"/>
                  <a:gd name="GluePoint13Y" fmla="*/ 3.86524822695035 h 141"/>
                  <a:gd name="GluePoint14X" fmla="*/ 5.08064516129032 w 124"/>
                  <a:gd name="GluePoint14Y" fmla="*/ 3.86524822695035 h 141"/>
                  <a:gd name="GluePoint15X" fmla="*/ 3.04838709677419 w 124"/>
                  <a:gd name="GluePoint15Y" fmla="*/ 3.86524822695035 h 141"/>
                  <a:gd name="GluePoint16X" fmla="*/ 20.3225806451613 w 124"/>
                  <a:gd name="GluePoint16Y" fmla="*/ 5.4113475177305 h 141"/>
                  <a:gd name="GluePoint17X" fmla="*/ 83.3225806451613 w 124"/>
                  <a:gd name="GluePoint17Y" fmla="*/ 3.86524822695035 h 141"/>
                  <a:gd name="GluePoint18X" fmla="*/ 175.790322580645 w 124"/>
                  <a:gd name="GluePoint18Y" fmla="*/ 2.31914893617021 h 141"/>
                  <a:gd name="GluePoint19X" fmla="*/ 234.725806451613 w 124"/>
                  <a:gd name="GluePoint19Y" fmla="*/ 1.54609929078014 h 141"/>
                  <a:gd name="GluePoint20X" fmla="*/ 316.016129032258 w 124"/>
                  <a:gd name="GluePoint20Y" fmla="*/ 1.54609929078014 h 141"/>
                  <a:gd name="GluePoint21X" fmla="*/ 353.612903225806 w 124"/>
                  <a:gd name="GluePoint21Y" fmla="*/ 1.54609929078014 h 141"/>
                  <a:gd name="GluePoint22X" fmla="*/ 378 w 124"/>
                  <a:gd name="GluePoint22Y" fmla="*/ 0.773049645390071 h 141"/>
                  <a:gd name="GluePoint23X" fmla="*/ 341.41935483871 w 124"/>
                  <a:gd name="GluePoint23Y" fmla="*/ 0.773049645390071 h 141"/>
                  <a:gd name="GluePoint24X" fmla="*/ 292.645161290323 w 124"/>
                  <a:gd name="GluePoint24Y" fmla="*/ 0.773049645390071 h 141"/>
                  <a:gd name="GluePoint25X" fmla="*/ 268.258064516129 w 124"/>
                  <a:gd name="GluePoint25Y" fmla="*/ 0.773049645390071 h 141"/>
                  <a:gd name="GluePoint26X" fmla="*/ 285.532258064516 w 124"/>
                  <a:gd name="GluePoint26Y" fmla="*/ 0 h 141"/>
                  <a:gd name="GluePoint27X" fmla="*/ 306.870967741936 w 124"/>
                  <a:gd name="GluePoint27Y" fmla="*/ 0 h 141"/>
                  <a:gd name="GluePoint28X" fmla="*/ 329.225806451613 w 124"/>
                  <a:gd name="GluePoint28Y" fmla="*/ 0 h 141"/>
                  <a:gd name="GluePoint29X" fmla="*/ 326.177419354839 w 124"/>
                  <a:gd name="GluePoint29Y" fmla="*/ 0 h 141"/>
                  <a:gd name="GluePoint30X" fmla="*/ 290.612903225806 w 124"/>
                  <a:gd name="GluePoint30Y" fmla="*/ 0 h 141"/>
                  <a:gd name="GluePoint31X" fmla="*/ 268.258064516129 w 124"/>
                  <a:gd name="GluePoint31Y" fmla="*/ 0 h 14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Lst>
                <a:rect l="textAreaLeft" t="textAreaTop" r="textAreaRight" b="textAreaBottom"/>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solidFill>
                <a:schemeClr val="accent1"/>
              </a:solidFill>
              <a:ln w="0">
                <a:noFill/>
              </a:ln>
            </p:spPr>
            <p:style>
              <a:lnRef idx="0"/>
              <a:fillRef idx="0"/>
              <a:effectRef idx="0"/>
              <a:fontRef idx="minor"/>
            </p:style>
            <p:txBody>
              <a:bodyPr lIns="90000" rIns="90000" tIns="-360" bIns="-36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213" name="í$ḻíde"/>
              <p:cNvSpPr/>
              <p:nvPr/>
            </p:nvSpPr>
            <p:spPr>
              <a:xfrm>
                <a:off x="9956160" y="463320"/>
                <a:ext cx="172080" cy="249480"/>
              </a:xfrm>
              <a:custGeom>
                <a:avLst/>
                <a:gdLst>
                  <a:gd name="textAreaLeft" fmla="*/ 0 w 172080"/>
                  <a:gd name="textAreaRight" fmla="*/ 177840 w 172080"/>
                  <a:gd name="textAreaTop" fmla="*/ 0 h 249480"/>
                  <a:gd name="textAreaBottom" fmla="*/ 255240 h 249480"/>
                  <a:gd name="GluePoint1X" fmla="*/ 0 w 709"/>
                  <a:gd name="GluePoint1Y" fmla="*/ 7399.38866396761 h 494"/>
                  <a:gd name="GluePoint2X" fmla="*/ 0 w 709"/>
                  <a:gd name="GluePoint2Y" fmla="*/ 7399.38866396761 h 494"/>
                  <a:gd name="GluePoint3X" fmla="*/ 0 w 709"/>
                  <a:gd name="GluePoint3Y" fmla="*/ 1725.16599190283 h 494"/>
                  <a:gd name="GluePoint4X" fmla="*/ 0 w 709"/>
                  <a:gd name="GluePoint4Y" fmla="*/ 1725.16599190283 h 494"/>
                  <a:gd name="GluePoint5X" fmla="*/ 0 w 709"/>
                  <a:gd name="GluePoint5Y" fmla="*/ 0 h 494"/>
                  <a:gd name="GluePoint6X" fmla="*/ 0 w 709"/>
                  <a:gd name="GluePoint6Y" fmla="*/ 6559.28340080972 h 494"/>
                  <a:gd name="GluePoint7X" fmla="*/ 0 w 709"/>
                  <a:gd name="GluePoint7Y" fmla="*/ 6559.28340080972 h 494"/>
                  <a:gd name="GluePoint8X" fmla="*/ 0 w 709"/>
                  <a:gd name="GluePoint8Y" fmla="*/ 7794.15384615385 h 494"/>
                  <a:gd name="GluePoint9X" fmla="*/ 0 w 709"/>
                  <a:gd name="GluePoint9Y" fmla="*/ 15394.4372469636 h 494"/>
                  <a:gd name="GluePoint10X" fmla="*/ 0 w 709"/>
                  <a:gd name="GluePoint10Y" fmla="*/ 37270.8906882591 h 494"/>
                  <a:gd name="GluePoint11X" fmla="*/ 0 w 709"/>
                  <a:gd name="GluePoint11Y" fmla="*/ 37270.8906882591 h 494"/>
                  <a:gd name="GluePoint12X" fmla="*/ 0 w 709"/>
                  <a:gd name="GluePoint12Y" fmla="*/ 49297.8825910931 h 494"/>
                  <a:gd name="GluePoint13X" fmla="*/ 0 w 709"/>
                  <a:gd name="GluePoint13Y" fmla="*/ 107537.688259109 h 494"/>
                  <a:gd name="GluePoint14X" fmla="*/ 0 w 709"/>
                  <a:gd name="GluePoint14Y" fmla="*/ 134881.850202429 h 494"/>
                  <a:gd name="GluePoint15X" fmla="*/ 0 w 709"/>
                  <a:gd name="GluePoint15Y" fmla="*/ 134881.850202429 h 494"/>
                  <a:gd name="GluePoint16X" fmla="*/ 0 w 709"/>
                  <a:gd name="GluePoint16Y" fmla="*/ 127871.607287449 h 494"/>
                  <a:gd name="GluePoint17X" fmla="*/ 0 w 709"/>
                  <a:gd name="GluePoint17Y" fmla="*/ 134881.850202429 h 494"/>
                  <a:gd name="GluePoint18X" fmla="*/ 0 w 709"/>
                  <a:gd name="GluePoint18Y" fmla="*/ 134881.850202429 h 494"/>
                  <a:gd name="GluePoint19X" fmla="*/ 0 w 709"/>
                  <a:gd name="GluePoint19Y" fmla="*/ 122703.133603239 h 494"/>
                  <a:gd name="GluePoint20X" fmla="*/ 0 w 709"/>
                  <a:gd name="GluePoint20Y" fmla="*/ 57929.3319838057 h 494"/>
                  <a:gd name="GluePoint21X" fmla="*/ 0 w 709"/>
                  <a:gd name="GluePoint21Y" fmla="*/ 52347.8299595142 h 494"/>
                  <a:gd name="GluePoint22X" fmla="*/ 0 w 709"/>
                  <a:gd name="GluePoint22Y" fmla="*/ 52347.8299595142 h 494"/>
                  <a:gd name="GluePoint23X" fmla="*/ 0 w 709"/>
                  <a:gd name="GluePoint23Y" fmla="*/ 23780.036437247 h 494"/>
                  <a:gd name="GluePoint24X" fmla="*/ 0 w 709"/>
                  <a:gd name="GluePoint24Y" fmla="*/ 16293.5465587045 h 494"/>
                  <a:gd name="GluePoint25X" fmla="*/ 0 w 709"/>
                  <a:gd name="GluePoint25Y" fmla="*/ 9128.76923076923 h 494"/>
                  <a:gd name="GluePoint26X" fmla="*/ 0 w 709"/>
                  <a:gd name="GluePoint26Y" fmla="*/ 16293.5465587045 h 494"/>
                  <a:gd name="GluePoint27X" fmla="*/ 0 w 709"/>
                  <a:gd name="GluePoint27Y" fmla="*/ 23780.036437247 h 494"/>
                  <a:gd name="GluePoint28X" fmla="*/ 0 w 709"/>
                  <a:gd name="GluePoint28Y" fmla="*/ 52347.8299595142 h 494"/>
                  <a:gd name="GluePoint29X" fmla="*/ 0 w 709"/>
                  <a:gd name="GluePoint29Y" fmla="*/ 52347.8299595142 h 494"/>
                  <a:gd name="GluePoint30X" fmla="*/ 0 w 709"/>
                  <a:gd name="GluePoint30Y" fmla="*/ 57929.3319838057 h 494"/>
                  <a:gd name="GluePoint31X" fmla="*/ 0 w 709"/>
                  <a:gd name="GluePoint31Y" fmla="*/ 122703.133603239 h 494"/>
                  <a:gd name="GluePoint32X" fmla="*/ 0.675599435825106 w 709"/>
                  <a:gd name="GluePoint32Y" fmla="*/ 134881.850202429 h 494"/>
                  <a:gd name="GluePoint33X" fmla="*/ 0.675599435825106 w 709"/>
                  <a:gd name="GluePoint33Y" fmla="*/ 134881.850202429 h 494"/>
                  <a:gd name="GluePoint34X" fmla="*/ 0.675599435825106 w 709"/>
                  <a:gd name="GluePoint34Y" fmla="*/ 127871.607287449 h 494"/>
                  <a:gd name="GluePoint35X" fmla="*/ 0.675599435825106 w 709"/>
                  <a:gd name="GluePoint35Y" fmla="*/ 134881.850202429 h 494"/>
                  <a:gd name="GluePoint36X" fmla="*/ 0.675599435825106 w 709"/>
                  <a:gd name="GluePoint36Y" fmla="*/ 134881.850202429 h 494"/>
                  <a:gd name="GluePoint37X" fmla="*/ 0.675599435825106 w 709"/>
                  <a:gd name="GluePoint37Y" fmla="*/ 107537.688259109 h 494"/>
                  <a:gd name="GluePoint38X" fmla="*/ 0.675599435825106 w 709"/>
                  <a:gd name="GluePoint38Y" fmla="*/ 49297.8825910931 h 494"/>
                  <a:gd name="GluePoint39X" fmla="*/ 0.675599435825106 w 709"/>
                  <a:gd name="GluePoint39Y" fmla="*/ 37270.8906882591 h 494"/>
                  <a:gd name="GluePoint40X" fmla="*/ 0 w 709"/>
                  <a:gd name="GluePoint40Y" fmla="*/ 37270.8906882591 h 494"/>
                  <a:gd name="GluePoint41X" fmla="*/ 0 w 709"/>
                  <a:gd name="GluePoint41Y" fmla="*/ 15394.4372469636 h 494"/>
                  <a:gd name="GluePoint42X" fmla="*/ 0 w 709"/>
                  <a:gd name="GluePoint42Y" fmla="*/ 7794.15384615385 h 494"/>
                  <a:gd name="GluePoint43X" fmla="*/ 0 w 709"/>
                  <a:gd name="GluePoint43Y" fmla="*/ 6559.28340080972 h 494"/>
                  <a:gd name="GluePoint44X" fmla="*/ 0 w 709"/>
                  <a:gd name="GluePoint44Y" fmla="*/ 6559.28340080972 h 494"/>
                  <a:gd name="GluePoint45X" fmla="*/ 0 w 709"/>
                  <a:gd name="GluePoint45Y" fmla="*/ 0 h 494"/>
                  <a:gd name="GluePoint46X" fmla="*/ 0 w 709"/>
                  <a:gd name="GluePoint46Y" fmla="*/ 1725.16599190283 h 494"/>
                  <a:gd name="GluePoint47X" fmla="*/ 0 w 709"/>
                  <a:gd name="GluePoint47Y" fmla="*/ 1725.16599190283 h 494"/>
                  <a:gd name="GluePoint48X" fmla="*/ 0 w 709"/>
                  <a:gd name="GluePoint48Y" fmla="*/ 7399.38866396761 h 494"/>
                  <a:gd name="GluePoint49X" fmla="*/ 0 w 709"/>
                  <a:gd name="GluePoint49Y" fmla="*/ 7399.38866396761 h 49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Lst>
                <a:rect l="textAreaLeft" t="textAreaTop" r="textAreaRight" b="textAreaBottom"/>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solidFill>
                <a:schemeClr val="accent1"/>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214" name="ïŝľîḑê"/>
              <p:cNvSpPr/>
              <p:nvPr/>
            </p:nvSpPr>
            <p:spPr>
              <a:xfrm>
                <a:off x="9778320" y="337320"/>
                <a:ext cx="526680" cy="527400"/>
              </a:xfrm>
              <a:custGeom>
                <a:avLst/>
                <a:gdLst>
                  <a:gd name="textAreaLeft" fmla="*/ 0 w 526680"/>
                  <a:gd name="textAreaRight" fmla="*/ 532440 w 526680"/>
                  <a:gd name="textAreaTop" fmla="*/ 0 h 527400"/>
                  <a:gd name="textAreaBottom" fmla="*/ 533160 h 527400"/>
                  <a:gd name="GluePoint1X" fmla="*/ 661.320729237002 w 1481"/>
                  <a:gd name="GluePoint1Y" fmla="*/ 0 h 1479"/>
                  <a:gd name="GluePoint2X" fmla="*/ 1332.52667116813 w 1481"/>
                  <a:gd name="GluePoint2Y" fmla="*/ 690.873563218391 h 1479"/>
                  <a:gd name="GluePoint3X" fmla="*/ 661.320729237002 w 1481"/>
                  <a:gd name="GluePoint3Y" fmla="*/ 1389.6768086545 h 1479"/>
                  <a:gd name="GluePoint4X" fmla="*/ 0 w 1481"/>
                  <a:gd name="GluePoint4Y" fmla="*/ 690.873563218391 h 1479"/>
                  <a:gd name="GluePoint5X" fmla="*/ 661.320729237002 w 1481"/>
                  <a:gd name="GluePoint5Y" fmla="*/ 0 h 1479"/>
                  <a:gd name="GluePoint6X" fmla="*/ 661.320729237002 w 1481"/>
                  <a:gd name="GluePoint6Y" fmla="*/ 0 h 1479"/>
                  <a:gd name="GluePoint7X" fmla="*/ 661.320729237002 w 1481"/>
                  <a:gd name="GluePoint7Y" fmla="*/ 12.8857336037863 h 1479"/>
                  <a:gd name="GluePoint8X" fmla="*/ 10.8737339635382 w 1481"/>
                  <a:gd name="GluePoint8Y" fmla="*/ 690.873563218391 h 1479"/>
                  <a:gd name="GluePoint9X" fmla="*/ 661.320729237002 w 1481"/>
                  <a:gd name="GluePoint9Y" fmla="*/ 1364.89655172414 h 1479"/>
                  <a:gd name="GluePoint10X" fmla="*/ 1307.81363943282 w 1481"/>
                  <a:gd name="GluePoint10Y" fmla="*/ 690.873563218391 h 1479"/>
                  <a:gd name="GluePoint11X" fmla="*/ 661.320729237002 w 1481"/>
                  <a:gd name="GluePoint11Y" fmla="*/ 12.8857336037863 h 147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solidFill>
                <a:schemeClr val="accent1"/>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215" name="išlíḑe"/>
              <p:cNvSpPr/>
              <p:nvPr/>
            </p:nvSpPr>
            <p:spPr>
              <a:xfrm>
                <a:off x="9810720" y="592560"/>
                <a:ext cx="460080" cy="239040"/>
              </a:xfrm>
              <a:custGeom>
                <a:avLst/>
                <a:gdLst>
                  <a:gd name="textAreaLeft" fmla="*/ 0 w 460080"/>
                  <a:gd name="textAreaRight" fmla="*/ 465840 w 460080"/>
                  <a:gd name="textAreaTop" fmla="*/ 0 h 239040"/>
                  <a:gd name="textAreaBottom" fmla="*/ 244800 h 239040"/>
                  <a:gd name="GluePoint1X" fmla="*/ 531014.467647059 w 680"/>
                  <a:gd name="GluePoint1Y" fmla="*/ 0 h 1294"/>
                  <a:gd name="GluePoint2X" fmla="*/ 1348566.31470588 w 680"/>
                  <a:gd name="GluePoint2Y" fmla="*/ 0 h 1294"/>
                  <a:gd name="GluePoint3X" fmla="*/ 1306948.03088235 w 680"/>
                  <a:gd name="GluePoint3Y" fmla="*/ 0 h 1294"/>
                  <a:gd name="GluePoint4X" fmla="*/ 444330.242647059 w 680"/>
                  <a:gd name="GluePoint4Y" fmla="*/ 0 h 1294"/>
                  <a:gd name="GluePoint5X" fmla="*/ 444330.242647059 w 680"/>
                  <a:gd name="GluePoint5Y" fmla="*/ 0 h 1294"/>
                  <a:gd name="GluePoint6X" fmla="*/ 1224651.90441176 w 680"/>
                  <a:gd name="GluePoint6Y" fmla="*/ 0 h 1294"/>
                  <a:gd name="GluePoint7X" fmla="*/ 444330.242647059 w 680"/>
                  <a:gd name="GluePoint7Y" fmla="*/ 0 h 1294"/>
                  <a:gd name="GluePoint8X" fmla="*/ 1587919.87941176 w 680"/>
                  <a:gd name="GluePoint8Y" fmla="*/ 0 h 1294"/>
                  <a:gd name="GluePoint9X" fmla="*/ 1635487.39411765 w 680"/>
                  <a:gd name="GluePoint9Y" fmla="*/ 0 h 1294"/>
                  <a:gd name="GluePoint10X" fmla="*/ 1067600.10882353 w 680"/>
                  <a:gd name="GluePoint10Y" fmla="*/ 0 h 1294"/>
                  <a:gd name="GluePoint11X" fmla="*/ 1463698.88529412 w 680"/>
                  <a:gd name="GluePoint11Y" fmla="*/ 0 h 1294"/>
                  <a:gd name="GluePoint12X" fmla="*/ 2995656.87205882 w 680"/>
                  <a:gd name="GluePoint12Y" fmla="*/ 0 h 1294"/>
                  <a:gd name="GluePoint13X" fmla="*/ 2385357.57058824 w 680"/>
                  <a:gd name="GluePoint13Y" fmla="*/ 0 h 1294"/>
                  <a:gd name="GluePoint14X" fmla="*/ 1181925.78088235 w 680"/>
                  <a:gd name="GluePoint14Y" fmla="*/ 0 h 1294"/>
                  <a:gd name="GluePoint15X" fmla="*/ 3317379.91764706 w 680"/>
                  <a:gd name="GluePoint15Y" fmla="*/ 0 h 1294"/>
                  <a:gd name="GluePoint16X" fmla="*/ 3846229.48970588 w 680"/>
                  <a:gd name="GluePoint16Y" fmla="*/ 0 h 1294"/>
                  <a:gd name="GluePoint17X" fmla="*/ 3125988.85294118 w 680"/>
                  <a:gd name="GluePoint17Y" fmla="*/ 0 h 1294"/>
                  <a:gd name="GluePoint18X" fmla="*/ 2855098.53382353 w 680"/>
                  <a:gd name="GluePoint18Y" fmla="*/ 0 h 1294"/>
                  <a:gd name="GluePoint19X" fmla="*/ 4226147.03529412 w 680"/>
                  <a:gd name="GluePoint19Y" fmla="*/ 0 h 1294"/>
                  <a:gd name="GluePoint20X" fmla="*/ 4509191.61617647 w 680"/>
                  <a:gd name="GluePoint20Y" fmla="*/ 0 h 1294"/>
                  <a:gd name="GluePoint21X" fmla="*/ 3406607.09558824 w 680"/>
                  <a:gd name="GluePoint21Y" fmla="*/ 0 h 1294"/>
                  <a:gd name="GluePoint22X" fmla="*/ 3754955.91176471 w 680"/>
                  <a:gd name="GluePoint22Y" fmla="*/ 0 h 1294"/>
                  <a:gd name="GluePoint23X" fmla="*/ 5443296.1 w 680"/>
                  <a:gd name="GluePoint23Y" fmla="*/ 0 h 1294"/>
                  <a:gd name="GluePoint24X" fmla="*/ 6716265.99117647 w 680"/>
                  <a:gd name="GluePoint24Y" fmla="*/ 0 h 1294"/>
                  <a:gd name="GluePoint25X" fmla="*/ 5289161.55294118 w 680"/>
                  <a:gd name="GluePoint25Y" fmla="*/ 0 h 1294"/>
                  <a:gd name="GluePoint26X" fmla="*/ 8840935.14852941 w 680"/>
                  <a:gd name="GluePoint26Y" fmla="*/ 0 h 1294"/>
                  <a:gd name="GluePoint27X" fmla="*/ 8883687.60441176 w 680"/>
                  <a:gd name="GluePoint27Y" fmla="*/ 0 h 1294"/>
                  <a:gd name="GluePoint28X" fmla="*/ 7818212.89264706 w 680"/>
                  <a:gd name="GluePoint28Y" fmla="*/ 0 h 1294"/>
                  <a:gd name="GluePoint29X" fmla="*/ 8260455.35588235 w 680"/>
                  <a:gd name="GluePoint29Y" fmla="*/ 0 h 1294"/>
                  <a:gd name="GluePoint30X" fmla="*/ 9296699.275 w 680"/>
                  <a:gd name="GluePoint30Y" fmla="*/ 0 h 1294"/>
                  <a:gd name="GluePoint31X" fmla="*/ 10753619.4602941 w 680"/>
                  <a:gd name="GluePoint31Y" fmla="*/ 0 h 1294"/>
                  <a:gd name="GluePoint32X" fmla="*/ 9911482.6 w 680"/>
                  <a:gd name="GluePoint32Y" fmla="*/ 0 h 1294"/>
                  <a:gd name="GluePoint33X" fmla="*/ 11995737.2382353 w 680"/>
                  <a:gd name="GluePoint33Y" fmla="*/ 0 h 1294"/>
                  <a:gd name="GluePoint34X" fmla="*/ 11192922.1044118 w 680"/>
                  <a:gd name="GluePoint34Y" fmla="*/ 0 h 1294"/>
                  <a:gd name="GluePoint35X" fmla="*/ 13127857.2544118 w 680"/>
                  <a:gd name="GluePoint35Y" fmla="*/ 0 h 1294"/>
                  <a:gd name="GluePoint36X" fmla="*/ 12920661.1352941 w 680"/>
                  <a:gd name="GluePoint36Y" fmla="*/ 0 h 1294"/>
                  <a:gd name="GluePoint37X" fmla="*/ 12481516.4852941 w 680"/>
                  <a:gd name="GluePoint37Y" fmla="*/ 0 h 1294"/>
                  <a:gd name="GluePoint38X" fmla="*/ 13127857.2544118 w 680"/>
                  <a:gd name="GluePoint38Y" fmla="*/ 0 h 1294"/>
                  <a:gd name="GluePoint39X" fmla="*/ 13316635.7735294 w 680"/>
                  <a:gd name="GluePoint39Y" fmla="*/ 0 h 1294"/>
                  <a:gd name="GluePoint40X" fmla="*/ 14163314.9647059 w 680"/>
                  <a:gd name="GluePoint40Y" fmla="*/ 0 h 1294"/>
                  <a:gd name="GluePoint41X" fmla="*/ 14216679.3588235 w 680"/>
                  <a:gd name="GluePoint41Y" fmla="*/ 0 h 1294"/>
                  <a:gd name="GluePoint42X" fmla="*/ 14133875.3941176 w 680"/>
                  <a:gd name="GluePoint42Y" fmla="*/ 0 h 1294"/>
                  <a:gd name="GluePoint43X" fmla="*/ 15750659.2941176 w 680"/>
                  <a:gd name="GluePoint43Y" fmla="*/ 0 h 1294"/>
                  <a:gd name="GluePoint44X" fmla="*/ 15718014.7 w 680"/>
                  <a:gd name="GluePoint44Y" fmla="*/ 0 h 1294"/>
                  <a:gd name="GluePoint45X" fmla="*/ 14813825.65 w 680"/>
                  <a:gd name="GluePoint45Y" fmla="*/ 0 h 1294"/>
                  <a:gd name="GluePoint46X" fmla="*/ 15750659.2941176 w 680"/>
                  <a:gd name="GluePoint46Y" fmla="*/ 0 h 1294"/>
                  <a:gd name="GluePoint47X" fmla="*/ 16949328.6897059 w 680"/>
                  <a:gd name="GluePoint47Y" fmla="*/ 0 h 1294"/>
                  <a:gd name="GluePoint48X" fmla="*/ 15847695.8955882 w 680"/>
                  <a:gd name="GluePoint48Y" fmla="*/ 0 h 1294"/>
                  <a:gd name="GluePoint49X" fmla="*/ 16157612.6426471 w 680"/>
                  <a:gd name="GluePoint49Y" fmla="*/ 0 h 1294"/>
                  <a:gd name="GluePoint50X" fmla="*/ 16799127.0676471 w 680"/>
                  <a:gd name="GluePoint50Y" fmla="*/ 0 h 1294"/>
                  <a:gd name="GluePoint51X" fmla="*/ 16823343.4279412 w 680"/>
                  <a:gd name="GluePoint51Y" fmla="*/ 0 h 1294"/>
                  <a:gd name="GluePoint52X" fmla="*/ 16410632.6985294 w 680"/>
                  <a:gd name="GluePoint52Y" fmla="*/ 0 h 1294"/>
                  <a:gd name="GluePoint53X" fmla="*/ 17661758.0220588 w 680"/>
                  <a:gd name="GluePoint53Y" fmla="*/ 0 h 1294"/>
                  <a:gd name="GluePoint54X" fmla="*/ 16940849.6720588 w 680"/>
                  <a:gd name="GluePoint54Y" fmla="*/ 0 h 1294"/>
                  <a:gd name="GluePoint55X" fmla="*/ 17841363.4779412 w 680"/>
                  <a:gd name="GluePoint55Y" fmla="*/ 0 h 1294"/>
                  <a:gd name="GluePoint56X" fmla="*/ 17683508.5455882 w 680"/>
                  <a:gd name="GluePoint56Y" fmla="*/ 0 h 1294"/>
                  <a:gd name="GluePoint57X" fmla="*/ 18041673.6867647 w 680"/>
                  <a:gd name="GluePoint57Y" fmla="*/ 0 h 1294"/>
                  <a:gd name="GluePoint58X" fmla="*/ 17038499.4411765 w 680"/>
                  <a:gd name="GluePoint58Y" fmla="*/ 0 h 1294"/>
                  <a:gd name="GluePoint59X" fmla="*/ 17038499.4411765 w 680"/>
                  <a:gd name="GluePoint59Y" fmla="*/ 0 h 1294"/>
                  <a:gd name="GluePoint60X" fmla="*/ 17133263.9367647 w 680"/>
                  <a:gd name="GluePoint60Y" fmla="*/ 0 h 129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Lst>
                <a:rect l="textAreaLeft" t="textAreaTop" r="textAreaRight" b="textAreaBottom"/>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solidFill>
                <a:schemeClr val="accent1"/>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216" name="îṩḻîḓè"/>
              <p:cNvSpPr/>
              <p:nvPr/>
            </p:nvSpPr>
            <p:spPr>
              <a:xfrm>
                <a:off x="9999000" y="741600"/>
                <a:ext cx="92880" cy="19800"/>
              </a:xfrm>
              <a:custGeom>
                <a:avLst/>
                <a:gdLst>
                  <a:gd name="textAreaLeft" fmla="*/ 0 w 92880"/>
                  <a:gd name="textAreaRight" fmla="*/ 98640 w 92880"/>
                  <a:gd name="textAreaTop" fmla="*/ 0 h 19800"/>
                  <a:gd name="textAreaBottom" fmla="*/ 25560 h 19800"/>
                  <a:gd name="GluePoint1X" fmla="*/ 0 w 71"/>
                  <a:gd name="GluePoint1Y" fmla="*/ 0 h 274"/>
                  <a:gd name="GluePoint2X" fmla="*/ 6343669373.40845 w 71"/>
                  <a:gd name="GluePoint2Y" fmla="*/ 0 h 274"/>
                  <a:gd name="GluePoint3X" fmla="*/ 5523744263.76056 w 71"/>
                  <a:gd name="GluePoint3Y" fmla="*/ 0 h 274"/>
                  <a:gd name="GluePoint4X" fmla="*/ 1953848216.32394 w 71"/>
                  <a:gd name="GluePoint4Y" fmla="*/ 0 h 274"/>
                  <a:gd name="GluePoint5X" fmla="*/ 290682506.957747 w 71"/>
                  <a:gd name="GluePoint5Y" fmla="*/ 0 h 274"/>
                  <a:gd name="GluePoint6X" fmla="*/ 0 w 71"/>
                  <a:gd name="GluePoint6Y" fmla="*/ 0 h 274"/>
                  <a:gd name="GluePoint7X" fmla="*/ 0 w 71"/>
                  <a:gd name="GluePoint7Y" fmla="*/ 0 h 274"/>
                  <a:gd name="GluePoint8X" fmla="*/ 0 w 71"/>
                  <a:gd name="GluePoint8Y" fmla="*/ 0 h 274"/>
                  <a:gd name="GluePoint9X" fmla="*/ 0 w 71"/>
                  <a:gd name="GluePoint9Y" fmla="*/ 0 h 274"/>
                  <a:gd name="GluePoint10X" fmla="*/ 3944867127.71831 w 71"/>
                  <a:gd name="GluePoint10Y" fmla="*/ 0 h 274"/>
                  <a:gd name="GluePoint11X" fmla="*/ 0 w 71"/>
                  <a:gd name="GluePoint11Y" fmla="*/ 0 h 274"/>
                  <a:gd name="GluePoint12X" fmla="*/ 0 w 71"/>
                  <a:gd name="GluePoint12Y" fmla="*/ 0 h 274"/>
                  <a:gd name="GluePoint13X" fmla="*/ 0 w 71"/>
                  <a:gd name="GluePoint13Y" fmla="*/ 0 h 274"/>
                  <a:gd name="GluePoint14X" fmla="*/ 0 w 71"/>
                  <a:gd name="GluePoint14Y" fmla="*/ 0 h 274"/>
                  <a:gd name="GluePoint15X" fmla="*/ 0 w 71"/>
                  <a:gd name="GluePoint15Y" fmla="*/ 0 h 274"/>
                  <a:gd name="GluePoint16X" fmla="*/ 0 w 71"/>
                  <a:gd name="GluePoint16Y" fmla="*/ 0 h 274"/>
                  <a:gd name="GluePoint17X" fmla="*/ 0 w 71"/>
                  <a:gd name="GluePoint17Y" fmla="*/ 0 h 274"/>
                  <a:gd name="GluePoint18X" fmla="*/ 0 w 71"/>
                  <a:gd name="GluePoint18Y" fmla="*/ 0 h 274"/>
                  <a:gd name="GluePoint19X" fmla="*/ 0 w 71"/>
                  <a:gd name="GluePoint19Y" fmla="*/ 0 h 274"/>
                  <a:gd name="GluePoint20X" fmla="*/ 0 w 71"/>
                  <a:gd name="GluePoint20Y" fmla="*/ 0 h 274"/>
                  <a:gd name="GluePoint21X" fmla="*/ 0 w 71"/>
                  <a:gd name="GluePoint21Y" fmla="*/ 0 h 274"/>
                  <a:gd name="GluePoint22X" fmla="*/ 0 w 71"/>
                  <a:gd name="GluePoint22Y" fmla="*/ 0 h 274"/>
                  <a:gd name="GluePoint23X" fmla="*/ 0 w 71"/>
                  <a:gd name="GluePoint23Y" fmla="*/ 0 h 274"/>
                  <a:gd name="GluePoint24X" fmla="*/ 0 w 71"/>
                  <a:gd name="GluePoint24Y" fmla="*/ 0 h 274"/>
                  <a:gd name="GluePoint25X" fmla="*/ 0 w 71"/>
                  <a:gd name="GluePoint25Y" fmla="*/ 0 h 274"/>
                  <a:gd name="GluePoint26X" fmla="*/ 0 w 71"/>
                  <a:gd name="GluePoint26Y" fmla="*/ 0 h 274"/>
                  <a:gd name="GluePoint27X" fmla="*/ 0 w 71"/>
                  <a:gd name="GluePoint27Y" fmla="*/ 0 h 274"/>
                  <a:gd name="GluePoint28X" fmla="*/ 0 w 71"/>
                  <a:gd name="GluePoint28Y" fmla="*/ 0 h 274"/>
                  <a:gd name="GluePoint29X" fmla="*/ 0 w 71"/>
                  <a:gd name="GluePoint29Y" fmla="*/ 0 h 274"/>
                  <a:gd name="GluePoint30X" fmla="*/ 0 w 71"/>
                  <a:gd name="GluePoint30Y" fmla="*/ 0 h 274"/>
                  <a:gd name="GluePoint31X" fmla="*/ 0 w 71"/>
                  <a:gd name="GluePoint31Y" fmla="*/ 0 h 274"/>
                  <a:gd name="GluePoint32X" fmla="*/ 0 w 71"/>
                  <a:gd name="GluePoint32Y" fmla="*/ 0 h 274"/>
                  <a:gd name="GluePoint33X" fmla="*/ 0 w 71"/>
                  <a:gd name="GluePoint33Y" fmla="*/ 0 h 274"/>
                  <a:gd name="GluePoint34X" fmla="*/ 0 w 71"/>
                  <a:gd name="GluePoint34Y" fmla="*/ 0 h 274"/>
                  <a:gd name="GluePoint35X" fmla="*/ 0 w 71"/>
                  <a:gd name="GluePoint35Y" fmla="*/ 0 h 274"/>
                  <a:gd name="GluePoint36X" fmla="*/ 0 w 71"/>
                  <a:gd name="GluePoint36Y" fmla="*/ 0 h 274"/>
                  <a:gd name="GluePoint37X" fmla="*/ 0 w 71"/>
                  <a:gd name="GluePoint37Y" fmla="*/ 0 h 274"/>
                  <a:gd name="GluePoint38X" fmla="*/ 0 w 71"/>
                  <a:gd name="GluePoint38Y" fmla="*/ 0 h 274"/>
                  <a:gd name="GluePoint39X" fmla="*/ 0 w 71"/>
                  <a:gd name="GluePoint39Y" fmla="*/ 0 h 274"/>
                  <a:gd name="GluePoint40X" fmla="*/ 0 w 71"/>
                  <a:gd name="GluePoint40Y" fmla="*/ 0 h 274"/>
                  <a:gd name="GluePoint41X" fmla="*/ 0 w 71"/>
                  <a:gd name="GluePoint41Y" fmla="*/ 0 h 274"/>
                  <a:gd name="GluePoint42X" fmla="*/ 0 w 71"/>
                  <a:gd name="GluePoint42Y" fmla="*/ 0 h 274"/>
                  <a:gd name="GluePoint43X" fmla="*/ 0 w 71"/>
                  <a:gd name="GluePoint43Y" fmla="*/ 0 h 274"/>
                  <a:gd name="GluePoint44X" fmla="*/ 0 w 71"/>
                  <a:gd name="GluePoint44Y" fmla="*/ 0 h 274"/>
                  <a:gd name="GluePoint45X" fmla="*/ 0 w 71"/>
                  <a:gd name="GluePoint45Y" fmla="*/ 0 h 274"/>
                  <a:gd name="GluePoint46X" fmla="*/ 0 w 71"/>
                  <a:gd name="GluePoint46Y" fmla="*/ 0 h 274"/>
                  <a:gd name="GluePoint47X" fmla="*/ 0 w 71"/>
                  <a:gd name="GluePoint47Y" fmla="*/ 0 h 274"/>
                  <a:gd name="GluePoint48X" fmla="*/ 0 w 71"/>
                  <a:gd name="GluePoint48Y" fmla="*/ 0 h 274"/>
                  <a:gd name="GluePoint49X" fmla="*/ 0 w 71"/>
                  <a:gd name="GluePoint49Y" fmla="*/ 0 h 274"/>
                  <a:gd name="GluePoint50X" fmla="*/ 0 w 71"/>
                  <a:gd name="GluePoint50Y" fmla="*/ 0 h 274"/>
                  <a:gd name="GluePoint51X" fmla="*/ 0 w 71"/>
                  <a:gd name="GluePoint51Y" fmla="*/ 0 h 274"/>
                  <a:gd name="GluePoint52X" fmla="*/ 0 w 71"/>
                  <a:gd name="GluePoint52Y" fmla="*/ 0 h 274"/>
                  <a:gd name="GluePoint53X" fmla="*/ 0 w 71"/>
                  <a:gd name="GluePoint53Y" fmla="*/ 0 h 274"/>
                  <a:gd name="GluePoint54X" fmla="*/ 0 w 71"/>
                  <a:gd name="GluePoint54Y" fmla="*/ 0 h 274"/>
                  <a:gd name="GluePoint55X" fmla="*/ 0 w 71"/>
                  <a:gd name="GluePoint55Y" fmla="*/ 0 h 274"/>
                  <a:gd name="GluePoint56X" fmla="*/ 0 w 71"/>
                  <a:gd name="GluePoint56Y" fmla="*/ 0 h 274"/>
                  <a:gd name="GluePoint57X" fmla="*/ 0 w 71"/>
                  <a:gd name="GluePoint57Y" fmla="*/ 0 h 274"/>
                  <a:gd name="GluePoint58X" fmla="*/ 0 w 71"/>
                  <a:gd name="GluePoint58Y" fmla="*/ 0 h 274"/>
                  <a:gd name="GluePoint59X" fmla="*/ 0 w 71"/>
                  <a:gd name="GluePoint59Y" fmla="*/ 0 h 274"/>
                  <a:gd name="GluePoint60X" fmla="*/ 0 w 71"/>
                  <a:gd name="GluePoint60Y" fmla="*/ 0 h 274"/>
                  <a:gd name="GluePoint61X" fmla="*/ 0 w 71"/>
                  <a:gd name="GluePoint61Y" fmla="*/ 0 h 27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Lst>
                <a:rect l="textAreaLeft" t="textAreaTop" r="textAreaRight" b="textAreaBottom"/>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solidFill>
                <a:schemeClr val="accent1"/>
              </a:solidFill>
              <a:ln w="0">
                <a:noFill/>
              </a:ln>
            </p:spPr>
            <p:style>
              <a:lnRef idx="0"/>
              <a:fillRef idx="0"/>
              <a:effectRef idx="0"/>
              <a:fontRef idx="minor"/>
            </p:style>
            <p:txBody>
              <a:bodyPr lIns="90000" rIns="90000" tIns="-19440" bIns="-1944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217" name="ïsļîḑè"/>
              <p:cNvSpPr/>
              <p:nvPr/>
            </p:nvSpPr>
            <p:spPr>
              <a:xfrm>
                <a:off x="9869400" y="428400"/>
                <a:ext cx="344520" cy="323640"/>
              </a:xfrm>
              <a:custGeom>
                <a:avLst/>
                <a:gdLst>
                  <a:gd name="textAreaLeft" fmla="*/ 0 w 344520"/>
                  <a:gd name="textAreaRight" fmla="*/ 350280 w 344520"/>
                  <a:gd name="textAreaTop" fmla="*/ 0 h 323640"/>
                  <a:gd name="textAreaBottom" fmla="*/ 329400 h 323640"/>
                  <a:gd name="GluePoint1X" fmla="*/ 1068.98142076503 w 915"/>
                  <a:gd name="GluePoint1Y" fmla="*/ 0 h 973"/>
                  <a:gd name="GluePoint2X" fmla="*/ 2149.47978142077 w 915"/>
                  <a:gd name="GluePoint2Y" fmla="*/ 164.64542651593 h 973"/>
                  <a:gd name="GluePoint3X" fmla="*/ 1589.33770491803 w 915"/>
                  <a:gd name="GluePoint3Y" fmla="*/ 315.416238437821 h 973"/>
                  <a:gd name="GluePoint4X" fmla="*/ 1571.53879781421 w 915"/>
                  <a:gd name="GluePoint4Y" fmla="*/ 307.091469681398 h 973"/>
                  <a:gd name="GluePoint5X" fmla="*/ 2104.45901639344 w 915"/>
                  <a:gd name="GluePoint5Y" fmla="*/ 164.64542651593 h 973"/>
                  <a:gd name="GluePoint6X" fmla="*/ 1068.98142076503 w 915"/>
                  <a:gd name="GluePoint6Y" fmla="*/ 3.69989722507708 h 973"/>
                  <a:gd name="GluePoint7X" fmla="*/ 35.5978142076503 w 915"/>
                  <a:gd name="GluePoint7Y" fmla="*/ 164.64542651593 h 973"/>
                  <a:gd name="GluePoint8X" fmla="*/ 573.753005464481 w 915"/>
                  <a:gd name="GluePoint8Y" fmla="*/ 307.091469681398 h 973"/>
                  <a:gd name="GluePoint9X" fmla="*/ 553.860109289618 w 915"/>
                  <a:gd name="GluePoint9Y" fmla="*/ 315.416238437821 h 973"/>
                  <a:gd name="GluePoint10X" fmla="*/ 0 w 915"/>
                  <a:gd name="GluePoint10Y" fmla="*/ 164.64542651593 h 973"/>
                  <a:gd name="GluePoint11X" fmla="*/ 1068.98142076503 w 915"/>
                  <a:gd name="GluePoint11Y" fmla="*/ 0 h 97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solidFill>
                <a:schemeClr val="accent1"/>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grpSp>
        <p:sp>
          <p:nvSpPr>
            <p:cNvPr id="218" name="íšľïḋé"/>
            <p:cNvSpPr/>
            <p:nvPr/>
          </p:nvSpPr>
          <p:spPr>
            <a:xfrm>
              <a:off x="10398600" y="734760"/>
              <a:ext cx="1114560" cy="60840"/>
            </a:xfrm>
            <a:custGeom>
              <a:avLst/>
              <a:gdLst>
                <a:gd name="textAreaLeft" fmla="*/ 0 w 1114560"/>
                <a:gd name="textAreaRight" fmla="*/ 1120320 w 1114560"/>
                <a:gd name="textAreaTop" fmla="*/ 0 h 60840"/>
                <a:gd name="textAreaBottom" fmla="*/ 66600 h 60840"/>
                <a:gd name="GluePoint1X" fmla="*/ 0 w 185"/>
                <a:gd name="GluePoint1Y" fmla="*/ 0 h 3112"/>
                <a:gd name="GluePoint2X" fmla="*/ 0 w 185"/>
                <a:gd name="GluePoint2Y" fmla="*/ 0 h 3112"/>
                <a:gd name="GluePoint3X" fmla="*/ 0 w 185"/>
                <a:gd name="GluePoint3Y" fmla="*/ 0 h 3112"/>
                <a:gd name="GluePoint4X" fmla="*/ 0 w 185"/>
                <a:gd name="GluePoint4Y" fmla="*/ 0 h 3112"/>
                <a:gd name="GluePoint5X" fmla="*/ 0 w 185"/>
                <a:gd name="GluePoint5Y" fmla="*/ 0 h 3112"/>
                <a:gd name="GluePoint6X" fmla="*/ 0 w 185"/>
                <a:gd name="GluePoint6Y" fmla="*/ 0 h 3112"/>
                <a:gd name="GluePoint7X" fmla="*/ 0 w 185"/>
                <a:gd name="GluePoint7Y" fmla="*/ 0 h 3112"/>
                <a:gd name="GluePoint8X" fmla="*/ 0 w 185"/>
                <a:gd name="GluePoint8Y" fmla="*/ 0 h 3112"/>
                <a:gd name="GluePoint9X" fmla="*/ 0 w 185"/>
                <a:gd name="GluePoint9Y" fmla="*/ 0 h 3112"/>
                <a:gd name="GluePoint10X" fmla="*/ 0 w 185"/>
                <a:gd name="GluePoint10Y" fmla="*/ 0 h 3112"/>
                <a:gd name="GluePoint11X" fmla="*/ 0 w 185"/>
                <a:gd name="GluePoint11Y" fmla="*/ 0 h 3112"/>
                <a:gd name="GluePoint12X" fmla="*/ 0 w 185"/>
                <a:gd name="GluePoint12Y" fmla="*/ 0 h 3112"/>
                <a:gd name="GluePoint13X" fmla="*/ 0 w 185"/>
                <a:gd name="GluePoint13Y" fmla="*/ 0 h 3112"/>
                <a:gd name="GluePoint14X" fmla="*/ 0 w 185"/>
                <a:gd name="GluePoint14Y" fmla="*/ 0 h 3112"/>
                <a:gd name="GluePoint15X" fmla="*/ 0 w 185"/>
                <a:gd name="GluePoint15Y" fmla="*/ 0 h 3112"/>
                <a:gd name="GluePoint16X" fmla="*/ 0 w 185"/>
                <a:gd name="GluePoint16Y" fmla="*/ 0 h 3112"/>
                <a:gd name="GluePoint17X" fmla="*/ 0 w 185"/>
                <a:gd name="GluePoint17Y" fmla="*/ 0 h 3112"/>
                <a:gd name="GluePoint18X" fmla="*/ 0 w 185"/>
                <a:gd name="GluePoint18Y" fmla="*/ 0 h 3112"/>
                <a:gd name="GluePoint19X" fmla="*/ 0 w 185"/>
                <a:gd name="GluePoint19Y" fmla="*/ 0 h 3112"/>
                <a:gd name="GluePoint20X" fmla="*/ 0 w 185"/>
                <a:gd name="GluePoint20Y" fmla="*/ 0 h 3112"/>
                <a:gd name="GluePoint21X" fmla="*/ 0 w 185"/>
                <a:gd name="GluePoint21Y" fmla="*/ 0 h 3112"/>
                <a:gd name="GluePoint22X" fmla="*/ 0 w 185"/>
                <a:gd name="GluePoint22Y" fmla="*/ 0 h 3112"/>
                <a:gd name="GluePoint23X" fmla="*/ 0 w 185"/>
                <a:gd name="GluePoint23Y" fmla="*/ 0 h 3112"/>
                <a:gd name="GluePoint24X" fmla="*/ 0 w 185"/>
                <a:gd name="GluePoint24Y" fmla="*/ 0 h 3112"/>
                <a:gd name="GluePoint25X" fmla="*/ 0 w 185"/>
                <a:gd name="GluePoint25Y" fmla="*/ 0 h 3112"/>
                <a:gd name="GluePoint26X" fmla="*/ 0 w 185"/>
                <a:gd name="GluePoint26Y" fmla="*/ 0 h 3112"/>
                <a:gd name="GluePoint27X" fmla="*/ 0 w 185"/>
                <a:gd name="GluePoint27Y" fmla="*/ 0 h 3112"/>
                <a:gd name="GluePoint28X" fmla="*/ 0 w 185"/>
                <a:gd name="GluePoint28Y" fmla="*/ 0 h 3112"/>
                <a:gd name="GluePoint29X" fmla="*/ 0 w 185"/>
                <a:gd name="GluePoint29Y" fmla="*/ 0 h 3112"/>
                <a:gd name="GluePoint30X" fmla="*/ 0 w 185"/>
                <a:gd name="GluePoint30Y" fmla="*/ 0 h 3112"/>
                <a:gd name="GluePoint31X" fmla="*/ 0 w 185"/>
                <a:gd name="GluePoint31Y" fmla="*/ 0 h 3112"/>
                <a:gd name="GluePoint32X" fmla="*/ 0 w 185"/>
                <a:gd name="GluePoint32Y" fmla="*/ 0 h 3112"/>
                <a:gd name="GluePoint33X" fmla="*/ 0 w 185"/>
                <a:gd name="GluePoint33Y" fmla="*/ 0 h 3112"/>
                <a:gd name="GluePoint34X" fmla="*/ 0 w 185"/>
                <a:gd name="GluePoint34Y" fmla="*/ 0 h 3112"/>
                <a:gd name="GluePoint35X" fmla="*/ 0 w 185"/>
                <a:gd name="GluePoint35Y" fmla="*/ 0 h 3112"/>
                <a:gd name="GluePoint36X" fmla="*/ 0 w 185"/>
                <a:gd name="GluePoint36Y" fmla="*/ 0 h 3112"/>
                <a:gd name="GluePoint37X" fmla="*/ 0 w 185"/>
                <a:gd name="GluePoint37Y" fmla="*/ 0 h 3112"/>
                <a:gd name="GluePoint38X" fmla="*/ 0 w 185"/>
                <a:gd name="GluePoint38Y" fmla="*/ 0 h 3112"/>
                <a:gd name="GluePoint39X" fmla="*/ 0 w 185"/>
                <a:gd name="GluePoint39Y" fmla="*/ 0 h 3112"/>
                <a:gd name="GluePoint40X" fmla="*/ 0 w 185"/>
                <a:gd name="GluePoint40Y" fmla="*/ 0 h 3112"/>
                <a:gd name="GluePoint41X" fmla="*/ 0 w 185"/>
                <a:gd name="GluePoint41Y" fmla="*/ 0 h 3112"/>
                <a:gd name="GluePoint42X" fmla="*/ 0 w 185"/>
                <a:gd name="GluePoint42Y" fmla="*/ 0 h 3112"/>
                <a:gd name="GluePoint43X" fmla="*/ 0 w 185"/>
                <a:gd name="GluePoint43Y" fmla="*/ 0 h 3112"/>
                <a:gd name="GluePoint44X" fmla="*/ 0 w 185"/>
                <a:gd name="GluePoint44Y" fmla="*/ 0 h 3112"/>
                <a:gd name="GluePoint45X" fmla="*/ 0 w 185"/>
                <a:gd name="GluePoint45Y" fmla="*/ 0 h 3112"/>
                <a:gd name="GluePoint46X" fmla="*/ 0 w 185"/>
                <a:gd name="GluePoint46Y" fmla="*/ 0 h 3112"/>
                <a:gd name="GluePoint47X" fmla="*/ 0 w 185"/>
                <a:gd name="GluePoint47Y" fmla="*/ 0 h 3112"/>
                <a:gd name="GluePoint48X" fmla="*/ 0 w 185"/>
                <a:gd name="GluePoint48Y" fmla="*/ 0 h 3112"/>
                <a:gd name="GluePoint49X" fmla="*/ 0 w 185"/>
                <a:gd name="GluePoint49Y" fmla="*/ 0 h 3112"/>
                <a:gd name="GluePoint50X" fmla="*/ 0 w 185"/>
                <a:gd name="GluePoint50Y" fmla="*/ 0 h 3112"/>
                <a:gd name="GluePoint51X" fmla="*/ 0 w 185"/>
                <a:gd name="GluePoint51Y" fmla="*/ 0 h 3112"/>
                <a:gd name="GluePoint52X" fmla="*/ 0 w 185"/>
                <a:gd name="GluePoint52Y" fmla="*/ 0 h 3112"/>
                <a:gd name="GluePoint53X" fmla="*/ 0 w 185"/>
                <a:gd name="GluePoint53Y" fmla="*/ 0 h 3112"/>
                <a:gd name="GluePoint54X" fmla="*/ 0 w 185"/>
                <a:gd name="GluePoint54Y" fmla="*/ 0 h 3112"/>
                <a:gd name="GluePoint55X" fmla="*/ 0 w 185"/>
                <a:gd name="GluePoint55Y" fmla="*/ 0 h 3112"/>
                <a:gd name="GluePoint56X" fmla="*/ 0 w 185"/>
                <a:gd name="GluePoint56Y" fmla="*/ 0 h 3112"/>
                <a:gd name="GluePoint57X" fmla="*/ 0 w 185"/>
                <a:gd name="GluePoint57Y" fmla="*/ 0 h 3112"/>
                <a:gd name="GluePoint58X" fmla="*/ 0 w 185"/>
                <a:gd name="GluePoint58Y" fmla="*/ 0 h 3112"/>
                <a:gd name="GluePoint59X" fmla="*/ 0 w 185"/>
                <a:gd name="GluePoint59Y" fmla="*/ 0 h 3112"/>
                <a:gd name="GluePoint60X" fmla="*/ 0 w 185"/>
                <a:gd name="GluePoint60Y" fmla="*/ 0 h 3112"/>
                <a:gd name="GluePoint61X" fmla="*/ 0 w 185"/>
                <a:gd name="GluePoint61Y" fmla="*/ 0 h 3112"/>
                <a:gd name="GluePoint62X" fmla="*/ 0 w 185"/>
                <a:gd name="GluePoint62Y" fmla="*/ 0 h 311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 ang="0">
                  <a:pos x="GluePoint62X" y="GluePoint62Y"/>
                </a:cxn>
              </a:cxnLst>
              <a:rect l="textAreaLeft" t="textAreaTop" r="textAreaRight" b="textAreaBottom"/>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w="0">
              <a:noFill/>
            </a:ln>
          </p:spPr>
          <p:style>
            <a:lnRef idx="0"/>
            <a:fillRef idx="0"/>
            <a:effectRef idx="0"/>
            <a:fontRef idx="minor"/>
          </p:style>
          <p:txBody>
            <a:bodyPr lIns="90000" rIns="90000" tIns="21600" bIns="216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grpSp>
          <p:nvGrpSpPr>
            <p:cNvPr id="219" name="í$ļîdé"/>
            <p:cNvGrpSpPr/>
            <p:nvPr/>
          </p:nvGrpSpPr>
          <p:grpSpPr>
            <a:xfrm>
              <a:off x="10450800" y="403920"/>
              <a:ext cx="1005840" cy="264600"/>
              <a:chOff x="10450800" y="403920"/>
              <a:chExt cx="1005840" cy="264600"/>
            </a:xfrm>
          </p:grpSpPr>
          <p:sp>
            <p:nvSpPr>
              <p:cNvPr id="220" name="ís1ïḋe"/>
              <p:cNvSpPr/>
              <p:nvPr/>
            </p:nvSpPr>
            <p:spPr>
              <a:xfrm>
                <a:off x="10450800" y="495000"/>
                <a:ext cx="263160" cy="128520"/>
              </a:xfrm>
              <a:custGeom>
                <a:avLst/>
                <a:gdLst>
                  <a:gd name="textAreaLeft" fmla="*/ 0 w 263160"/>
                  <a:gd name="textAreaRight" fmla="*/ 268920 w 263160"/>
                  <a:gd name="textAreaTop" fmla="*/ 0 h 128520"/>
                  <a:gd name="textAreaBottom" fmla="*/ 134280 h 128520"/>
                  <a:gd name="GluePoint1X" fmla="*/ 3206350.35924933 w 373"/>
                  <a:gd name="GluePoint1Y" fmla="*/ 0 h 747"/>
                  <a:gd name="GluePoint2X" fmla="*/ 2411105.95174263 w 373"/>
                  <a:gd name="GluePoint2Y" fmla="*/ 0 h 747"/>
                  <a:gd name="GluePoint3X" fmla="*/ 1186713.29758713 w 373"/>
                  <a:gd name="GluePoint3Y" fmla="*/ 0 h 747"/>
                  <a:gd name="GluePoint4X" fmla="*/ 0 w 373"/>
                  <a:gd name="GluePoint4Y" fmla="*/ 0 h 747"/>
                  <a:gd name="GluePoint5X" fmla="*/ 1754823.79624665 w 373"/>
                  <a:gd name="GluePoint5Y" fmla="*/ 0 h 747"/>
                  <a:gd name="GluePoint6X" fmla="*/ 3606306.91689008 w 373"/>
                  <a:gd name="GluePoint6Y" fmla="*/ 0 h 747"/>
                  <a:gd name="GluePoint7X" fmla="*/ 3349647.6997319 w 373"/>
                  <a:gd name="GluePoint7Y" fmla="*/ 0 h 747"/>
                  <a:gd name="GluePoint8X" fmla="*/ 6844578.75603217 w 373"/>
                  <a:gd name="GluePoint8Y" fmla="*/ 0 h 747"/>
                  <a:gd name="GluePoint9X" fmla="*/ 11338207.0455764 w 373"/>
                  <a:gd name="GluePoint9Y" fmla="*/ 0 h 747"/>
                  <a:gd name="GluePoint10X" fmla="*/ 11565005.3726542 w 373"/>
                  <a:gd name="GluePoint10Y" fmla="*/ 0 h 747"/>
                  <a:gd name="GluePoint11X" fmla="*/ 9891539.54959786 w 373"/>
                  <a:gd name="GluePoint11Y" fmla="*/ 0 h 747"/>
                  <a:gd name="GluePoint12X" fmla="*/ 9268511.38873995 w 373"/>
                  <a:gd name="GluePoint12Y" fmla="*/ 0 h 747"/>
                  <a:gd name="GluePoint13X" fmla="*/ 8610561.13672922 w 373"/>
                  <a:gd name="GluePoint13Y" fmla="*/ 0 h 747"/>
                  <a:gd name="GluePoint14X" fmla="*/ 7301019.02412869 w 373"/>
                  <a:gd name="GluePoint14Y" fmla="*/ 0 h 747"/>
                  <a:gd name="GluePoint15X" fmla="*/ 7757586.85254692 w 373"/>
                  <a:gd name="GluePoint15Y" fmla="*/ 0 h 747"/>
                  <a:gd name="GluePoint16X" fmla="*/ 8067364.15013405 w 373"/>
                  <a:gd name="GluePoint16Y" fmla="*/ 0 h 747"/>
                  <a:gd name="GluePoint17X" fmla="*/ 6533588.6541555 w 373"/>
                  <a:gd name="GluePoint17Y" fmla="*/ 0 h 747"/>
                  <a:gd name="GluePoint18X" fmla="*/ 5591231.87131367 w 373"/>
                  <a:gd name="GluePoint18Y" fmla="*/ 0 h 747"/>
                  <a:gd name="GluePoint19X" fmla="*/ 6305029.99463807 w 373"/>
                  <a:gd name="GluePoint19Y" fmla="*/ 0 h 747"/>
                  <a:gd name="GluePoint20X" fmla="*/ 8297255.32439678 w 373"/>
                  <a:gd name="GluePoint20Y" fmla="*/ 0 h 747"/>
                  <a:gd name="GluePoint21X" fmla="*/ 10463614.230563 w 373"/>
                  <a:gd name="GluePoint21Y" fmla="*/ 0 h 747"/>
                  <a:gd name="GluePoint22X" fmla="*/ 11651632.5683646 w 373"/>
                  <a:gd name="GluePoint22Y" fmla="*/ 0 h 747"/>
                  <a:gd name="GluePoint23X" fmla="*/ 14529405.2010724 w 373"/>
                  <a:gd name="GluePoint23Y" fmla="*/ 0 h 747"/>
                  <a:gd name="GluePoint24X" fmla="*/ 19132545.0080429 w 373"/>
                  <a:gd name="GluePoint24Y" fmla="*/ 0 h 747"/>
                  <a:gd name="GluePoint25X" fmla="*/ 20956704.7077748 w 373"/>
                  <a:gd name="GluePoint25Y" fmla="*/ 0 h 747"/>
                  <a:gd name="GluePoint26X" fmla="*/ 17480175.6997319 w 373"/>
                  <a:gd name="GluePoint26Y" fmla="*/ 0 h 747"/>
                  <a:gd name="GluePoint27X" fmla="*/ 10007026.7774799 w 373"/>
                  <a:gd name="GluePoint27Y" fmla="*/ 0 h 747"/>
                  <a:gd name="GluePoint28X" fmla="*/ 4803207.37801609 w 373"/>
                  <a:gd name="GluePoint28Y" fmla="*/ 0 h 747"/>
                  <a:gd name="GluePoint29X" fmla="*/ 3206350.35924933 w 373"/>
                  <a:gd name="GluePoint29Y" fmla="*/ 0 h 747"/>
                  <a:gd name="GluePoint30X" fmla="*/ 3206350.35924933 w 373"/>
                  <a:gd name="GluePoint30Y" fmla="*/ 0 h 747"/>
                  <a:gd name="GluePoint31X" fmla="*/ 10577949.4906166 w 373"/>
                  <a:gd name="GluePoint31Y" fmla="*/ 0 h 747"/>
                  <a:gd name="GluePoint32X" fmla="*/ 10063657.6729223 w 373"/>
                  <a:gd name="GluePoint32Y" fmla="*/ 0 h 747"/>
                  <a:gd name="GluePoint33X" fmla="*/ 12647862.9812332 w 373"/>
                  <a:gd name="GluePoint33Y" fmla="*/ 0 h 747"/>
                  <a:gd name="GluePoint34X" fmla="*/ 12704493.8766756 w 373"/>
                  <a:gd name="GluePoint34Y" fmla="*/ 0 h 747"/>
                  <a:gd name="GluePoint35X" fmla="*/ 12133633.9624665 w 373"/>
                  <a:gd name="GluePoint35Y" fmla="*/ 0 h 747"/>
                  <a:gd name="GluePoint36X" fmla="*/ 14723924.8793566 w 373"/>
                  <a:gd name="GluePoint36Y" fmla="*/ 0 h 747"/>
                  <a:gd name="GluePoint37X" fmla="*/ 18538143.3458445 w 373"/>
                  <a:gd name="GluePoint37Y" fmla="*/ 0 h 747"/>
                  <a:gd name="GluePoint38X" fmla="*/ 15917852.2037534 w 373"/>
                  <a:gd name="GluePoint38Y" fmla="*/ 0 h 747"/>
                  <a:gd name="GluePoint39X" fmla="*/ 12903582.1769437 w 373"/>
                  <a:gd name="GluePoint39Y" fmla="*/ 0 h 747"/>
                  <a:gd name="GluePoint40X" fmla="*/ 11880672.0321716 w 373"/>
                  <a:gd name="GluePoint40Y" fmla="*/ 0 h 747"/>
                  <a:gd name="GluePoint41X" fmla="*/ 10577949.4906166 w 373"/>
                  <a:gd name="GluePoint41Y" fmla="*/ 0 h 74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Lst>
                <a:rect l="textAreaLeft" t="textAreaTop" r="textAreaRight" b="textAreaBottom"/>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solidFill>
                <a:srgbClr val="0a0a0a"/>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221" name="îślïḍê"/>
              <p:cNvSpPr/>
              <p:nvPr/>
            </p:nvSpPr>
            <p:spPr>
              <a:xfrm>
                <a:off x="10811880" y="434880"/>
                <a:ext cx="150120" cy="233640"/>
              </a:xfrm>
              <a:custGeom>
                <a:avLst/>
                <a:gdLst>
                  <a:gd name="textAreaLeft" fmla="*/ 0 w 150120"/>
                  <a:gd name="textAreaRight" fmla="*/ 155880 w 150120"/>
                  <a:gd name="textAreaTop" fmla="*/ 0 h 233640"/>
                  <a:gd name="textAreaBottom" fmla="*/ 239400 h 233640"/>
                  <a:gd name="GluePoint1X" fmla="*/ 0 w 665"/>
                  <a:gd name="GluePoint1Y" fmla="*/ 82179.2147806005 h 433"/>
                  <a:gd name="GluePoint2X" fmla="*/ 0 w 665"/>
                  <a:gd name="GluePoint2Y" fmla="*/ 107228.983833718 h 433"/>
                  <a:gd name="GluePoint3X" fmla="*/ 0 w 665"/>
                  <a:gd name="GluePoint3Y" fmla="*/ 157675.288683603 h 433"/>
                  <a:gd name="GluePoint4X" fmla="*/ 0 w 665"/>
                  <a:gd name="GluePoint4Y" fmla="*/ 259322.979214781 h 433"/>
                  <a:gd name="GluePoint5X" fmla="*/ 0 w 665"/>
                  <a:gd name="GluePoint5Y" fmla="*/ 290560.508083141 h 433"/>
                  <a:gd name="GluePoint6X" fmla="*/ 0 w 665"/>
                  <a:gd name="GluePoint6Y" fmla="*/ 321580.369515012 h 433"/>
                  <a:gd name="GluePoint7X" fmla="*/ 0 w 665"/>
                  <a:gd name="GluePoint7Y" fmla="*/ 295542.840646651 h 433"/>
                  <a:gd name="GluePoint8X" fmla="*/ 0 w 665"/>
                  <a:gd name="GluePoint8Y" fmla="*/ 194753.810623557 h 433"/>
                  <a:gd name="GluePoint9X" fmla="*/ 0 w 665"/>
                  <a:gd name="GluePoint9Y" fmla="*/ 141128.060046189 h 433"/>
                  <a:gd name="GluePoint10X" fmla="*/ 0 w 665"/>
                  <a:gd name="GluePoint10Y" fmla="*/ 107508.198614319 h 433"/>
                  <a:gd name="GluePoint11X" fmla="*/ 0 w 665"/>
                  <a:gd name="GluePoint11Y" fmla="*/ 82179.2147806005 h 433"/>
                  <a:gd name="GluePoint12X" fmla="*/ 0 w 665"/>
                  <a:gd name="GluePoint12Y" fmla="*/ 82179.2147806005 h 433"/>
                  <a:gd name="GluePoint13X" fmla="*/ 0 w 665"/>
                  <a:gd name="GluePoint13Y" fmla="*/ 96275.0577367206 h 433"/>
                  <a:gd name="GluePoint14X" fmla="*/ 0 w 665"/>
                  <a:gd name="GluePoint14Y" fmla="*/ 103174.364896074 h 433"/>
                  <a:gd name="GluePoint15X" fmla="*/ 0 w 665"/>
                  <a:gd name="GluePoint15Y" fmla="*/ 134755.658198614 h 433"/>
                  <a:gd name="GluePoint16X" fmla="*/ 0 w 665"/>
                  <a:gd name="GluePoint16Y" fmla="*/ 162072.170900693 h 433"/>
                  <a:gd name="GluePoint17X" fmla="*/ 0 w 665"/>
                  <a:gd name="GluePoint17Y" fmla="*/ 233645.727482679 h 433"/>
                  <a:gd name="GluePoint18X" fmla="*/ 0 w 665"/>
                  <a:gd name="GluePoint18Y" fmla="*/ 220325.981524249 h 433"/>
                  <a:gd name="GluePoint19X" fmla="*/ 0 w 665"/>
                  <a:gd name="GluePoint19Y" fmla="*/ 181226.905311778 h 433"/>
                  <a:gd name="GluePoint20X" fmla="*/ 0 w 665"/>
                  <a:gd name="GluePoint20Y" fmla="*/ 152407.736720554 h 433"/>
                  <a:gd name="GluePoint21X" fmla="*/ 0 w 665"/>
                  <a:gd name="GluePoint21Y" fmla="*/ 112978.406466513 h 433"/>
                  <a:gd name="GluePoint22X" fmla="*/ 0 w 665"/>
                  <a:gd name="GluePoint22Y" fmla="*/ 96275.0577367206 h 433"/>
                  <a:gd name="GluePoint23X" fmla="*/ 0 w 665"/>
                  <a:gd name="GluePoint23Y" fmla="*/ 96275.0577367206 h 433"/>
                  <a:gd name="GluePoint24X" fmla="*/ 0 w 665"/>
                  <a:gd name="GluePoint24Y" fmla="*/ 1098.84526558891 h 433"/>
                  <a:gd name="GluePoint25X" fmla="*/ 0 w 665"/>
                  <a:gd name="GluePoint25Y" fmla="*/ 4095.15011547344 h 433"/>
                  <a:gd name="GluePoint26X" fmla="*/ 0 w 665"/>
                  <a:gd name="GluePoint26Y" fmla="*/ 30794.688221709 h 433"/>
                  <a:gd name="GluePoint27X" fmla="*/ 0 w 665"/>
                  <a:gd name="GluePoint27Y" fmla="*/ 61394.2263279446 h 433"/>
                  <a:gd name="GluePoint28X" fmla="*/ 0 w 665"/>
                  <a:gd name="GluePoint28Y" fmla="*/ 164852.309468822 h 433"/>
                  <a:gd name="GluePoint29X" fmla="*/ 0 w 665"/>
                  <a:gd name="GluePoint29Y" fmla="*/ 248460.623556582 h 433"/>
                  <a:gd name="GluePoint30X" fmla="*/ 0 w 665"/>
                  <a:gd name="GluePoint30Y" fmla="*/ 332652.886836028 h 433"/>
                  <a:gd name="GluePoint31X" fmla="*/ 0 w 665"/>
                  <a:gd name="GluePoint31Y" fmla="*/ 313672.286374134 h 433"/>
                  <a:gd name="GluePoint32X" fmla="*/ 0 w 665"/>
                  <a:gd name="GluePoint32Y" fmla="*/ 281493.533487298 h 433"/>
                  <a:gd name="GluePoint33X" fmla="*/ 0 w 665"/>
                  <a:gd name="GluePoint33Y" fmla="*/ 121077.136258661 h 433"/>
                  <a:gd name="GluePoint34X" fmla="*/ 0 w 665"/>
                  <a:gd name="GluePoint34Y" fmla="*/ 64064.7806004619 h 433"/>
                  <a:gd name="GluePoint35X" fmla="*/ 0 w 665"/>
                  <a:gd name="GluePoint35Y" fmla="*/ 29449.6535796767 h 433"/>
                  <a:gd name="GluePoint36X" fmla="*/ 0 w 665"/>
                  <a:gd name="GluePoint36Y" fmla="*/ 1098.84526558891 h 43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Lst>
                <a:rect l="textAreaLeft" t="textAreaTop" r="textAreaRight" b="textAreaBottom"/>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solidFill>
                <a:srgbClr val="0a0a0a"/>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222" name="iśḷiḍê"/>
              <p:cNvSpPr/>
              <p:nvPr/>
            </p:nvSpPr>
            <p:spPr>
              <a:xfrm>
                <a:off x="11063520" y="438120"/>
                <a:ext cx="155160" cy="203040"/>
              </a:xfrm>
              <a:custGeom>
                <a:avLst/>
                <a:gdLst>
                  <a:gd name="textAreaLeft" fmla="*/ 0 w 155160"/>
                  <a:gd name="textAreaRight" fmla="*/ 160920 w 155160"/>
                  <a:gd name="textAreaTop" fmla="*/ 0 h 203040"/>
                  <a:gd name="textAreaBottom" fmla="*/ 208800 h 203040"/>
                  <a:gd name="GluePoint1X" fmla="*/ 2.23448275862069 w 580"/>
                  <a:gd name="GluePoint1Y" fmla="*/ 17652.774049217 h 447"/>
                  <a:gd name="GluePoint2X" fmla="*/ 4.46896551724138 w 580"/>
                  <a:gd name="GluePoint2Y" fmla="*/ 21919.9776286353 h 447"/>
                  <a:gd name="GluePoint3X" fmla="*/ 4.46896551724138 w 580"/>
                  <a:gd name="GluePoint3Y" fmla="*/ 18168.4787472036 h 447"/>
                  <a:gd name="GluePoint4X" fmla="*/ 2.97931034482759 w 580"/>
                  <a:gd name="GluePoint4Y" fmla="*/ 15736.5771812081 h 447"/>
                  <a:gd name="GluePoint5X" fmla="*/ 2.23448275862069 w 580"/>
                  <a:gd name="GluePoint5Y" fmla="*/ 17652.774049217 h 447"/>
                  <a:gd name="GluePoint6X" fmla="*/ 2.23448275862069 w 580"/>
                  <a:gd name="GluePoint6Y" fmla="*/ 17652.774049217 h 447"/>
                  <a:gd name="GluePoint7X" fmla="*/ 1.48965517241379 w 580"/>
                  <a:gd name="GluePoint7Y" fmla="*/ 4245.7158836689 h 447"/>
                  <a:gd name="GluePoint8X" fmla="*/ 1.48965517241379 w 580"/>
                  <a:gd name="GluePoint8Y" fmla="*/ 1375.21252796421 h 447"/>
                  <a:gd name="GluePoint9X" fmla="*/ 1.48965517241379 w 580"/>
                  <a:gd name="GluePoint9Y" fmla="*/ 3.79194630872483 h 447"/>
                  <a:gd name="GluePoint10X" fmla="*/ 2.97931034482759 w 580"/>
                  <a:gd name="GluePoint10Y" fmla="*/ 2272.63982102908 h 447"/>
                  <a:gd name="GluePoint11X" fmla="*/ 2.23448275862069 w 580"/>
                  <a:gd name="GluePoint11Y" fmla="*/ 4138.2774049217 h 447"/>
                  <a:gd name="GluePoint12X" fmla="*/ 2.23448275862069 w 580"/>
                  <a:gd name="GluePoint12Y" fmla="*/ 5359.2841163311 h 447"/>
                  <a:gd name="GluePoint13X" fmla="*/ 1.48965517241379 w 580"/>
                  <a:gd name="GluePoint13Y" fmla="*/ 7136.44295302013 h 447"/>
                  <a:gd name="GluePoint14X" fmla="*/ 2.97931034482759 w 580"/>
                  <a:gd name="GluePoint14Y" fmla="*/ 6663.71364653244 h 447"/>
                  <a:gd name="GluePoint15X" fmla="*/ 3.72413793103448 w 580"/>
                  <a:gd name="GluePoint15Y" fmla="*/ 5557.7293064877 h 447"/>
                  <a:gd name="GluePoint16X" fmla="*/ 3.72413793103448 w 580"/>
                  <a:gd name="GluePoint16Y" fmla="*/ 5978.63534675615 h 447"/>
                  <a:gd name="GluePoint17X" fmla="*/ 3.72413793103448 w 580"/>
                  <a:gd name="GluePoint17Y" fmla="*/ 7534.59731543624 h 447"/>
                  <a:gd name="GluePoint18X" fmla="*/ 2.97931034482759 w 580"/>
                  <a:gd name="GluePoint18Y" fmla="*/ 7963.08724832215 h 447"/>
                  <a:gd name="GluePoint19X" fmla="*/ 1.48965517241379 w 580"/>
                  <a:gd name="GluePoint19Y" fmla="*/ 9679.57494407159 h 447"/>
                  <a:gd name="GluePoint20X" fmla="*/ 1.48965517241379 w 580"/>
                  <a:gd name="GluePoint20Y" fmla="*/ 14906.1409395973 h 447"/>
                  <a:gd name="GluePoint21X" fmla="*/ 0.744827586206897 w 580"/>
                  <a:gd name="GluePoint21Y" fmla="*/ 19362.9418344519 h 447"/>
                  <a:gd name="GluePoint22X" fmla="*/ 0 w 580"/>
                  <a:gd name="GluePoint22Y" fmla="*/ 22660.6711409396 h 447"/>
                  <a:gd name="GluePoint23X" fmla="*/ 0 w 580"/>
                  <a:gd name="GluePoint23Y" fmla="*/ 22318.1319910515 h 447"/>
                  <a:gd name="GluePoint24X" fmla="*/ 0 w 580"/>
                  <a:gd name="GluePoint24Y" fmla="*/ 20237.6174496644 h 447"/>
                  <a:gd name="GluePoint25X" fmla="*/ 0 w 580"/>
                  <a:gd name="GluePoint25Y" fmla="*/ 19362.9418344519 h 447"/>
                  <a:gd name="GluePoint26X" fmla="*/ 0 w 580"/>
                  <a:gd name="GluePoint26Y" fmla="*/ 19651.129753915 h 447"/>
                  <a:gd name="GluePoint27X" fmla="*/ 0.744827586206897 w 580"/>
                  <a:gd name="GluePoint27Y" fmla="*/ 16307.8970917226 h 447"/>
                  <a:gd name="GluePoint28X" fmla="*/ 0.744827586206897 w 580"/>
                  <a:gd name="GluePoint28Y" fmla="*/ 12092.5167785235 h 447"/>
                  <a:gd name="GluePoint29X" fmla="*/ 0.744827586206897 w 580"/>
                  <a:gd name="GluePoint29Y" fmla="*/ 10831.062639821 h 447"/>
                  <a:gd name="GluePoint30X" fmla="*/ 0.744827586206897 w 580"/>
                  <a:gd name="GluePoint30Y" fmla="*/ 11707.0022371365 h 447"/>
                  <a:gd name="GluePoint31X" fmla="*/ 0 w 580"/>
                  <a:gd name="GluePoint31Y" fmla="*/ 11993.9261744966 h 447"/>
                  <a:gd name="GluePoint32X" fmla="*/ 0 w 580"/>
                  <a:gd name="GluePoint32Y" fmla="*/ 9818.6129753915 h 447"/>
                  <a:gd name="GluePoint33X" fmla="*/ 0 w 580"/>
                  <a:gd name="GluePoint33Y" fmla="*/ 8416.85682326622 h 447"/>
                  <a:gd name="GluePoint34X" fmla="*/ 0.744827586206897 w 580"/>
                  <a:gd name="GluePoint34Y" fmla="*/ 8715.15659955257 h 447"/>
                  <a:gd name="GluePoint35X" fmla="*/ 1.48965517241379 w 580"/>
                  <a:gd name="GluePoint35Y" fmla="*/ 7698.91498881432 h 447"/>
                  <a:gd name="GluePoint36X" fmla="*/ 1.48965517241379 w 580"/>
                  <a:gd name="GluePoint36Y" fmla="*/ 7691.33109619687 h 447"/>
                  <a:gd name="GluePoint37X" fmla="*/ 1.48965517241379 w 580"/>
                  <a:gd name="GluePoint37Y" fmla="*/ 4245.7158836689 h 44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Lst>
                <a:rect l="textAreaLeft" t="textAreaTop" r="textAreaRight" b="textAreaBottom"/>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solidFill>
                <a:srgbClr val="0a0a0a"/>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223" name="iṧľíḑe"/>
              <p:cNvSpPr/>
              <p:nvPr/>
            </p:nvSpPr>
            <p:spPr>
              <a:xfrm>
                <a:off x="11305800" y="403920"/>
                <a:ext cx="150840" cy="250560"/>
              </a:xfrm>
              <a:custGeom>
                <a:avLst/>
                <a:gdLst>
                  <a:gd name="textAreaLeft" fmla="*/ 0 w 150840"/>
                  <a:gd name="textAreaRight" fmla="*/ 156600 w 150840"/>
                  <a:gd name="textAreaTop" fmla="*/ 0 h 250560"/>
                  <a:gd name="textAreaBottom" fmla="*/ 256320 h 250560"/>
                  <a:gd name="GluePoint1X" fmla="*/ 0 w 712"/>
                  <a:gd name="GluePoint1Y" fmla="*/ 254111.779310345 h 435"/>
                  <a:gd name="GluePoint2X" fmla="*/ 0 w 712"/>
                  <a:gd name="GluePoint2Y" fmla="*/ 373481.44137931 h 435"/>
                  <a:gd name="GluePoint3X" fmla="*/ 0 w 712"/>
                  <a:gd name="GluePoint3Y" fmla="*/ 476403.505747126 h 435"/>
                  <a:gd name="GluePoint4X" fmla="*/ 0 w 712"/>
                  <a:gd name="GluePoint4Y" fmla="*/ 454389.52183908 h 435"/>
                  <a:gd name="GluePoint5X" fmla="*/ 0 w 712"/>
                  <a:gd name="GluePoint5Y" fmla="*/ 493987.133333333 h 435"/>
                  <a:gd name="GluePoint6X" fmla="*/ 0 w 712"/>
                  <a:gd name="GluePoint6Y" fmla="*/ 591083.23908046 h 435"/>
                  <a:gd name="GluePoint7X" fmla="*/ 0 w 712"/>
                  <a:gd name="GluePoint7Y" fmla="*/ 662159.613793104 h 435"/>
                  <a:gd name="GluePoint8X" fmla="*/ 0 w 712"/>
                  <a:gd name="GluePoint8Y" fmla="*/ 586912.455172414 h 435"/>
                  <a:gd name="GluePoint9X" fmla="*/ 0 w 712"/>
                  <a:gd name="GluePoint9Y" fmla="*/ 448685.337931035 h 435"/>
                  <a:gd name="GluePoint10X" fmla="*/ 0 w 712"/>
                  <a:gd name="GluePoint10Y" fmla="*/ 511367.268965517 h 435"/>
                  <a:gd name="GluePoint11X" fmla="*/ 0 w 712"/>
                  <a:gd name="GluePoint11Y" fmla="*/ 521823.871264368 h 435"/>
                  <a:gd name="GluePoint12X" fmla="*/ 0 w 712"/>
                  <a:gd name="GluePoint12Y" fmla="*/ 409366.526436782 h 435"/>
                  <a:gd name="GluePoint13X" fmla="*/ 0 w 712"/>
                  <a:gd name="GluePoint13Y" fmla="*/ 401198.006896552 h 435"/>
                  <a:gd name="GluePoint14X" fmla="*/ 0 w 712"/>
                  <a:gd name="GluePoint14Y" fmla="*/ 273797.622988506 h 435"/>
                  <a:gd name="GluePoint15X" fmla="*/ 0 w 712"/>
                  <a:gd name="GluePoint15Y" fmla="*/ 190479.685057471 h 435"/>
                  <a:gd name="GluePoint16X" fmla="*/ 0 w 712"/>
                  <a:gd name="GluePoint16Y" fmla="*/ 105802.997701149 h 435"/>
                  <a:gd name="GluePoint17X" fmla="*/ 0 w 712"/>
                  <a:gd name="GluePoint17Y" fmla="*/ 53826.0252873563 h 435"/>
                  <a:gd name="GluePoint18X" fmla="*/ 0 w 712"/>
                  <a:gd name="GluePoint18Y" fmla="*/ 10738.6068965517 h 435"/>
                  <a:gd name="GluePoint19X" fmla="*/ 0 w 712"/>
                  <a:gd name="GluePoint19Y" fmla="*/ 103316.229885057 h 435"/>
                  <a:gd name="GluePoint20X" fmla="*/ 0 w 712"/>
                  <a:gd name="GluePoint20Y" fmla="*/ 160226.68045977 h 435"/>
                  <a:gd name="GluePoint21X" fmla="*/ 0 w 712"/>
                  <a:gd name="GluePoint21Y" fmla="*/ 238641.583908046 h 435"/>
                  <a:gd name="GluePoint22X" fmla="*/ 0 w 712"/>
                  <a:gd name="GluePoint22Y" fmla="*/ 361457.790804598 h 435"/>
                  <a:gd name="GluePoint23X" fmla="*/ 0 w 712"/>
                  <a:gd name="GluePoint23Y" fmla="*/ 429039.551724138 h 435"/>
                  <a:gd name="GluePoint24X" fmla="*/ 0 w 712"/>
                  <a:gd name="GluePoint24Y" fmla="*/ 429039.551724138 h 435"/>
                  <a:gd name="GluePoint25X" fmla="*/ 0 w 712"/>
                  <a:gd name="GluePoint25Y" fmla="*/ 316559.774712644 h 435"/>
                  <a:gd name="GluePoint26X" fmla="*/ 0 w 712"/>
                  <a:gd name="GluePoint26Y" fmla="*/ 291317.15862069 h 435"/>
                  <a:gd name="GluePoint27X" fmla="*/ 0 w 712"/>
                  <a:gd name="GluePoint27Y" fmla="*/ 96733.9862068965 h 435"/>
                  <a:gd name="GluePoint28X" fmla="*/ 0 w 712"/>
                  <a:gd name="GluePoint28Y" fmla="*/ 180986.064367816 h 435"/>
                  <a:gd name="GluePoint29X" fmla="*/ 0 w 712"/>
                  <a:gd name="GluePoint29Y" fmla="*/ 333901.455172414 h 435"/>
                  <a:gd name="GluePoint30X" fmla="*/ 0 w 712"/>
                  <a:gd name="GluePoint30Y" fmla="*/ 238641.583908046 h 435"/>
                  <a:gd name="GluePoint31X" fmla="*/ 0 w 712"/>
                  <a:gd name="GluePoint31Y" fmla="*/ 219596.659770115 h 435"/>
                  <a:gd name="GluePoint32X" fmla="*/ 0 w 712"/>
                  <a:gd name="GluePoint32Y" fmla="*/ 609048.213793104 h 435"/>
                  <a:gd name="GluePoint33X" fmla="*/ 0 w 712"/>
                  <a:gd name="GluePoint33Y" fmla="*/ 539000.514942529 h 435"/>
                  <a:gd name="GluePoint34X" fmla="*/ 0 w 712"/>
                  <a:gd name="GluePoint34Y" fmla="*/ 653894.956321839 h 435"/>
                  <a:gd name="GluePoint35X" fmla="*/ 0 w 712"/>
                  <a:gd name="GluePoint35Y" fmla="*/ 662159.613793104 h 435"/>
                  <a:gd name="GluePoint36X" fmla="*/ 0 w 712"/>
                  <a:gd name="GluePoint36Y" fmla="*/ 741617.613793104 h 435"/>
                  <a:gd name="GluePoint37X" fmla="*/ 0 w 712"/>
                  <a:gd name="GluePoint37Y" fmla="*/ 871360.55862069 h 435"/>
                  <a:gd name="GluePoint38X" fmla="*/ 0 w 712"/>
                  <a:gd name="GluePoint38Y" fmla="*/ 929105.806896552 h 435"/>
                  <a:gd name="GluePoint39X" fmla="*/ 0 w 712"/>
                  <a:gd name="GluePoint39Y" fmla="*/ 886790.696551724 h 435"/>
                  <a:gd name="GluePoint40X" fmla="*/ 0 w 712"/>
                  <a:gd name="GluePoint40Y" fmla="*/ 796177.491954023 h 435"/>
                  <a:gd name="GluePoint41X" fmla="*/ 0 w 712"/>
                  <a:gd name="GluePoint41Y" fmla="*/ 780098.422988506 h 435"/>
                  <a:gd name="GluePoint42X" fmla="*/ 0 w 712"/>
                  <a:gd name="GluePoint42Y" fmla="*/ 771984.381609195 h 435"/>
                  <a:gd name="GluePoint43X" fmla="*/ 0 w 712"/>
                  <a:gd name="GluePoint43Y" fmla="*/ 699347.367816092 h 435"/>
                  <a:gd name="GluePoint44X" fmla="*/ 0 w 712"/>
                  <a:gd name="GluePoint44Y" fmla="*/ 647306.303448276 h 4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Lst>
                <a:rect l="textAreaLeft" t="textAreaTop" r="textAreaRight" b="textAreaBottom"/>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solidFill>
                <a:srgbClr val="0a0a0a"/>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grpSp>
      </p:grpSp>
      <p:pic>
        <p:nvPicPr>
          <p:cNvPr id="224" name="图片 27" descr=""/>
          <p:cNvPicPr/>
          <p:nvPr/>
        </p:nvPicPr>
        <p:blipFill>
          <a:blip r:embed="rId2"/>
          <a:srcRect l="55236" t="0" r="0" b="55111"/>
          <a:stretch/>
        </p:blipFill>
        <p:spPr>
          <a:xfrm>
            <a:off x="0" y="-111240"/>
            <a:ext cx="1514880" cy="1138320"/>
          </a:xfrm>
          <a:prstGeom prst="rect">
            <a:avLst/>
          </a:prstGeom>
          <a:noFill/>
          <a:ln w="0">
            <a:noFill/>
          </a:ln>
        </p:spPr>
      </p:pic>
      <p:pic>
        <p:nvPicPr>
          <p:cNvPr id="225" name="图片 28" descr=""/>
          <p:cNvPicPr/>
          <p:nvPr/>
        </p:nvPicPr>
        <p:blipFill>
          <a:blip r:embed="rId3">
            <a:extLst>
              <a:ext uri="{BEBA8EAE-BF5A-486C-A8C5-ECC9F3942E4B}">
                <a14:imgProps xmlns:a14="http://schemas.microsoft.com/office/drawing/2010/main">
                  <a14:imgLayer r:embed="">
                    <a14:imgEffect>
                      <a14:saturation sat="33000"/>
                    </a14:imgEffect>
                  </a14:imgLayer>
                </a14:imgProps>
              </a:ext>
            </a:extLst>
          </a:blip>
          <a:stretch/>
        </p:blipFill>
        <p:spPr>
          <a:xfrm>
            <a:off x="0" y="4531320"/>
            <a:ext cx="12186360" cy="2318040"/>
          </a:xfrm>
          <a:prstGeom prst="rect">
            <a:avLst/>
          </a:prstGeom>
          <a:noFill/>
          <a:ln w="0">
            <a:noFill/>
          </a:ln>
        </p:spPr>
      </p:pic>
      <p:sp>
        <p:nvSpPr>
          <p:cNvPr id="226" name="矩形 1"/>
          <p:cNvSpPr/>
          <p:nvPr/>
        </p:nvSpPr>
        <p:spPr>
          <a:xfrm>
            <a:off x="0" y="1028880"/>
            <a:ext cx="12186360" cy="5823720"/>
          </a:xfrm>
          <a:prstGeom prst="rect">
            <a:avLst/>
          </a:prstGeom>
          <a:gradFill rotWithShape="0">
            <a:gsLst>
              <a:gs pos="0">
                <a:srgbClr val="ffffff">
                  <a:alpha val="0"/>
                </a:srgbClr>
              </a:gs>
              <a:gs pos="50000">
                <a:srgbClr val="ffffff">
                  <a:alpha val="20000"/>
                </a:srgbClr>
              </a:gs>
              <a:gs pos="100000">
                <a:srgbClr val="ffffff">
                  <a:alpha val="90000"/>
                </a:srgbClr>
              </a:gs>
            </a:gsLst>
            <a:lin ang="54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rial"/>
              <a:ea typeface="微软雅黑"/>
            </a:endParaRPr>
          </a:p>
        </p:txBody>
      </p:sp>
      <p:sp>
        <p:nvSpPr>
          <p:cNvPr id="227" name="PlaceHolder 2"/>
          <p:cNvSpPr>
            <a:spLocks noGrp="1"/>
          </p:cNvSpPr>
          <p:nvPr>
            <p:ph type="body"/>
          </p:nvPr>
        </p:nvSpPr>
        <p:spPr>
          <a:xfrm>
            <a:off x="1683720" y="1971720"/>
            <a:ext cx="1998000" cy="124668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800" strike="noStrike" u="none">
                <a:solidFill>
                  <a:schemeClr val="dk1"/>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1800" strike="noStrike" u="none">
                <a:solidFill>
                  <a:schemeClr val="dk1"/>
                </a:solidFill>
                <a:effectLst/>
                <a:uFillTx/>
                <a:latin typeface="Arial"/>
              </a:rPr>
              <a:t>Second Outline Level</a:t>
            </a:r>
            <a:endParaRPr b="0" lang="en-US" sz="18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effectLst/>
                <a:uFillTx/>
                <a:latin typeface="Arial"/>
              </a:rPr>
              <a:t>Third Outline Level</a:t>
            </a:r>
            <a:endParaRPr b="0" lang="en-US" sz="18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effectLst/>
                <a:uFillTx/>
                <a:latin typeface="Arial"/>
              </a:rPr>
              <a:t>Fourth Outline Level</a:t>
            </a:r>
            <a:endParaRPr b="0" lang="en-US" sz="18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1800" strike="noStrike" u="none">
                <a:solidFill>
                  <a:schemeClr val="dk1"/>
                </a:solidFill>
                <a:effectLst/>
                <a:uFillTx/>
                <a:latin typeface="Arial"/>
              </a:rPr>
              <a:t>Fifth Outline Level</a:t>
            </a:r>
            <a:endParaRPr b="0" lang="en-US" sz="18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1800" strike="noStrike" u="none">
                <a:solidFill>
                  <a:schemeClr val="dk1"/>
                </a:solidFill>
                <a:effectLst/>
                <a:uFillTx/>
                <a:latin typeface="Arial"/>
              </a:rPr>
              <a:t>Sixth Outline Level</a:t>
            </a:r>
            <a:endParaRPr b="0" lang="en-US" sz="18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1800" strike="noStrike" u="none">
                <a:solidFill>
                  <a:schemeClr val="dk1"/>
                </a:solidFill>
                <a:effectLst/>
                <a:uFillTx/>
                <a:latin typeface="Arial"/>
              </a:rPr>
              <a:t>Seventh Outline Level</a:t>
            </a:r>
            <a:endParaRPr b="0" lang="en-US" sz="1800" strike="noStrike" u="none">
              <a:solidFill>
                <a:srgbClr val="000000"/>
              </a:solidFill>
              <a:effectLst/>
              <a:uFillTx/>
              <a:latin typeface="Arial"/>
            </a:endParaRPr>
          </a:p>
        </p:txBody>
      </p:sp>
      <p:sp>
        <p:nvSpPr>
          <p:cNvPr id="228" name="PlaceHolder 3"/>
          <p:cNvSpPr>
            <a:spLocks noGrp="1"/>
          </p:cNvSpPr>
          <p:nvPr>
            <p:ph type="title"/>
          </p:nvPr>
        </p:nvSpPr>
        <p:spPr>
          <a:xfrm>
            <a:off x="609480" y="273600"/>
            <a:ext cx="10967040" cy="1139400"/>
          </a:xfrm>
          <a:prstGeom prst="rect">
            <a:avLst/>
          </a:prstGeom>
          <a:noFill/>
          <a:ln w="0">
            <a:noFill/>
          </a:ln>
        </p:spPr>
        <p:txBody>
          <a:bodyPr lIns="0" rIns="0" tIns="0" bIns="0" anchor="ctr">
            <a:noAutofit/>
          </a:bodyPr>
          <a:p>
            <a:pPr indent="0">
              <a:lnSpc>
                <a:spcPct val="100000"/>
              </a:lnSpc>
              <a:buNone/>
              <a:tabLst>
                <a:tab algn="l" pos="0"/>
              </a:tabLst>
            </a:pPr>
            <a:r>
              <a:rPr b="0" lang="en-US" sz="1800" strike="noStrike" u="none">
                <a:solidFill>
                  <a:schemeClr val="dk1"/>
                </a:solidFill>
                <a:effectLst/>
                <a:uFillTx/>
                <a:latin typeface="Arial"/>
              </a:rPr>
              <a:t>Click to edit the title text format</a:t>
            </a:r>
            <a:endParaRPr b="0" lang="en-US" sz="1800" strike="noStrike" u="none">
              <a:solidFill>
                <a:srgbClr val="000000"/>
              </a:solidFill>
              <a:effectLst/>
              <a:uFillTx/>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2_标题和内容">
    <p:bg>
      <p:bgPr>
        <a:solidFill>
          <a:srgbClr val="ffffff"/>
        </a:solidFill>
      </p:bgPr>
    </p:bg>
    <p:spTree>
      <p:nvGrpSpPr>
        <p:cNvPr id="1" name=""/>
        <p:cNvGrpSpPr/>
        <p:nvPr/>
      </p:nvGrpSpPr>
      <p:grpSpPr>
        <a:xfrm>
          <a:off x="0" y="0"/>
          <a:ext cx="0" cy="0"/>
          <a:chOff x="0" y="0"/>
          <a:chExt cx="0" cy="0"/>
        </a:xfrm>
      </p:grpSpPr>
      <p:sp>
        <p:nvSpPr>
          <p:cNvPr id="229" name="PlaceHolder 1"/>
          <p:cNvSpPr>
            <a:spLocks noGrp="1"/>
          </p:cNvSpPr>
          <p:nvPr>
            <p:ph type="body"/>
          </p:nvPr>
        </p:nvSpPr>
        <p:spPr>
          <a:xfrm>
            <a:off x="1587240" y="340200"/>
            <a:ext cx="3939120" cy="524520"/>
          </a:xfrm>
          <a:prstGeom prst="rect">
            <a:avLst/>
          </a:prstGeom>
          <a:noFill/>
          <a:ln w="0">
            <a:noFill/>
          </a:ln>
        </p:spPr>
        <p:txBody>
          <a:bodyPr lIns="0" rIns="0" tIns="45720" bIns="45720" anchor="t">
            <a:noAutofit/>
          </a:bodyPr>
          <a:p>
            <a:pPr indent="0" defTabSz="914400">
              <a:lnSpc>
                <a:spcPct val="90000"/>
              </a:lnSpc>
              <a:spcBef>
                <a:spcPts val="1001"/>
              </a:spcBef>
              <a:buNone/>
              <a:tabLst>
                <a:tab algn="l" pos="0"/>
              </a:tabLst>
            </a:pPr>
            <a:r>
              <a:rPr b="1" lang="zh-CN" sz="3600" strike="noStrike" u="none">
                <a:solidFill>
                  <a:schemeClr val="dk1"/>
                </a:solidFill>
                <a:effectLst/>
                <a:uFillTx/>
                <a:latin typeface="Arial"/>
                <a:ea typeface="微软雅黑"/>
              </a:rPr>
              <a:t>请输入你的标题</a:t>
            </a:r>
            <a:endParaRPr b="0" lang="en-US" sz="3600" strike="noStrike" u="none">
              <a:solidFill>
                <a:srgbClr val="000000"/>
              </a:solidFill>
              <a:effectLst/>
              <a:uFillTx/>
              <a:latin typeface="Arial"/>
            </a:endParaRPr>
          </a:p>
        </p:txBody>
      </p:sp>
      <p:cxnSp>
        <p:nvCxnSpPr>
          <p:cNvPr id="230" name="直接连接符 3"/>
          <p:cNvCxnSpPr/>
          <p:nvPr/>
        </p:nvCxnSpPr>
        <p:spPr>
          <a:xfrm>
            <a:off x="1083600" y="1028520"/>
            <a:ext cx="11113920" cy="5760"/>
          </a:xfrm>
          <a:prstGeom prst="straightConnector1">
            <a:avLst/>
          </a:prstGeom>
          <a:ln w="0">
            <a:solidFill>
              <a:srgbClr val="b92917"/>
            </a:solidFill>
          </a:ln>
        </p:spPr>
      </p:cxnSp>
      <p:grpSp>
        <p:nvGrpSpPr>
          <p:cNvPr id="231" name="组合 2"/>
          <p:cNvGrpSpPr/>
          <p:nvPr/>
        </p:nvGrpSpPr>
        <p:grpSpPr>
          <a:xfrm>
            <a:off x="9778320" y="337320"/>
            <a:ext cx="1734840" cy="527400"/>
            <a:chOff x="9778320" y="337320"/>
            <a:chExt cx="1734840" cy="527400"/>
          </a:xfrm>
        </p:grpSpPr>
        <p:grpSp>
          <p:nvGrpSpPr>
            <p:cNvPr id="232" name="íślïdé"/>
            <p:cNvGrpSpPr/>
            <p:nvPr/>
          </p:nvGrpSpPr>
          <p:grpSpPr>
            <a:xfrm>
              <a:off x="9778320" y="337320"/>
              <a:ext cx="526680" cy="527400"/>
              <a:chOff x="9778320" y="337320"/>
              <a:chExt cx="526680" cy="527400"/>
            </a:xfrm>
          </p:grpSpPr>
          <p:sp>
            <p:nvSpPr>
              <p:cNvPr id="233" name="ïṡḻïḍê"/>
              <p:cNvSpPr/>
              <p:nvPr/>
            </p:nvSpPr>
            <p:spPr>
              <a:xfrm>
                <a:off x="10013760" y="565560"/>
                <a:ext cx="57960" cy="146520"/>
              </a:xfrm>
              <a:custGeom>
                <a:avLst/>
                <a:gdLst>
                  <a:gd name="textAreaLeft" fmla="*/ 0 w 57960"/>
                  <a:gd name="textAreaRight" fmla="*/ 63720 w 57960"/>
                  <a:gd name="textAreaTop" fmla="*/ 0 h 146520"/>
                  <a:gd name="textAreaBottom" fmla="*/ 152280 h 146520"/>
                  <a:gd name="GluePoint1X" fmla="*/ 0 w 423"/>
                  <a:gd name="GluePoint1Y" fmla="*/ 125329580.610169 h 177"/>
                  <a:gd name="GluePoint2X" fmla="*/ 0 w 423"/>
                  <a:gd name="GluePoint2Y" fmla="*/ 125329580.610169 h 177"/>
                  <a:gd name="GluePoint3X" fmla="*/ 0 w 423"/>
                  <a:gd name="GluePoint3Y" fmla="*/ 14064428.4745763 h 177"/>
                  <a:gd name="GluePoint4X" fmla="*/ 0 w 423"/>
                  <a:gd name="GluePoint4Y" fmla="*/ 0 h 177"/>
                  <a:gd name="GluePoint5X" fmla="*/ 0 w 423"/>
                  <a:gd name="GluePoint5Y" fmla="*/ 14064428.4745763 h 177"/>
                  <a:gd name="GluePoint6X" fmla="*/ 0 w 423"/>
                  <a:gd name="GluePoint6Y" fmla="*/ 113545159.864407 h 177"/>
                  <a:gd name="GluePoint7X" fmla="*/ 0 w 423"/>
                  <a:gd name="GluePoint7Y" fmla="*/ 150211255.457627 h 177"/>
                  <a:gd name="GluePoint8X" fmla="*/ 0 w 423"/>
                  <a:gd name="GluePoint8Y" fmla="*/ 113545159.864407 h 177"/>
                  <a:gd name="GluePoint9X" fmla="*/ 0 w 423"/>
                  <a:gd name="GluePoint9Y" fmla="*/ 14064428.4745763 h 177"/>
                  <a:gd name="GluePoint10X" fmla="*/ 0 w 423"/>
                  <a:gd name="GluePoint10Y" fmla="*/ 0 h 177"/>
                  <a:gd name="GluePoint11X" fmla="*/ 0 w 423"/>
                  <a:gd name="GluePoint11Y" fmla="*/ 14064428.4745763 h 177"/>
                  <a:gd name="GluePoint12X" fmla="*/ 0 w 423"/>
                  <a:gd name="GluePoint12Y" fmla="*/ 125329580.610169 h 17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Lst>
                <a:rect l="textAreaLeft" t="textAreaTop" r="textAreaRight" b="textAreaBottom"/>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solidFill>
                <a:schemeClr val="accent1"/>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234" name="ï$lîḍè"/>
              <p:cNvSpPr/>
              <p:nvPr/>
            </p:nvSpPr>
            <p:spPr>
              <a:xfrm>
                <a:off x="9833040" y="460800"/>
                <a:ext cx="45720" cy="62640"/>
              </a:xfrm>
              <a:custGeom>
                <a:avLst/>
                <a:gdLst>
                  <a:gd name="textAreaLeft" fmla="*/ 0 w 45720"/>
                  <a:gd name="textAreaRight" fmla="*/ 51480 w 45720"/>
                  <a:gd name="textAreaTop" fmla="*/ 0 h 62640"/>
                  <a:gd name="textAreaBottom" fmla="*/ 68400 h 62640"/>
                  <a:gd name="GluePoint1X" fmla="*/ 0 w 190"/>
                  <a:gd name="GluePoint1Y" fmla="*/ 5336.88811188811 h 143"/>
                  <a:gd name="GluePoint2X" fmla="*/ 0 w 190"/>
                  <a:gd name="GluePoint2Y" fmla="*/ 5336.88811188811 h 143"/>
                  <a:gd name="GluePoint3X" fmla="*/ 0 w 190"/>
                  <a:gd name="GluePoint3Y" fmla="*/ 5681.99300699301 h 143"/>
                  <a:gd name="GluePoint4X" fmla="*/ 0 w 190"/>
                  <a:gd name="GluePoint4Y" fmla="*/ 6441.95804195804 h 143"/>
                  <a:gd name="GluePoint5X" fmla="*/ 0 w 190"/>
                  <a:gd name="GluePoint5Y" fmla="*/ 6931.46853146853 h 143"/>
                  <a:gd name="GluePoint6X" fmla="*/ 0 w 190"/>
                  <a:gd name="GluePoint6Y" fmla="*/ 6306.11888111888 h 143"/>
                  <a:gd name="GluePoint7X" fmla="*/ 0 w 190"/>
                  <a:gd name="GluePoint7Y" fmla="*/ 5805.59440559441 h 143"/>
                  <a:gd name="GluePoint8X" fmla="*/ 0 w 190"/>
                  <a:gd name="GluePoint8Y" fmla="*/ 4129.02097902098 h 143"/>
                  <a:gd name="GluePoint9X" fmla="*/ 0 w 190"/>
                  <a:gd name="GluePoint9Y" fmla="*/ 2506.29370629371 h 143"/>
                  <a:gd name="GluePoint10X" fmla="*/ 0 w 190"/>
                  <a:gd name="GluePoint10Y" fmla="*/ 2647.02797202797 h 143"/>
                  <a:gd name="GluePoint11X" fmla="*/ 0 w 190"/>
                  <a:gd name="GluePoint11Y" fmla="*/ 3586.88811188811 h 143"/>
                  <a:gd name="GluePoint12X" fmla="*/ 0 w 190"/>
                  <a:gd name="GluePoint12Y" fmla="*/ 3721.5034965035 h 143"/>
                  <a:gd name="GluePoint13X" fmla="*/ 0 w 190"/>
                  <a:gd name="GluePoint13Y" fmla="*/ 3721.5034965035 h 143"/>
                  <a:gd name="GluePoint14X" fmla="*/ 0 w 190"/>
                  <a:gd name="GluePoint14Y" fmla="*/ 4186.53846153846 h 143"/>
                  <a:gd name="GluePoint15X" fmla="*/ 0 w 190"/>
                  <a:gd name="GluePoint15Y" fmla="*/ 4302.7972027972 h 143"/>
                  <a:gd name="GluePoint16X" fmla="*/ 0 w 190"/>
                  <a:gd name="GluePoint16Y" fmla="*/ 4302.7972027972 h 143"/>
                  <a:gd name="GluePoint17X" fmla="*/ 0 w 190"/>
                  <a:gd name="GluePoint17Y" fmla="*/ 4967.30769230769 h 143"/>
                  <a:gd name="GluePoint18X" fmla="*/ 0 w 190"/>
                  <a:gd name="GluePoint18Y" fmla="*/ 5336.88811188811 h 143"/>
                  <a:gd name="GluePoint19X" fmla="*/ 0 w 190"/>
                  <a:gd name="GluePoint19Y" fmla="*/ 5336.88811188811 h 143"/>
                  <a:gd name="GluePoint20X" fmla="*/ 0 w 190"/>
                  <a:gd name="GluePoint20Y" fmla="*/ 4526.74825174825 h 143"/>
                  <a:gd name="GluePoint21X" fmla="*/ 0 w 190"/>
                  <a:gd name="GluePoint21Y" fmla="*/ 3802.27272727273 h 143"/>
                  <a:gd name="GluePoint22X" fmla="*/ 0 w 190"/>
                  <a:gd name="GluePoint22Y" fmla="*/ 3659.09090909091 h 143"/>
                  <a:gd name="GluePoint23X" fmla="*/ 0 w 190"/>
                  <a:gd name="GluePoint23Y" fmla="*/ 2770.62937062937 h 143"/>
                  <a:gd name="GluePoint24X" fmla="*/ 0 w 190"/>
                  <a:gd name="GluePoint24Y" fmla="*/ 1079.37062937063 h 143"/>
                  <a:gd name="GluePoint25X" fmla="*/ 0 w 190"/>
                  <a:gd name="GluePoint25Y" fmla="*/ 372.027972027972 h 143"/>
                  <a:gd name="GluePoint26X" fmla="*/ 0 w 190"/>
                  <a:gd name="GluePoint26Y" fmla="*/ 471.153846153846 h 143"/>
                  <a:gd name="GluePoint27X" fmla="*/ 0 w 190"/>
                  <a:gd name="GluePoint27Y" fmla="*/ 2647.02797202797 h 143"/>
                  <a:gd name="GluePoint28X" fmla="*/ 0 w 190"/>
                  <a:gd name="GluePoint28Y" fmla="*/ 4628.32167832168 h 143"/>
                  <a:gd name="GluePoint29X" fmla="*/ 0 w 190"/>
                  <a:gd name="GluePoint29Y" fmla="*/ 5336.88811188811 h 143"/>
                  <a:gd name="GluePoint30X" fmla="*/ 0 w 190"/>
                  <a:gd name="GluePoint30Y" fmla="*/ 5336.88811188811 h 143"/>
                  <a:gd name="GluePoint31X" fmla="*/ 0 w 190"/>
                  <a:gd name="GluePoint31Y" fmla="*/ 3586.88811188811 h 143"/>
                  <a:gd name="GluePoint32X" fmla="*/ 0 w 190"/>
                  <a:gd name="GluePoint32Y" fmla="*/ 3721.5034965035 h 143"/>
                  <a:gd name="GluePoint33X" fmla="*/ 0 w 190"/>
                  <a:gd name="GluePoint33Y" fmla="*/ 2565.03496503497 h 143"/>
                  <a:gd name="GluePoint34X" fmla="*/ 0 w 190"/>
                  <a:gd name="GluePoint34Y" fmla="*/ 2294.58041958042 h 143"/>
                  <a:gd name="GluePoint35X" fmla="*/ 0 w 190"/>
                  <a:gd name="GluePoint35Y" fmla="*/ 2294.58041958042 h 143"/>
                  <a:gd name="GluePoint36X" fmla="*/ 0 w 190"/>
                  <a:gd name="GluePoint36Y" fmla="*/ 1512.58741258741 h 143"/>
                  <a:gd name="GluePoint37X" fmla="*/ 0 w 190"/>
                  <a:gd name="GluePoint37Y" fmla="*/ 693.881118881119 h 143"/>
                  <a:gd name="GluePoint38X" fmla="*/ 0 w 190"/>
                  <a:gd name="GluePoint38Y" fmla="*/ 1851.57342657343 h 143"/>
                  <a:gd name="GluePoint39X" fmla="*/ 0 w 190"/>
                  <a:gd name="GluePoint39Y" fmla="*/ 2981.11888111888 h 143"/>
                  <a:gd name="GluePoint40X" fmla="*/ 0 w 190"/>
                  <a:gd name="GluePoint40Y" fmla="*/ 3152.44755244755 h 143"/>
                  <a:gd name="GluePoint41X" fmla="*/ 0 w 190"/>
                  <a:gd name="GluePoint41Y" fmla="*/ 3586.88811188811 h 14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Lst>
                <a:rect l="textAreaLeft" t="textAreaTop" r="textAreaRight" b="textAreaBottom"/>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solidFill>
                <a:schemeClr val="accent1"/>
              </a:solidFill>
              <a:ln w="0">
                <a:noFill/>
              </a:ln>
            </p:spPr>
            <p:style>
              <a:lnRef idx="0"/>
              <a:fillRef idx="0"/>
              <a:effectRef idx="0"/>
              <a:fontRef idx="minor"/>
            </p:style>
            <p:txBody>
              <a:bodyPr lIns="90000" rIns="90000" tIns="23400" bIns="234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235" name="îSļiḋé"/>
              <p:cNvSpPr/>
              <p:nvPr/>
            </p:nvSpPr>
            <p:spPr>
              <a:xfrm>
                <a:off x="9939240" y="396000"/>
                <a:ext cx="14040" cy="39240"/>
              </a:xfrm>
              <a:custGeom>
                <a:avLst/>
                <a:gdLst>
                  <a:gd name="textAreaLeft" fmla="*/ 0 w 14040"/>
                  <a:gd name="textAreaRight" fmla="*/ 19800 w 14040"/>
                  <a:gd name="textAreaTop" fmla="*/ 0 h 39240"/>
                  <a:gd name="textAreaBottom" fmla="*/ 45000 h 39240"/>
                  <a:gd name="GluePoint1X" fmla="*/ 0 w 125"/>
                  <a:gd name="GluePoint1Y" fmla="*/ 201810 h 55"/>
                  <a:gd name="GluePoint2X" fmla="*/ 0 w 125"/>
                  <a:gd name="GluePoint2Y" fmla="*/ 1438386 h 55"/>
                  <a:gd name="GluePoint3X" fmla="*/ 0 w 125"/>
                  <a:gd name="GluePoint3Y" fmla="*/ 3255218 h 55"/>
                  <a:gd name="GluePoint4X" fmla="*/ 0 w 125"/>
                  <a:gd name="GluePoint4Y" fmla="*/ 7425916 h 55"/>
                  <a:gd name="GluePoint5X" fmla="*/ 0 w 125"/>
                  <a:gd name="GluePoint5Y" fmla="*/ 8981934 h 55"/>
                  <a:gd name="GluePoint6X" fmla="*/ 0 w 125"/>
                  <a:gd name="GluePoint6Y" fmla="*/ 10042868 h 55"/>
                  <a:gd name="GluePoint7X" fmla="*/ 0 w 125"/>
                  <a:gd name="GluePoint7Y" fmla="*/ 8632704 h 55"/>
                  <a:gd name="GluePoint8X" fmla="*/ 0 w 125"/>
                  <a:gd name="GluePoint8Y" fmla="*/ 4487902 h 55"/>
                  <a:gd name="GluePoint9X" fmla="*/ 0 w 125"/>
                  <a:gd name="GluePoint9Y" fmla="*/ 2170340 h 55"/>
                  <a:gd name="GluePoint10X" fmla="*/ 0 w 125"/>
                  <a:gd name="GluePoint10Y" fmla="*/ 852902 h 55"/>
                  <a:gd name="GluePoint11X" fmla="*/ 0 w 125"/>
                  <a:gd name="GluePoint11Y" fmla="*/ 201810 h 5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solidFill>
                <a:schemeClr val="accent1"/>
              </a:solidFill>
              <a:ln w="0">
                <a:noFill/>
              </a:ln>
            </p:spPr>
            <p:style>
              <a:lnRef idx="0"/>
              <a:fillRef idx="0"/>
              <a:effectRef idx="0"/>
              <a:fontRef idx="minor"/>
            </p:style>
            <p:txBody>
              <a:bodyPr lIns="90000" rIns="90000" tIns="0" bIns="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236" name="îŝļîḍé"/>
              <p:cNvSpPr/>
              <p:nvPr/>
            </p:nvSpPr>
            <p:spPr>
              <a:xfrm>
                <a:off x="9952920" y="393480"/>
                <a:ext cx="8280" cy="19800"/>
              </a:xfrm>
              <a:custGeom>
                <a:avLst/>
                <a:gdLst>
                  <a:gd name="textAreaLeft" fmla="*/ 0 w 8280"/>
                  <a:gd name="textAreaRight" fmla="*/ 14040 w 8280"/>
                  <a:gd name="textAreaTop" fmla="*/ 0 h 19800"/>
                  <a:gd name="textAreaBottom" fmla="*/ 25560 h 19800"/>
                  <a:gd name="GluePoint1X" fmla="*/ 0 w 71"/>
                  <a:gd name="GluePoint1Y" fmla="*/ 1.43589743589744 h 39"/>
                  <a:gd name="GluePoint2X" fmla="*/ 0 w 71"/>
                  <a:gd name="GluePoint2Y" fmla="*/ 10994.6666666667 h 39"/>
                  <a:gd name="GluePoint3X" fmla="*/ 0 w 71"/>
                  <a:gd name="GluePoint3Y" fmla="*/ 28828.5128205128 h 39"/>
                  <a:gd name="GluePoint4X" fmla="*/ 0 w 71"/>
                  <a:gd name="GluePoint4Y" fmla="*/ 42962.0512820513 h 39"/>
                  <a:gd name="GluePoint5X" fmla="*/ 0 w 71"/>
                  <a:gd name="GluePoint5Y" fmla="*/ 87595.4871794872 h 39"/>
                  <a:gd name="GluePoint6X" fmla="*/ 0 w 71"/>
                  <a:gd name="GluePoint6Y" fmla="*/ 74090.8717948718 h 39"/>
                  <a:gd name="GluePoint7X" fmla="*/ 0 w 71"/>
                  <a:gd name="GluePoint7Y" fmla="*/ 48363.8974358974 h 39"/>
                  <a:gd name="GluePoint8X" fmla="*/ 0 w 71"/>
                  <a:gd name="GluePoint8Y" fmla="*/ 30999.5897435897 h 39"/>
                  <a:gd name="GluePoint9X" fmla="*/ 0 w 71"/>
                  <a:gd name="GluePoint9Y" fmla="*/ 5453.53846153846 h 39"/>
                  <a:gd name="GluePoint10X" fmla="*/ 0 w 71"/>
                  <a:gd name="GluePoint10Y" fmla="*/ 1.43589743589744 h 3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Lst>
                <a:rect l="textAreaLeft" t="textAreaTop" r="textAreaRight" b="textAreaBottom"/>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solidFill>
                <a:schemeClr val="accent1"/>
              </a:solidFill>
              <a:ln w="0">
                <a:noFill/>
              </a:ln>
            </p:spPr>
            <p:style>
              <a:lnRef idx="0"/>
              <a:fillRef idx="0"/>
              <a:effectRef idx="0"/>
              <a:fontRef idx="minor"/>
            </p:style>
            <p:txBody>
              <a:bodyPr lIns="90000" rIns="90000" tIns="-19440" bIns="-1944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237" name="ïṩḻiďé"/>
              <p:cNvSpPr/>
              <p:nvPr/>
            </p:nvSpPr>
            <p:spPr>
              <a:xfrm>
                <a:off x="9960120" y="371160"/>
                <a:ext cx="25200" cy="54000"/>
              </a:xfrm>
              <a:custGeom>
                <a:avLst/>
                <a:gdLst>
                  <a:gd name="textAreaLeft" fmla="*/ 0 w 25200"/>
                  <a:gd name="textAreaRight" fmla="*/ 30960 w 25200"/>
                  <a:gd name="textAreaTop" fmla="*/ 0 h 54000"/>
                  <a:gd name="textAreaBottom" fmla="*/ 59760 h 54000"/>
                  <a:gd name="GluePoint1X" fmla="*/ 0 w 166"/>
                  <a:gd name="GluePoint1Y" fmla="*/ 0 h 86"/>
                  <a:gd name="GluePoint2X" fmla="*/ 0 w 166"/>
                  <a:gd name="GluePoint2Y" fmla="*/ 41577.6744186047 h 86"/>
                  <a:gd name="GluePoint3X" fmla="*/ 0 w 166"/>
                  <a:gd name="GluePoint3Y" fmla="*/ 157733.546511628 h 86"/>
                  <a:gd name="GluePoint4X" fmla="*/ 0 w 166"/>
                  <a:gd name="GluePoint4Y" fmla="*/ 287330.174418605 h 86"/>
                  <a:gd name="GluePoint5X" fmla="*/ 0 w 166"/>
                  <a:gd name="GluePoint5Y" fmla="*/ 743741.720930233 h 86"/>
                  <a:gd name="GluePoint6X" fmla="*/ 0 w 166"/>
                  <a:gd name="GluePoint6Y" fmla="*/ 1110250.3255814 h 86"/>
                  <a:gd name="GluePoint7X" fmla="*/ 0 w 166"/>
                  <a:gd name="GluePoint7Y" fmla="*/ 1471993.65116279 h 86"/>
                  <a:gd name="GluePoint8X" fmla="*/ 0 w 166"/>
                  <a:gd name="GluePoint8Y" fmla="*/ 1336469.39534884 h 86"/>
                  <a:gd name="GluePoint9X" fmla="*/ 0 w 166"/>
                  <a:gd name="GluePoint9Y" fmla="*/ 1210307.13953488 h 86"/>
                  <a:gd name="GluePoint10X" fmla="*/ 0 w 166"/>
                  <a:gd name="GluePoint10Y" fmla="*/ 523655.709302326 h 86"/>
                  <a:gd name="GluePoint11X" fmla="*/ 0 w 166"/>
                  <a:gd name="GluePoint11Y" fmla="*/ 258594.523255814 h 86"/>
                  <a:gd name="GluePoint12X" fmla="*/ 0 w 166"/>
                  <a:gd name="GluePoint12Y" fmla="*/ 78463.8139534884 h 86"/>
                  <a:gd name="GluePoint13X" fmla="*/ 0 w 166"/>
                  <a:gd name="GluePoint13Y" fmla="*/ 0 h 86"/>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Lst>
                <a:rect l="textAreaLeft" t="textAreaTop" r="textAreaRight" b="textAreaBottom"/>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solidFill>
                <a:schemeClr val="accent1"/>
              </a:solidFill>
              <a:ln w="0">
                <a:noFill/>
              </a:ln>
            </p:spPr>
            <p:style>
              <a:lnRef idx="0"/>
              <a:fillRef idx="0"/>
              <a:effectRef idx="0"/>
              <a:fontRef idx="minor"/>
            </p:style>
            <p:txBody>
              <a:bodyPr lIns="90000" rIns="90000" tIns="14760" bIns="1476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238" name="ïṣ1ïḓè"/>
              <p:cNvSpPr/>
              <p:nvPr/>
            </p:nvSpPr>
            <p:spPr>
              <a:xfrm>
                <a:off x="10132560" y="417240"/>
                <a:ext cx="8280" cy="16560"/>
              </a:xfrm>
              <a:custGeom>
                <a:avLst/>
                <a:gdLst>
                  <a:gd name="textAreaLeft" fmla="*/ 0 w 8280"/>
                  <a:gd name="textAreaRight" fmla="*/ 14040 w 8280"/>
                  <a:gd name="textAreaTop" fmla="*/ 0 h 16560"/>
                  <a:gd name="textAreaBottom" fmla="*/ 22320 h 16560"/>
                  <a:gd name="GluePoint1X" fmla="*/ 0 w 62"/>
                  <a:gd name="GluePoint1Y" fmla="*/ 2400.61538461538 h 39"/>
                  <a:gd name="GluePoint2X" fmla="*/ 0 w 62"/>
                  <a:gd name="GluePoint2Y" fmla="*/ 7432.02564102564 h 39"/>
                  <a:gd name="GluePoint3X" fmla="*/ 0 w 62"/>
                  <a:gd name="GluePoint3Y" fmla="*/ 4662.64102564103 h 39"/>
                  <a:gd name="GluePoint4X" fmla="*/ 0 w 62"/>
                  <a:gd name="GluePoint4Y" fmla="*/ 1046.05128205128 h 39"/>
                  <a:gd name="GluePoint5X" fmla="*/ 0 w 62"/>
                  <a:gd name="GluePoint5Y" fmla="*/ 2400.61538461538 h 39"/>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solidFill>
                <a:schemeClr val="accent1"/>
              </a:solidFill>
              <a:ln w="0">
                <a:noFill/>
              </a:ln>
            </p:spPr>
            <p:style>
              <a:lnRef idx="0"/>
              <a:fillRef idx="0"/>
              <a:effectRef idx="0"/>
              <a:fontRef idx="minor"/>
            </p:style>
            <p:txBody>
              <a:bodyPr lIns="90000" rIns="90000" tIns="-22680" bIns="-2268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239" name="îsḻíḓê"/>
              <p:cNvSpPr/>
              <p:nvPr/>
            </p:nvSpPr>
            <p:spPr>
              <a:xfrm>
                <a:off x="10224000" y="495720"/>
                <a:ext cx="48960" cy="32760"/>
              </a:xfrm>
              <a:custGeom>
                <a:avLst/>
                <a:gdLst>
                  <a:gd name="textAreaLeft" fmla="*/ 0 w 48960"/>
                  <a:gd name="textAreaRight" fmla="*/ 54720 w 48960"/>
                  <a:gd name="textAreaTop" fmla="*/ 0 h 32760"/>
                  <a:gd name="textAreaBottom" fmla="*/ 38520 h 32760"/>
                  <a:gd name="GluePoint1X" fmla="*/ 7684.80373831776 w 107"/>
                  <a:gd name="GluePoint1Y" fmla="*/ 0 h 152"/>
                  <a:gd name="GluePoint2X" fmla="*/ 7253.31775700935 w 107"/>
                  <a:gd name="GluePoint2Y" fmla="*/ 0 h 152"/>
                  <a:gd name="GluePoint3X" fmla="*/ 6715.56074766355 w 107"/>
                  <a:gd name="GluePoint3Y" fmla="*/ 0 h 152"/>
                  <a:gd name="GluePoint4X" fmla="*/ 5400.61682242991 w 107"/>
                  <a:gd name="GluePoint4Y" fmla="*/ 0 h 152"/>
                  <a:gd name="GluePoint5X" fmla="*/ 4386.56074766355 w 107"/>
                  <a:gd name="GluePoint5Y" fmla="*/ 0 h 152"/>
                  <a:gd name="GluePoint6X" fmla="*/ 3725.88785046729 w 107"/>
                  <a:gd name="GluePoint6Y" fmla="*/ 0 h 152"/>
                  <a:gd name="GluePoint7X" fmla="*/ 4077.99065420561 w 107"/>
                  <a:gd name="GluePoint7Y" fmla="*/ 0 h 152"/>
                  <a:gd name="GluePoint8X" fmla="*/ 4386.56074766355 w 107"/>
                  <a:gd name="GluePoint8Y" fmla="*/ 0 h 152"/>
                  <a:gd name="GluePoint9X" fmla="*/ 4207.30841121495 w 107"/>
                  <a:gd name="GluePoint9Y" fmla="*/ 0 h 152"/>
                  <a:gd name="GluePoint10X" fmla="*/ 3725.88785046729 w 107"/>
                  <a:gd name="GluePoint10Y" fmla="*/ 0 h 152"/>
                  <a:gd name="GluePoint11X" fmla="*/ 1678.57009345794 w 107"/>
                  <a:gd name="GluePoint11Y" fmla="*/ 0 h 152"/>
                  <a:gd name="GluePoint12X" fmla="*/ 1072.95327102804 w 107"/>
                  <a:gd name="GluePoint12Y" fmla="*/ 0 h 152"/>
                  <a:gd name="GluePoint13X" fmla="*/ 641.467289719626 w 107"/>
                  <a:gd name="GluePoint13Y" fmla="*/ 0 h 152"/>
                  <a:gd name="GluePoint14X" fmla="*/ 0 w 107"/>
                  <a:gd name="GluePoint14Y" fmla="*/ 0 h 152"/>
                  <a:gd name="GluePoint15X" fmla="*/ 138.280373831776 w 107"/>
                  <a:gd name="GluePoint15Y" fmla="*/ 0 h 152"/>
                  <a:gd name="GluePoint16X" fmla="*/ 1850.14018691589 w 107"/>
                  <a:gd name="GluePoint16Y" fmla="*/ 0 h 152"/>
                  <a:gd name="GluePoint17X" fmla="*/ 3725.88785046729 w 107"/>
                  <a:gd name="GluePoint17Y" fmla="*/ 0 h 152"/>
                  <a:gd name="GluePoint18X" fmla="*/ 5597.79439252337 w 107"/>
                  <a:gd name="GluePoint18Y" fmla="*/ 0 h 152"/>
                  <a:gd name="GluePoint19X" fmla="*/ 5400.61682242991 w 107"/>
                  <a:gd name="GluePoint19Y" fmla="*/ 0 h 152"/>
                  <a:gd name="GluePoint20X" fmla="*/ 4518.43925233645 w 107"/>
                  <a:gd name="GluePoint20Y" fmla="*/ 0 h 152"/>
                  <a:gd name="GluePoint21X" fmla="*/ 4207.30841121495 w 107"/>
                  <a:gd name="GluePoint21Y" fmla="*/ 0 h 152"/>
                  <a:gd name="GluePoint22X" fmla="*/ 4695.1308411215 w 107"/>
                  <a:gd name="GluePoint22Y" fmla="*/ 0 h 152"/>
                  <a:gd name="GluePoint23X" fmla="*/ 5417.26168224299 w 107"/>
                  <a:gd name="GluePoint23Y" fmla="*/ 0 h 152"/>
                  <a:gd name="GluePoint24X" fmla="*/ 6606.72897196262 w 107"/>
                  <a:gd name="GluePoint24Y" fmla="*/ 0 h 152"/>
                  <a:gd name="GluePoint25X" fmla="*/ 5764.24299065421 w 107"/>
                  <a:gd name="GluePoint25Y" fmla="*/ 0 h 152"/>
                  <a:gd name="GluePoint26X" fmla="*/ 6170.1214953271 w 107"/>
                  <a:gd name="GluePoint26Y" fmla="*/ 0 h 152"/>
                  <a:gd name="GluePoint27X" fmla="*/ 7509.39252336449 w 107"/>
                  <a:gd name="GluePoint27Y" fmla="*/ 0 h 152"/>
                  <a:gd name="GluePoint28X" fmla="*/ 8454.30841121495 w 107"/>
                  <a:gd name="GluePoint28Y" fmla="*/ 0 h 152"/>
                  <a:gd name="GluePoint29X" fmla="*/ 9139.30841121495 w 107"/>
                  <a:gd name="GluePoint29Y" fmla="*/ 0 h 152"/>
                  <a:gd name="GluePoint30X" fmla="*/ 9908.81308411215 w 107"/>
                  <a:gd name="GluePoint30Y" fmla="*/ 0 h 152"/>
                  <a:gd name="GluePoint31X" fmla="*/ 11003.5327102804 w 107"/>
                  <a:gd name="GluePoint31Y" fmla="*/ 0 h 152"/>
                  <a:gd name="GluePoint32X" fmla="*/ 11025.2990654206 w 107"/>
                  <a:gd name="GluePoint32Y" fmla="*/ 0 h 152"/>
                  <a:gd name="GluePoint33X" fmla="*/ 11766.6355140187 w 107"/>
                  <a:gd name="GluePoint33Y" fmla="*/ 0 h 152"/>
                  <a:gd name="GluePoint34X" fmla="*/ 12226.2897196262 w 107"/>
                  <a:gd name="GluePoint34Y" fmla="*/ 0 h 152"/>
                  <a:gd name="GluePoint35X" fmla="*/ 12670.5794392523 w 107"/>
                  <a:gd name="GluePoint35Y" fmla="*/ 0 h 152"/>
                  <a:gd name="GluePoint36X" fmla="*/ 12534.8598130841 w 107"/>
                  <a:gd name="GluePoint36Y" fmla="*/ 0 h 152"/>
                  <a:gd name="GluePoint37X" fmla="*/ 11586.1028037383 w 107"/>
                  <a:gd name="GluePoint37Y" fmla="*/ 0 h 152"/>
                  <a:gd name="GluePoint38X" fmla="*/ 11003.5327102804 w 107"/>
                  <a:gd name="GluePoint38Y" fmla="*/ 0 h 152"/>
                  <a:gd name="GluePoint39X" fmla="*/ 10670.6355140187 w 107"/>
                  <a:gd name="GluePoint39Y" fmla="*/ 0 h 152"/>
                  <a:gd name="GluePoint40X" fmla="*/ 10038.1308411215 w 107"/>
                  <a:gd name="GluePoint40Y" fmla="*/ 0 h 152"/>
                  <a:gd name="GluePoint41X" fmla="*/ 9364.65420560748 w 107"/>
                  <a:gd name="GluePoint41Y" fmla="*/ 0 h 152"/>
                  <a:gd name="GluePoint42X" fmla="*/ 8582.34579439252 w 107"/>
                  <a:gd name="GluePoint42Y" fmla="*/ 0 h 152"/>
                  <a:gd name="GluePoint43X" fmla="*/ 8273.77570093458 w 107"/>
                  <a:gd name="GluePoint43Y" fmla="*/ 0 h 152"/>
                  <a:gd name="GluePoint44X" fmla="*/ 6408.27102803738 w 107"/>
                  <a:gd name="GluePoint44Y" fmla="*/ 0 h 152"/>
                  <a:gd name="GluePoint45X" fmla="*/ 6300.71962616823 w 107"/>
                  <a:gd name="GluePoint45Y" fmla="*/ 0 h 152"/>
                  <a:gd name="GluePoint46X" fmla="*/ 5417.26168224299 w 107"/>
                  <a:gd name="GluePoint46Y" fmla="*/ 0 h 152"/>
                  <a:gd name="GluePoint47X" fmla="*/ 4844.93457943925 w 107"/>
                  <a:gd name="GluePoint47Y" fmla="*/ 0 h 152"/>
                  <a:gd name="GluePoint48X" fmla="*/ 5161.18691588785 w 107"/>
                  <a:gd name="GluePoint48Y" fmla="*/ 0 h 152"/>
                  <a:gd name="GluePoint49X" fmla="*/ 6606.72897196262 w 107"/>
                  <a:gd name="GluePoint49Y" fmla="*/ 0 h 152"/>
                  <a:gd name="GluePoint50X" fmla="*/ 7071.5046728972 w 107"/>
                  <a:gd name="GluePoint50Y" fmla="*/ 0 h 152"/>
                  <a:gd name="GluePoint51X" fmla="*/ 7253.31775700935 w 107"/>
                  <a:gd name="GluePoint51Y" fmla="*/ 0 h 152"/>
                  <a:gd name="GluePoint52X" fmla="*/ 7253.31775700935 w 107"/>
                  <a:gd name="GluePoint52Y" fmla="*/ 0 h 152"/>
                  <a:gd name="GluePoint53X" fmla="*/ 9770.53271028037 w 107"/>
                  <a:gd name="GluePoint53Y" fmla="*/ 0 h 152"/>
                  <a:gd name="GluePoint54X" fmla="*/ 10440.1682242991 w 107"/>
                  <a:gd name="GluePoint54Y" fmla="*/ 0 h 152"/>
                  <a:gd name="GluePoint55X" fmla="*/ 9770.53271028037 w 107"/>
                  <a:gd name="GluePoint55Y" fmla="*/ 0 h 152"/>
                  <a:gd name="GluePoint56X" fmla="*/ 8917.80373831776 w 107"/>
                  <a:gd name="GluePoint56Y" fmla="*/ 0 h 152"/>
                  <a:gd name="GluePoint57X" fmla="*/ 7509.39252336449 w 107"/>
                  <a:gd name="GluePoint57Y" fmla="*/ 0 h 152"/>
                  <a:gd name="GluePoint58X" fmla="*/ 6408.27102803738 w 107"/>
                  <a:gd name="GluePoint58Y" fmla="*/ 0 h 152"/>
                  <a:gd name="GluePoint59X" fmla="*/ 6170.1214953271 w 107"/>
                  <a:gd name="GluePoint59Y" fmla="*/ 0 h 152"/>
                  <a:gd name="GluePoint60X" fmla="*/ 7844.85046728972 w 107"/>
                  <a:gd name="GluePoint60Y" fmla="*/ 0 h 152"/>
                  <a:gd name="GluePoint61X" fmla="*/ 8273.77570093458 w 107"/>
                  <a:gd name="GluePoint61Y" fmla="*/ 0 h 152"/>
                  <a:gd name="GluePoint62X" fmla="*/ 7684.80373831776 w 107"/>
                  <a:gd name="GluePoint62Y" fmla="*/ 0 h 15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 ang="0">
                    <a:pos x="GluePoint62X" y="GluePoint62Y"/>
                  </a:cxn>
                </a:cxnLst>
                <a:rect l="textAreaLeft" t="textAreaTop" r="textAreaRight" b="textAreaBottom"/>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solidFill>
                <a:schemeClr val="accent1"/>
              </a:solidFill>
              <a:ln w="0">
                <a:noFill/>
              </a:ln>
            </p:spPr>
            <p:style>
              <a:lnRef idx="0"/>
              <a:fillRef idx="0"/>
              <a:effectRef idx="0"/>
              <a:fontRef idx="minor"/>
            </p:style>
            <p:txBody>
              <a:bodyPr lIns="90000" rIns="90000" tIns="-6480" bIns="-648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240" name="ïşḷîďè"/>
              <p:cNvSpPr/>
              <p:nvPr/>
            </p:nvSpPr>
            <p:spPr>
              <a:xfrm>
                <a:off x="10208880" y="508320"/>
                <a:ext cx="26640" cy="19440"/>
              </a:xfrm>
              <a:custGeom>
                <a:avLst/>
                <a:gdLst>
                  <a:gd name="textAreaLeft" fmla="*/ 0 w 26640"/>
                  <a:gd name="textAreaRight" fmla="*/ 32400 w 26640"/>
                  <a:gd name="textAreaTop" fmla="*/ 0 h 19440"/>
                  <a:gd name="textAreaBottom" fmla="*/ 25200 h 19440"/>
                  <a:gd name="GluePoint1X" fmla="*/ 669.642857142857 w 70"/>
                  <a:gd name="GluePoint1Y" fmla="*/ 0 h 90"/>
                  <a:gd name="GluePoint2X" fmla="*/ 607.5 w 70"/>
                  <a:gd name="GluePoint2Y" fmla="*/ 0 h 90"/>
                  <a:gd name="GluePoint3X" fmla="*/ 681.428571428571 w 70"/>
                  <a:gd name="GluePoint3Y" fmla="*/ 0 h 90"/>
                  <a:gd name="GluePoint4X" fmla="*/ 547.5 w 70"/>
                  <a:gd name="GluePoint4Y" fmla="*/ 0 h 90"/>
                  <a:gd name="GluePoint5X" fmla="*/ 396.428571428571 w 70"/>
                  <a:gd name="GluePoint5Y" fmla="*/ 0 h 90"/>
                  <a:gd name="GluePoint6X" fmla="*/ 281.785714285714 w 70"/>
                  <a:gd name="GluePoint6Y" fmla="*/ 0 h 90"/>
                  <a:gd name="GluePoint7X" fmla="*/ 223.928571428571 w 70"/>
                  <a:gd name="GluePoint7Y" fmla="*/ 0 h 90"/>
                  <a:gd name="GluePoint8X" fmla="*/ 353.571428571429 w 70"/>
                  <a:gd name="GluePoint8Y" fmla="*/ 0 h 90"/>
                  <a:gd name="GluePoint9X" fmla="*/ 456.428571428571 w 70"/>
                  <a:gd name="GluePoint9Y" fmla="*/ 0 h 90"/>
                  <a:gd name="GluePoint10X" fmla="*/ 378.214285714286 w 70"/>
                  <a:gd name="GluePoint10Y" fmla="*/ 0 h 90"/>
                  <a:gd name="GluePoint11X" fmla="*/ 162.857142857143 w 70"/>
                  <a:gd name="GluePoint11Y" fmla="*/ 0 h 90"/>
                  <a:gd name="GluePoint12X" fmla="*/ 124.285714285714 w 70"/>
                  <a:gd name="GluePoint12Y" fmla="*/ 0 h 90"/>
                  <a:gd name="GluePoint13X" fmla="*/ 88.9285714285714 w 70"/>
                  <a:gd name="GluePoint13Y" fmla="*/ 0 h 90"/>
                  <a:gd name="GluePoint14X" fmla="*/ 30 w 70"/>
                  <a:gd name="GluePoint14Y" fmla="*/ 0 h 90"/>
                  <a:gd name="GluePoint15X" fmla="*/ 3.21428571428571 w 70"/>
                  <a:gd name="GluePoint15Y" fmla="*/ 0 h 90"/>
                  <a:gd name="GluePoint16X" fmla="*/ 236.785714285714 w 70"/>
                  <a:gd name="GluePoint16Y" fmla="*/ 0 h 90"/>
                  <a:gd name="GluePoint17X" fmla="*/ 422.142857142857 w 70"/>
                  <a:gd name="GluePoint17Y" fmla="*/ 0 h 90"/>
                  <a:gd name="GluePoint18X" fmla="*/ 513.214285714286 w 70"/>
                  <a:gd name="GluePoint18Y" fmla="*/ 0 h 90"/>
                  <a:gd name="GluePoint19X" fmla="*/ 583.928571428571 w 70"/>
                  <a:gd name="GluePoint19Y" fmla="*/ 0 h 90"/>
                  <a:gd name="GluePoint20X" fmla="*/ 702.857142857143 w 70"/>
                  <a:gd name="GluePoint20Y" fmla="*/ 0 h 90"/>
                  <a:gd name="GluePoint21X" fmla="*/ 626.785714285714 w 70"/>
                  <a:gd name="GluePoint21Y" fmla="*/ 0 h 90"/>
                  <a:gd name="GluePoint22X" fmla="*/ 652.5 w 70"/>
                  <a:gd name="GluePoint22Y" fmla="*/ 0 h 90"/>
                  <a:gd name="GluePoint23X" fmla="*/ 783.214285714286 w 70"/>
                  <a:gd name="GluePoint23Y" fmla="*/ 0 h 90"/>
                  <a:gd name="GluePoint24X" fmla="*/ 902.142857142857 w 70"/>
                  <a:gd name="GluePoint24Y" fmla="*/ 0 h 90"/>
                  <a:gd name="GluePoint25X" fmla="*/ 763.928571428571 w 70"/>
                  <a:gd name="GluePoint25Y" fmla="*/ 0 h 90"/>
                  <a:gd name="GluePoint26X" fmla="*/ 669.642857142857 w 70"/>
                  <a:gd name="GluePoint26Y" fmla="*/ 0 h 9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Lst>
                <a:rect l="textAreaLeft" t="textAreaTop" r="textAreaRight" b="textAreaBottom"/>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solidFill>
                <a:schemeClr val="accent1"/>
              </a:solidFill>
              <a:ln w="0">
                <a:noFill/>
              </a:ln>
            </p:spPr>
            <p:style>
              <a:lnRef idx="0"/>
              <a:fillRef idx="0"/>
              <a:effectRef idx="0"/>
              <a:fontRef idx="minor"/>
            </p:style>
            <p:txBody>
              <a:bodyPr lIns="90000" rIns="90000" tIns="-19800" bIns="-198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241" name="îṡlïḋe"/>
              <p:cNvSpPr/>
              <p:nvPr/>
            </p:nvSpPr>
            <p:spPr>
              <a:xfrm>
                <a:off x="10105560" y="383040"/>
                <a:ext cx="45000" cy="38880"/>
              </a:xfrm>
              <a:custGeom>
                <a:avLst/>
                <a:gdLst>
                  <a:gd name="textAreaLeft" fmla="*/ 0 w 45000"/>
                  <a:gd name="textAreaRight" fmla="*/ 50760 w 45000"/>
                  <a:gd name="textAreaTop" fmla="*/ 0 h 38880"/>
                  <a:gd name="textAreaBottom" fmla="*/ 44640 h 38880"/>
                  <a:gd name="GluePoint1X" fmla="*/ 268.258064516129 w 124"/>
                  <a:gd name="GluePoint1Y" fmla="*/ 0 h 141"/>
                  <a:gd name="GluePoint2X" fmla="*/ 233.709677419355 w 124"/>
                  <a:gd name="GluePoint2Y" fmla="*/ 0.773049645390071 h 141"/>
                  <a:gd name="GluePoint3X" fmla="*/ 227.612903225806 w 124"/>
                  <a:gd name="GluePoint3Y" fmla="*/ 0.773049645390071 h 141"/>
                  <a:gd name="GluePoint4X" fmla="*/ 174.774193548387 w 124"/>
                  <a:gd name="GluePoint4Y" fmla="*/ 0.773049645390071 h 141"/>
                  <a:gd name="GluePoint5X" fmla="*/ 130.064516129032 w 124"/>
                  <a:gd name="GluePoint5Y" fmla="*/ 0 h 141"/>
                  <a:gd name="GluePoint6X" fmla="*/ 102.629032258065 w 124"/>
                  <a:gd name="GluePoint6Y" fmla="*/ 0 h 141"/>
                  <a:gd name="GluePoint7X" fmla="*/ 116.854838709677 w 124"/>
                  <a:gd name="GluePoint7Y" fmla="*/ 1.54609929078014 h 141"/>
                  <a:gd name="GluePoint8X" fmla="*/ 168.677419354839 w 124"/>
                  <a:gd name="GluePoint8Y" fmla="*/ 1.54609929078014 h 141"/>
                  <a:gd name="GluePoint9X" fmla="*/ 196.112903225806 w 124"/>
                  <a:gd name="GluePoint9Y" fmla="*/ 1.54609929078014 h 141"/>
                  <a:gd name="GluePoint10X" fmla="*/ 178.838709677419 w 124"/>
                  <a:gd name="GluePoint10Y" fmla="*/ 2.31914893617021 h 141"/>
                  <a:gd name="GluePoint11X" fmla="*/ 116.854838709677 w 124"/>
                  <a:gd name="GluePoint11Y" fmla="*/ 3.09219858156028 h 141"/>
                  <a:gd name="GluePoint12X" fmla="*/ 44.7096774193548 w 124"/>
                  <a:gd name="GluePoint12Y" fmla="*/ 3.86524822695035 h 141"/>
                  <a:gd name="GluePoint13X" fmla="*/ 38.6129032258065 w 124"/>
                  <a:gd name="GluePoint13Y" fmla="*/ 3.86524822695035 h 141"/>
                  <a:gd name="GluePoint14X" fmla="*/ 5.08064516129032 w 124"/>
                  <a:gd name="GluePoint14Y" fmla="*/ 3.86524822695035 h 141"/>
                  <a:gd name="GluePoint15X" fmla="*/ 3.04838709677419 w 124"/>
                  <a:gd name="GluePoint15Y" fmla="*/ 3.86524822695035 h 141"/>
                  <a:gd name="GluePoint16X" fmla="*/ 20.3225806451613 w 124"/>
                  <a:gd name="GluePoint16Y" fmla="*/ 5.4113475177305 h 141"/>
                  <a:gd name="GluePoint17X" fmla="*/ 83.3225806451613 w 124"/>
                  <a:gd name="GluePoint17Y" fmla="*/ 3.86524822695035 h 141"/>
                  <a:gd name="GluePoint18X" fmla="*/ 175.790322580645 w 124"/>
                  <a:gd name="GluePoint18Y" fmla="*/ 2.31914893617021 h 141"/>
                  <a:gd name="GluePoint19X" fmla="*/ 234.725806451613 w 124"/>
                  <a:gd name="GluePoint19Y" fmla="*/ 1.54609929078014 h 141"/>
                  <a:gd name="GluePoint20X" fmla="*/ 316.016129032258 w 124"/>
                  <a:gd name="GluePoint20Y" fmla="*/ 1.54609929078014 h 141"/>
                  <a:gd name="GluePoint21X" fmla="*/ 353.612903225806 w 124"/>
                  <a:gd name="GluePoint21Y" fmla="*/ 1.54609929078014 h 141"/>
                  <a:gd name="GluePoint22X" fmla="*/ 378 w 124"/>
                  <a:gd name="GluePoint22Y" fmla="*/ 0.773049645390071 h 141"/>
                  <a:gd name="GluePoint23X" fmla="*/ 341.41935483871 w 124"/>
                  <a:gd name="GluePoint23Y" fmla="*/ 0.773049645390071 h 141"/>
                  <a:gd name="GluePoint24X" fmla="*/ 292.645161290323 w 124"/>
                  <a:gd name="GluePoint24Y" fmla="*/ 0.773049645390071 h 141"/>
                  <a:gd name="GluePoint25X" fmla="*/ 268.258064516129 w 124"/>
                  <a:gd name="GluePoint25Y" fmla="*/ 0.773049645390071 h 141"/>
                  <a:gd name="GluePoint26X" fmla="*/ 285.532258064516 w 124"/>
                  <a:gd name="GluePoint26Y" fmla="*/ 0 h 141"/>
                  <a:gd name="GluePoint27X" fmla="*/ 306.870967741936 w 124"/>
                  <a:gd name="GluePoint27Y" fmla="*/ 0 h 141"/>
                  <a:gd name="GluePoint28X" fmla="*/ 329.225806451613 w 124"/>
                  <a:gd name="GluePoint28Y" fmla="*/ 0 h 141"/>
                  <a:gd name="GluePoint29X" fmla="*/ 326.177419354839 w 124"/>
                  <a:gd name="GluePoint29Y" fmla="*/ 0 h 141"/>
                  <a:gd name="GluePoint30X" fmla="*/ 290.612903225806 w 124"/>
                  <a:gd name="GluePoint30Y" fmla="*/ 0 h 141"/>
                  <a:gd name="GluePoint31X" fmla="*/ 268.258064516129 w 124"/>
                  <a:gd name="GluePoint31Y" fmla="*/ 0 h 14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Lst>
                <a:rect l="textAreaLeft" t="textAreaTop" r="textAreaRight" b="textAreaBottom"/>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solidFill>
                <a:schemeClr val="accent1"/>
              </a:solidFill>
              <a:ln w="0">
                <a:noFill/>
              </a:ln>
            </p:spPr>
            <p:style>
              <a:lnRef idx="0"/>
              <a:fillRef idx="0"/>
              <a:effectRef idx="0"/>
              <a:fontRef idx="minor"/>
            </p:style>
            <p:txBody>
              <a:bodyPr lIns="90000" rIns="90000" tIns="-360" bIns="-36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242" name="í$ḻíde"/>
              <p:cNvSpPr/>
              <p:nvPr/>
            </p:nvSpPr>
            <p:spPr>
              <a:xfrm>
                <a:off x="9956160" y="463320"/>
                <a:ext cx="172080" cy="249480"/>
              </a:xfrm>
              <a:custGeom>
                <a:avLst/>
                <a:gdLst>
                  <a:gd name="textAreaLeft" fmla="*/ 0 w 172080"/>
                  <a:gd name="textAreaRight" fmla="*/ 177840 w 172080"/>
                  <a:gd name="textAreaTop" fmla="*/ 0 h 249480"/>
                  <a:gd name="textAreaBottom" fmla="*/ 255240 h 249480"/>
                  <a:gd name="GluePoint1X" fmla="*/ 0 w 709"/>
                  <a:gd name="GluePoint1Y" fmla="*/ 7399.38866396761 h 494"/>
                  <a:gd name="GluePoint2X" fmla="*/ 0 w 709"/>
                  <a:gd name="GluePoint2Y" fmla="*/ 7399.38866396761 h 494"/>
                  <a:gd name="GluePoint3X" fmla="*/ 0 w 709"/>
                  <a:gd name="GluePoint3Y" fmla="*/ 1725.16599190283 h 494"/>
                  <a:gd name="GluePoint4X" fmla="*/ 0 w 709"/>
                  <a:gd name="GluePoint4Y" fmla="*/ 1725.16599190283 h 494"/>
                  <a:gd name="GluePoint5X" fmla="*/ 0 w 709"/>
                  <a:gd name="GluePoint5Y" fmla="*/ 0 h 494"/>
                  <a:gd name="GluePoint6X" fmla="*/ 0 w 709"/>
                  <a:gd name="GluePoint6Y" fmla="*/ 6559.28340080972 h 494"/>
                  <a:gd name="GluePoint7X" fmla="*/ 0 w 709"/>
                  <a:gd name="GluePoint7Y" fmla="*/ 6559.28340080972 h 494"/>
                  <a:gd name="GluePoint8X" fmla="*/ 0 w 709"/>
                  <a:gd name="GluePoint8Y" fmla="*/ 7794.15384615385 h 494"/>
                  <a:gd name="GluePoint9X" fmla="*/ 0 w 709"/>
                  <a:gd name="GluePoint9Y" fmla="*/ 15394.4372469636 h 494"/>
                  <a:gd name="GluePoint10X" fmla="*/ 0 w 709"/>
                  <a:gd name="GluePoint10Y" fmla="*/ 37270.8906882591 h 494"/>
                  <a:gd name="GluePoint11X" fmla="*/ 0 w 709"/>
                  <a:gd name="GluePoint11Y" fmla="*/ 37270.8906882591 h 494"/>
                  <a:gd name="GluePoint12X" fmla="*/ 0 w 709"/>
                  <a:gd name="GluePoint12Y" fmla="*/ 49297.8825910931 h 494"/>
                  <a:gd name="GluePoint13X" fmla="*/ 0 w 709"/>
                  <a:gd name="GluePoint13Y" fmla="*/ 107537.688259109 h 494"/>
                  <a:gd name="GluePoint14X" fmla="*/ 0 w 709"/>
                  <a:gd name="GluePoint14Y" fmla="*/ 134881.850202429 h 494"/>
                  <a:gd name="GluePoint15X" fmla="*/ 0 w 709"/>
                  <a:gd name="GluePoint15Y" fmla="*/ 134881.850202429 h 494"/>
                  <a:gd name="GluePoint16X" fmla="*/ 0 w 709"/>
                  <a:gd name="GluePoint16Y" fmla="*/ 127871.607287449 h 494"/>
                  <a:gd name="GluePoint17X" fmla="*/ 0 w 709"/>
                  <a:gd name="GluePoint17Y" fmla="*/ 134881.850202429 h 494"/>
                  <a:gd name="GluePoint18X" fmla="*/ 0 w 709"/>
                  <a:gd name="GluePoint18Y" fmla="*/ 134881.850202429 h 494"/>
                  <a:gd name="GluePoint19X" fmla="*/ 0 w 709"/>
                  <a:gd name="GluePoint19Y" fmla="*/ 122703.133603239 h 494"/>
                  <a:gd name="GluePoint20X" fmla="*/ 0 w 709"/>
                  <a:gd name="GluePoint20Y" fmla="*/ 57929.3319838057 h 494"/>
                  <a:gd name="GluePoint21X" fmla="*/ 0 w 709"/>
                  <a:gd name="GluePoint21Y" fmla="*/ 52347.8299595142 h 494"/>
                  <a:gd name="GluePoint22X" fmla="*/ 0 w 709"/>
                  <a:gd name="GluePoint22Y" fmla="*/ 52347.8299595142 h 494"/>
                  <a:gd name="GluePoint23X" fmla="*/ 0 w 709"/>
                  <a:gd name="GluePoint23Y" fmla="*/ 23780.036437247 h 494"/>
                  <a:gd name="GluePoint24X" fmla="*/ 0 w 709"/>
                  <a:gd name="GluePoint24Y" fmla="*/ 16293.5465587045 h 494"/>
                  <a:gd name="GluePoint25X" fmla="*/ 0 w 709"/>
                  <a:gd name="GluePoint25Y" fmla="*/ 9128.76923076923 h 494"/>
                  <a:gd name="GluePoint26X" fmla="*/ 0 w 709"/>
                  <a:gd name="GluePoint26Y" fmla="*/ 16293.5465587045 h 494"/>
                  <a:gd name="GluePoint27X" fmla="*/ 0 w 709"/>
                  <a:gd name="GluePoint27Y" fmla="*/ 23780.036437247 h 494"/>
                  <a:gd name="GluePoint28X" fmla="*/ 0 w 709"/>
                  <a:gd name="GluePoint28Y" fmla="*/ 52347.8299595142 h 494"/>
                  <a:gd name="GluePoint29X" fmla="*/ 0 w 709"/>
                  <a:gd name="GluePoint29Y" fmla="*/ 52347.8299595142 h 494"/>
                  <a:gd name="GluePoint30X" fmla="*/ 0 w 709"/>
                  <a:gd name="GluePoint30Y" fmla="*/ 57929.3319838057 h 494"/>
                  <a:gd name="GluePoint31X" fmla="*/ 0 w 709"/>
                  <a:gd name="GluePoint31Y" fmla="*/ 122703.133603239 h 494"/>
                  <a:gd name="GluePoint32X" fmla="*/ 0.675599435825106 w 709"/>
                  <a:gd name="GluePoint32Y" fmla="*/ 134881.850202429 h 494"/>
                  <a:gd name="GluePoint33X" fmla="*/ 0.675599435825106 w 709"/>
                  <a:gd name="GluePoint33Y" fmla="*/ 134881.850202429 h 494"/>
                  <a:gd name="GluePoint34X" fmla="*/ 0.675599435825106 w 709"/>
                  <a:gd name="GluePoint34Y" fmla="*/ 127871.607287449 h 494"/>
                  <a:gd name="GluePoint35X" fmla="*/ 0.675599435825106 w 709"/>
                  <a:gd name="GluePoint35Y" fmla="*/ 134881.850202429 h 494"/>
                  <a:gd name="GluePoint36X" fmla="*/ 0.675599435825106 w 709"/>
                  <a:gd name="GluePoint36Y" fmla="*/ 134881.850202429 h 494"/>
                  <a:gd name="GluePoint37X" fmla="*/ 0.675599435825106 w 709"/>
                  <a:gd name="GluePoint37Y" fmla="*/ 107537.688259109 h 494"/>
                  <a:gd name="GluePoint38X" fmla="*/ 0.675599435825106 w 709"/>
                  <a:gd name="GluePoint38Y" fmla="*/ 49297.8825910931 h 494"/>
                  <a:gd name="GluePoint39X" fmla="*/ 0.675599435825106 w 709"/>
                  <a:gd name="GluePoint39Y" fmla="*/ 37270.8906882591 h 494"/>
                  <a:gd name="GluePoint40X" fmla="*/ 0 w 709"/>
                  <a:gd name="GluePoint40Y" fmla="*/ 37270.8906882591 h 494"/>
                  <a:gd name="GluePoint41X" fmla="*/ 0 w 709"/>
                  <a:gd name="GluePoint41Y" fmla="*/ 15394.4372469636 h 494"/>
                  <a:gd name="GluePoint42X" fmla="*/ 0 w 709"/>
                  <a:gd name="GluePoint42Y" fmla="*/ 7794.15384615385 h 494"/>
                  <a:gd name="GluePoint43X" fmla="*/ 0 w 709"/>
                  <a:gd name="GluePoint43Y" fmla="*/ 6559.28340080972 h 494"/>
                  <a:gd name="GluePoint44X" fmla="*/ 0 w 709"/>
                  <a:gd name="GluePoint44Y" fmla="*/ 6559.28340080972 h 494"/>
                  <a:gd name="GluePoint45X" fmla="*/ 0 w 709"/>
                  <a:gd name="GluePoint45Y" fmla="*/ 0 h 494"/>
                  <a:gd name="GluePoint46X" fmla="*/ 0 w 709"/>
                  <a:gd name="GluePoint46Y" fmla="*/ 1725.16599190283 h 494"/>
                  <a:gd name="GluePoint47X" fmla="*/ 0 w 709"/>
                  <a:gd name="GluePoint47Y" fmla="*/ 1725.16599190283 h 494"/>
                  <a:gd name="GluePoint48X" fmla="*/ 0 w 709"/>
                  <a:gd name="GluePoint48Y" fmla="*/ 7399.38866396761 h 494"/>
                  <a:gd name="GluePoint49X" fmla="*/ 0 w 709"/>
                  <a:gd name="GluePoint49Y" fmla="*/ 7399.38866396761 h 49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Lst>
                <a:rect l="textAreaLeft" t="textAreaTop" r="textAreaRight" b="textAreaBottom"/>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solidFill>
                <a:schemeClr val="accent1"/>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243" name="ïŝľîḑê"/>
              <p:cNvSpPr/>
              <p:nvPr/>
            </p:nvSpPr>
            <p:spPr>
              <a:xfrm>
                <a:off x="9778320" y="337320"/>
                <a:ext cx="526680" cy="527400"/>
              </a:xfrm>
              <a:custGeom>
                <a:avLst/>
                <a:gdLst>
                  <a:gd name="textAreaLeft" fmla="*/ 0 w 526680"/>
                  <a:gd name="textAreaRight" fmla="*/ 532440 w 526680"/>
                  <a:gd name="textAreaTop" fmla="*/ 0 h 527400"/>
                  <a:gd name="textAreaBottom" fmla="*/ 533160 h 527400"/>
                  <a:gd name="GluePoint1X" fmla="*/ 661.320729237002 w 1481"/>
                  <a:gd name="GluePoint1Y" fmla="*/ 0 h 1479"/>
                  <a:gd name="GluePoint2X" fmla="*/ 1332.52667116813 w 1481"/>
                  <a:gd name="GluePoint2Y" fmla="*/ 690.873563218391 h 1479"/>
                  <a:gd name="GluePoint3X" fmla="*/ 661.320729237002 w 1481"/>
                  <a:gd name="GluePoint3Y" fmla="*/ 1389.6768086545 h 1479"/>
                  <a:gd name="GluePoint4X" fmla="*/ 0 w 1481"/>
                  <a:gd name="GluePoint4Y" fmla="*/ 690.873563218391 h 1479"/>
                  <a:gd name="GluePoint5X" fmla="*/ 661.320729237002 w 1481"/>
                  <a:gd name="GluePoint5Y" fmla="*/ 0 h 1479"/>
                  <a:gd name="GluePoint6X" fmla="*/ 661.320729237002 w 1481"/>
                  <a:gd name="GluePoint6Y" fmla="*/ 0 h 1479"/>
                  <a:gd name="GluePoint7X" fmla="*/ 661.320729237002 w 1481"/>
                  <a:gd name="GluePoint7Y" fmla="*/ 12.8857336037863 h 1479"/>
                  <a:gd name="GluePoint8X" fmla="*/ 10.8737339635382 w 1481"/>
                  <a:gd name="GluePoint8Y" fmla="*/ 690.873563218391 h 1479"/>
                  <a:gd name="GluePoint9X" fmla="*/ 661.320729237002 w 1481"/>
                  <a:gd name="GluePoint9Y" fmla="*/ 1364.89655172414 h 1479"/>
                  <a:gd name="GluePoint10X" fmla="*/ 1307.81363943282 w 1481"/>
                  <a:gd name="GluePoint10Y" fmla="*/ 690.873563218391 h 1479"/>
                  <a:gd name="GluePoint11X" fmla="*/ 661.320729237002 w 1481"/>
                  <a:gd name="GluePoint11Y" fmla="*/ 12.8857336037863 h 147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solidFill>
                <a:schemeClr val="accent1"/>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244" name="išlíḑe"/>
              <p:cNvSpPr/>
              <p:nvPr/>
            </p:nvSpPr>
            <p:spPr>
              <a:xfrm>
                <a:off x="9810720" y="592560"/>
                <a:ext cx="460080" cy="239040"/>
              </a:xfrm>
              <a:custGeom>
                <a:avLst/>
                <a:gdLst>
                  <a:gd name="textAreaLeft" fmla="*/ 0 w 460080"/>
                  <a:gd name="textAreaRight" fmla="*/ 465840 w 460080"/>
                  <a:gd name="textAreaTop" fmla="*/ 0 h 239040"/>
                  <a:gd name="textAreaBottom" fmla="*/ 244800 h 239040"/>
                  <a:gd name="GluePoint1X" fmla="*/ 531014.467647059 w 680"/>
                  <a:gd name="GluePoint1Y" fmla="*/ 0 h 1294"/>
                  <a:gd name="GluePoint2X" fmla="*/ 1348566.31470588 w 680"/>
                  <a:gd name="GluePoint2Y" fmla="*/ 0 h 1294"/>
                  <a:gd name="GluePoint3X" fmla="*/ 1306948.03088235 w 680"/>
                  <a:gd name="GluePoint3Y" fmla="*/ 0 h 1294"/>
                  <a:gd name="GluePoint4X" fmla="*/ 444330.242647059 w 680"/>
                  <a:gd name="GluePoint4Y" fmla="*/ 0 h 1294"/>
                  <a:gd name="GluePoint5X" fmla="*/ 444330.242647059 w 680"/>
                  <a:gd name="GluePoint5Y" fmla="*/ 0 h 1294"/>
                  <a:gd name="GluePoint6X" fmla="*/ 1224651.90441176 w 680"/>
                  <a:gd name="GluePoint6Y" fmla="*/ 0 h 1294"/>
                  <a:gd name="GluePoint7X" fmla="*/ 444330.242647059 w 680"/>
                  <a:gd name="GluePoint7Y" fmla="*/ 0 h 1294"/>
                  <a:gd name="GluePoint8X" fmla="*/ 1587919.87941176 w 680"/>
                  <a:gd name="GluePoint8Y" fmla="*/ 0 h 1294"/>
                  <a:gd name="GluePoint9X" fmla="*/ 1635487.39411765 w 680"/>
                  <a:gd name="GluePoint9Y" fmla="*/ 0 h 1294"/>
                  <a:gd name="GluePoint10X" fmla="*/ 1067600.10882353 w 680"/>
                  <a:gd name="GluePoint10Y" fmla="*/ 0 h 1294"/>
                  <a:gd name="GluePoint11X" fmla="*/ 1463698.88529412 w 680"/>
                  <a:gd name="GluePoint11Y" fmla="*/ 0 h 1294"/>
                  <a:gd name="GluePoint12X" fmla="*/ 2995656.87205882 w 680"/>
                  <a:gd name="GluePoint12Y" fmla="*/ 0 h 1294"/>
                  <a:gd name="GluePoint13X" fmla="*/ 2385357.57058824 w 680"/>
                  <a:gd name="GluePoint13Y" fmla="*/ 0 h 1294"/>
                  <a:gd name="GluePoint14X" fmla="*/ 1181925.78088235 w 680"/>
                  <a:gd name="GluePoint14Y" fmla="*/ 0 h 1294"/>
                  <a:gd name="GluePoint15X" fmla="*/ 3317379.91764706 w 680"/>
                  <a:gd name="GluePoint15Y" fmla="*/ 0 h 1294"/>
                  <a:gd name="GluePoint16X" fmla="*/ 3846229.48970588 w 680"/>
                  <a:gd name="GluePoint16Y" fmla="*/ 0 h 1294"/>
                  <a:gd name="GluePoint17X" fmla="*/ 3125988.85294118 w 680"/>
                  <a:gd name="GluePoint17Y" fmla="*/ 0 h 1294"/>
                  <a:gd name="GluePoint18X" fmla="*/ 2855098.53382353 w 680"/>
                  <a:gd name="GluePoint18Y" fmla="*/ 0 h 1294"/>
                  <a:gd name="GluePoint19X" fmla="*/ 4226147.03529412 w 680"/>
                  <a:gd name="GluePoint19Y" fmla="*/ 0 h 1294"/>
                  <a:gd name="GluePoint20X" fmla="*/ 4509191.61617647 w 680"/>
                  <a:gd name="GluePoint20Y" fmla="*/ 0 h 1294"/>
                  <a:gd name="GluePoint21X" fmla="*/ 3406607.09558824 w 680"/>
                  <a:gd name="GluePoint21Y" fmla="*/ 0 h 1294"/>
                  <a:gd name="GluePoint22X" fmla="*/ 3754955.91176471 w 680"/>
                  <a:gd name="GluePoint22Y" fmla="*/ 0 h 1294"/>
                  <a:gd name="GluePoint23X" fmla="*/ 5443296.1 w 680"/>
                  <a:gd name="GluePoint23Y" fmla="*/ 0 h 1294"/>
                  <a:gd name="GluePoint24X" fmla="*/ 6716265.99117647 w 680"/>
                  <a:gd name="GluePoint24Y" fmla="*/ 0 h 1294"/>
                  <a:gd name="GluePoint25X" fmla="*/ 5289161.55294118 w 680"/>
                  <a:gd name="GluePoint25Y" fmla="*/ 0 h 1294"/>
                  <a:gd name="GluePoint26X" fmla="*/ 8840935.14852941 w 680"/>
                  <a:gd name="GluePoint26Y" fmla="*/ 0 h 1294"/>
                  <a:gd name="GluePoint27X" fmla="*/ 8883687.60441176 w 680"/>
                  <a:gd name="GluePoint27Y" fmla="*/ 0 h 1294"/>
                  <a:gd name="GluePoint28X" fmla="*/ 7818212.89264706 w 680"/>
                  <a:gd name="GluePoint28Y" fmla="*/ 0 h 1294"/>
                  <a:gd name="GluePoint29X" fmla="*/ 8260455.35588235 w 680"/>
                  <a:gd name="GluePoint29Y" fmla="*/ 0 h 1294"/>
                  <a:gd name="GluePoint30X" fmla="*/ 9296699.275 w 680"/>
                  <a:gd name="GluePoint30Y" fmla="*/ 0 h 1294"/>
                  <a:gd name="GluePoint31X" fmla="*/ 10753619.4602941 w 680"/>
                  <a:gd name="GluePoint31Y" fmla="*/ 0 h 1294"/>
                  <a:gd name="GluePoint32X" fmla="*/ 9911482.6 w 680"/>
                  <a:gd name="GluePoint32Y" fmla="*/ 0 h 1294"/>
                  <a:gd name="GluePoint33X" fmla="*/ 11995737.2382353 w 680"/>
                  <a:gd name="GluePoint33Y" fmla="*/ 0 h 1294"/>
                  <a:gd name="GluePoint34X" fmla="*/ 11192922.1044118 w 680"/>
                  <a:gd name="GluePoint34Y" fmla="*/ 0 h 1294"/>
                  <a:gd name="GluePoint35X" fmla="*/ 13127857.2544118 w 680"/>
                  <a:gd name="GluePoint35Y" fmla="*/ 0 h 1294"/>
                  <a:gd name="GluePoint36X" fmla="*/ 12920661.1352941 w 680"/>
                  <a:gd name="GluePoint36Y" fmla="*/ 0 h 1294"/>
                  <a:gd name="GluePoint37X" fmla="*/ 12481516.4852941 w 680"/>
                  <a:gd name="GluePoint37Y" fmla="*/ 0 h 1294"/>
                  <a:gd name="GluePoint38X" fmla="*/ 13127857.2544118 w 680"/>
                  <a:gd name="GluePoint38Y" fmla="*/ 0 h 1294"/>
                  <a:gd name="GluePoint39X" fmla="*/ 13316635.7735294 w 680"/>
                  <a:gd name="GluePoint39Y" fmla="*/ 0 h 1294"/>
                  <a:gd name="GluePoint40X" fmla="*/ 14163314.9647059 w 680"/>
                  <a:gd name="GluePoint40Y" fmla="*/ 0 h 1294"/>
                  <a:gd name="GluePoint41X" fmla="*/ 14216679.3588235 w 680"/>
                  <a:gd name="GluePoint41Y" fmla="*/ 0 h 1294"/>
                  <a:gd name="GluePoint42X" fmla="*/ 14133875.3941176 w 680"/>
                  <a:gd name="GluePoint42Y" fmla="*/ 0 h 1294"/>
                  <a:gd name="GluePoint43X" fmla="*/ 15750659.2941176 w 680"/>
                  <a:gd name="GluePoint43Y" fmla="*/ 0 h 1294"/>
                  <a:gd name="GluePoint44X" fmla="*/ 15718014.7 w 680"/>
                  <a:gd name="GluePoint44Y" fmla="*/ 0 h 1294"/>
                  <a:gd name="GluePoint45X" fmla="*/ 14813825.65 w 680"/>
                  <a:gd name="GluePoint45Y" fmla="*/ 0 h 1294"/>
                  <a:gd name="GluePoint46X" fmla="*/ 15750659.2941176 w 680"/>
                  <a:gd name="GluePoint46Y" fmla="*/ 0 h 1294"/>
                  <a:gd name="GluePoint47X" fmla="*/ 16949328.6897059 w 680"/>
                  <a:gd name="GluePoint47Y" fmla="*/ 0 h 1294"/>
                  <a:gd name="GluePoint48X" fmla="*/ 15847695.8955882 w 680"/>
                  <a:gd name="GluePoint48Y" fmla="*/ 0 h 1294"/>
                  <a:gd name="GluePoint49X" fmla="*/ 16157612.6426471 w 680"/>
                  <a:gd name="GluePoint49Y" fmla="*/ 0 h 1294"/>
                  <a:gd name="GluePoint50X" fmla="*/ 16799127.0676471 w 680"/>
                  <a:gd name="GluePoint50Y" fmla="*/ 0 h 1294"/>
                  <a:gd name="GluePoint51X" fmla="*/ 16823343.4279412 w 680"/>
                  <a:gd name="GluePoint51Y" fmla="*/ 0 h 1294"/>
                  <a:gd name="GluePoint52X" fmla="*/ 16410632.6985294 w 680"/>
                  <a:gd name="GluePoint52Y" fmla="*/ 0 h 1294"/>
                  <a:gd name="GluePoint53X" fmla="*/ 17661758.0220588 w 680"/>
                  <a:gd name="GluePoint53Y" fmla="*/ 0 h 1294"/>
                  <a:gd name="GluePoint54X" fmla="*/ 16940849.6720588 w 680"/>
                  <a:gd name="GluePoint54Y" fmla="*/ 0 h 1294"/>
                  <a:gd name="GluePoint55X" fmla="*/ 17841363.4779412 w 680"/>
                  <a:gd name="GluePoint55Y" fmla="*/ 0 h 1294"/>
                  <a:gd name="GluePoint56X" fmla="*/ 17683508.5455882 w 680"/>
                  <a:gd name="GluePoint56Y" fmla="*/ 0 h 1294"/>
                  <a:gd name="GluePoint57X" fmla="*/ 18041673.6867647 w 680"/>
                  <a:gd name="GluePoint57Y" fmla="*/ 0 h 1294"/>
                  <a:gd name="GluePoint58X" fmla="*/ 17038499.4411765 w 680"/>
                  <a:gd name="GluePoint58Y" fmla="*/ 0 h 1294"/>
                  <a:gd name="GluePoint59X" fmla="*/ 17038499.4411765 w 680"/>
                  <a:gd name="GluePoint59Y" fmla="*/ 0 h 1294"/>
                  <a:gd name="GluePoint60X" fmla="*/ 17133263.9367647 w 680"/>
                  <a:gd name="GluePoint60Y" fmla="*/ 0 h 129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Lst>
                <a:rect l="textAreaLeft" t="textAreaTop" r="textAreaRight" b="textAreaBottom"/>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solidFill>
                <a:schemeClr val="accent1"/>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245" name="îṩḻîḓè"/>
              <p:cNvSpPr/>
              <p:nvPr/>
            </p:nvSpPr>
            <p:spPr>
              <a:xfrm>
                <a:off x="9999000" y="741600"/>
                <a:ext cx="92880" cy="19800"/>
              </a:xfrm>
              <a:custGeom>
                <a:avLst/>
                <a:gdLst>
                  <a:gd name="textAreaLeft" fmla="*/ 0 w 92880"/>
                  <a:gd name="textAreaRight" fmla="*/ 98640 w 92880"/>
                  <a:gd name="textAreaTop" fmla="*/ 0 h 19800"/>
                  <a:gd name="textAreaBottom" fmla="*/ 25560 h 19800"/>
                  <a:gd name="GluePoint1X" fmla="*/ 0 w 71"/>
                  <a:gd name="GluePoint1Y" fmla="*/ 0 h 274"/>
                  <a:gd name="GluePoint2X" fmla="*/ 6343669373.40845 w 71"/>
                  <a:gd name="GluePoint2Y" fmla="*/ 0 h 274"/>
                  <a:gd name="GluePoint3X" fmla="*/ 5523744263.76056 w 71"/>
                  <a:gd name="GluePoint3Y" fmla="*/ 0 h 274"/>
                  <a:gd name="GluePoint4X" fmla="*/ 1953848216.32394 w 71"/>
                  <a:gd name="GluePoint4Y" fmla="*/ 0 h 274"/>
                  <a:gd name="GluePoint5X" fmla="*/ 290682506.957747 w 71"/>
                  <a:gd name="GluePoint5Y" fmla="*/ 0 h 274"/>
                  <a:gd name="GluePoint6X" fmla="*/ 0 w 71"/>
                  <a:gd name="GluePoint6Y" fmla="*/ 0 h 274"/>
                  <a:gd name="GluePoint7X" fmla="*/ 0 w 71"/>
                  <a:gd name="GluePoint7Y" fmla="*/ 0 h 274"/>
                  <a:gd name="GluePoint8X" fmla="*/ 0 w 71"/>
                  <a:gd name="GluePoint8Y" fmla="*/ 0 h 274"/>
                  <a:gd name="GluePoint9X" fmla="*/ 0 w 71"/>
                  <a:gd name="GluePoint9Y" fmla="*/ 0 h 274"/>
                  <a:gd name="GluePoint10X" fmla="*/ 3944867127.71831 w 71"/>
                  <a:gd name="GluePoint10Y" fmla="*/ 0 h 274"/>
                  <a:gd name="GluePoint11X" fmla="*/ 0 w 71"/>
                  <a:gd name="GluePoint11Y" fmla="*/ 0 h 274"/>
                  <a:gd name="GluePoint12X" fmla="*/ 0 w 71"/>
                  <a:gd name="GluePoint12Y" fmla="*/ 0 h 274"/>
                  <a:gd name="GluePoint13X" fmla="*/ 0 w 71"/>
                  <a:gd name="GluePoint13Y" fmla="*/ 0 h 274"/>
                  <a:gd name="GluePoint14X" fmla="*/ 0 w 71"/>
                  <a:gd name="GluePoint14Y" fmla="*/ 0 h 274"/>
                  <a:gd name="GluePoint15X" fmla="*/ 0 w 71"/>
                  <a:gd name="GluePoint15Y" fmla="*/ 0 h 274"/>
                  <a:gd name="GluePoint16X" fmla="*/ 0 w 71"/>
                  <a:gd name="GluePoint16Y" fmla="*/ 0 h 274"/>
                  <a:gd name="GluePoint17X" fmla="*/ 0 w 71"/>
                  <a:gd name="GluePoint17Y" fmla="*/ 0 h 274"/>
                  <a:gd name="GluePoint18X" fmla="*/ 0 w 71"/>
                  <a:gd name="GluePoint18Y" fmla="*/ 0 h 274"/>
                  <a:gd name="GluePoint19X" fmla="*/ 0 w 71"/>
                  <a:gd name="GluePoint19Y" fmla="*/ 0 h 274"/>
                  <a:gd name="GluePoint20X" fmla="*/ 0 w 71"/>
                  <a:gd name="GluePoint20Y" fmla="*/ 0 h 274"/>
                  <a:gd name="GluePoint21X" fmla="*/ 0 w 71"/>
                  <a:gd name="GluePoint21Y" fmla="*/ 0 h 274"/>
                  <a:gd name="GluePoint22X" fmla="*/ 0 w 71"/>
                  <a:gd name="GluePoint22Y" fmla="*/ 0 h 274"/>
                  <a:gd name="GluePoint23X" fmla="*/ 0 w 71"/>
                  <a:gd name="GluePoint23Y" fmla="*/ 0 h 274"/>
                  <a:gd name="GluePoint24X" fmla="*/ 0 w 71"/>
                  <a:gd name="GluePoint24Y" fmla="*/ 0 h 274"/>
                  <a:gd name="GluePoint25X" fmla="*/ 0 w 71"/>
                  <a:gd name="GluePoint25Y" fmla="*/ 0 h 274"/>
                  <a:gd name="GluePoint26X" fmla="*/ 0 w 71"/>
                  <a:gd name="GluePoint26Y" fmla="*/ 0 h 274"/>
                  <a:gd name="GluePoint27X" fmla="*/ 0 w 71"/>
                  <a:gd name="GluePoint27Y" fmla="*/ 0 h 274"/>
                  <a:gd name="GluePoint28X" fmla="*/ 0 w 71"/>
                  <a:gd name="GluePoint28Y" fmla="*/ 0 h 274"/>
                  <a:gd name="GluePoint29X" fmla="*/ 0 w 71"/>
                  <a:gd name="GluePoint29Y" fmla="*/ 0 h 274"/>
                  <a:gd name="GluePoint30X" fmla="*/ 0 w 71"/>
                  <a:gd name="GluePoint30Y" fmla="*/ 0 h 274"/>
                  <a:gd name="GluePoint31X" fmla="*/ 0 w 71"/>
                  <a:gd name="GluePoint31Y" fmla="*/ 0 h 274"/>
                  <a:gd name="GluePoint32X" fmla="*/ 0 w 71"/>
                  <a:gd name="GluePoint32Y" fmla="*/ 0 h 274"/>
                  <a:gd name="GluePoint33X" fmla="*/ 0 w 71"/>
                  <a:gd name="GluePoint33Y" fmla="*/ 0 h 274"/>
                  <a:gd name="GluePoint34X" fmla="*/ 0 w 71"/>
                  <a:gd name="GluePoint34Y" fmla="*/ 0 h 274"/>
                  <a:gd name="GluePoint35X" fmla="*/ 0 w 71"/>
                  <a:gd name="GluePoint35Y" fmla="*/ 0 h 274"/>
                  <a:gd name="GluePoint36X" fmla="*/ 0 w 71"/>
                  <a:gd name="GluePoint36Y" fmla="*/ 0 h 274"/>
                  <a:gd name="GluePoint37X" fmla="*/ 0 w 71"/>
                  <a:gd name="GluePoint37Y" fmla="*/ 0 h 274"/>
                  <a:gd name="GluePoint38X" fmla="*/ 0 w 71"/>
                  <a:gd name="GluePoint38Y" fmla="*/ 0 h 274"/>
                  <a:gd name="GluePoint39X" fmla="*/ 0 w 71"/>
                  <a:gd name="GluePoint39Y" fmla="*/ 0 h 274"/>
                  <a:gd name="GluePoint40X" fmla="*/ 0 w 71"/>
                  <a:gd name="GluePoint40Y" fmla="*/ 0 h 274"/>
                  <a:gd name="GluePoint41X" fmla="*/ 0 w 71"/>
                  <a:gd name="GluePoint41Y" fmla="*/ 0 h 274"/>
                  <a:gd name="GluePoint42X" fmla="*/ 0 w 71"/>
                  <a:gd name="GluePoint42Y" fmla="*/ 0 h 274"/>
                  <a:gd name="GluePoint43X" fmla="*/ 0 w 71"/>
                  <a:gd name="GluePoint43Y" fmla="*/ 0 h 274"/>
                  <a:gd name="GluePoint44X" fmla="*/ 0 w 71"/>
                  <a:gd name="GluePoint44Y" fmla="*/ 0 h 274"/>
                  <a:gd name="GluePoint45X" fmla="*/ 0 w 71"/>
                  <a:gd name="GluePoint45Y" fmla="*/ 0 h 274"/>
                  <a:gd name="GluePoint46X" fmla="*/ 0 w 71"/>
                  <a:gd name="GluePoint46Y" fmla="*/ 0 h 274"/>
                  <a:gd name="GluePoint47X" fmla="*/ 0 w 71"/>
                  <a:gd name="GluePoint47Y" fmla="*/ 0 h 274"/>
                  <a:gd name="GluePoint48X" fmla="*/ 0 w 71"/>
                  <a:gd name="GluePoint48Y" fmla="*/ 0 h 274"/>
                  <a:gd name="GluePoint49X" fmla="*/ 0 w 71"/>
                  <a:gd name="GluePoint49Y" fmla="*/ 0 h 274"/>
                  <a:gd name="GluePoint50X" fmla="*/ 0 w 71"/>
                  <a:gd name="GluePoint50Y" fmla="*/ 0 h 274"/>
                  <a:gd name="GluePoint51X" fmla="*/ 0 w 71"/>
                  <a:gd name="GluePoint51Y" fmla="*/ 0 h 274"/>
                  <a:gd name="GluePoint52X" fmla="*/ 0 w 71"/>
                  <a:gd name="GluePoint52Y" fmla="*/ 0 h 274"/>
                  <a:gd name="GluePoint53X" fmla="*/ 0 w 71"/>
                  <a:gd name="GluePoint53Y" fmla="*/ 0 h 274"/>
                  <a:gd name="GluePoint54X" fmla="*/ 0 w 71"/>
                  <a:gd name="GluePoint54Y" fmla="*/ 0 h 274"/>
                  <a:gd name="GluePoint55X" fmla="*/ 0 w 71"/>
                  <a:gd name="GluePoint55Y" fmla="*/ 0 h 274"/>
                  <a:gd name="GluePoint56X" fmla="*/ 0 w 71"/>
                  <a:gd name="GluePoint56Y" fmla="*/ 0 h 274"/>
                  <a:gd name="GluePoint57X" fmla="*/ 0 w 71"/>
                  <a:gd name="GluePoint57Y" fmla="*/ 0 h 274"/>
                  <a:gd name="GluePoint58X" fmla="*/ 0 w 71"/>
                  <a:gd name="GluePoint58Y" fmla="*/ 0 h 274"/>
                  <a:gd name="GluePoint59X" fmla="*/ 0 w 71"/>
                  <a:gd name="GluePoint59Y" fmla="*/ 0 h 274"/>
                  <a:gd name="GluePoint60X" fmla="*/ 0 w 71"/>
                  <a:gd name="GluePoint60Y" fmla="*/ 0 h 274"/>
                  <a:gd name="GluePoint61X" fmla="*/ 0 w 71"/>
                  <a:gd name="GluePoint61Y" fmla="*/ 0 h 27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Lst>
                <a:rect l="textAreaLeft" t="textAreaTop" r="textAreaRight" b="textAreaBottom"/>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solidFill>
                <a:schemeClr val="accent1"/>
              </a:solidFill>
              <a:ln w="0">
                <a:noFill/>
              </a:ln>
            </p:spPr>
            <p:style>
              <a:lnRef idx="0"/>
              <a:fillRef idx="0"/>
              <a:effectRef idx="0"/>
              <a:fontRef idx="minor"/>
            </p:style>
            <p:txBody>
              <a:bodyPr lIns="90000" rIns="90000" tIns="-19440" bIns="-1944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246" name="ïsļîḑè"/>
              <p:cNvSpPr/>
              <p:nvPr/>
            </p:nvSpPr>
            <p:spPr>
              <a:xfrm>
                <a:off x="9869400" y="428400"/>
                <a:ext cx="344520" cy="323640"/>
              </a:xfrm>
              <a:custGeom>
                <a:avLst/>
                <a:gdLst>
                  <a:gd name="textAreaLeft" fmla="*/ 0 w 344520"/>
                  <a:gd name="textAreaRight" fmla="*/ 350280 w 344520"/>
                  <a:gd name="textAreaTop" fmla="*/ 0 h 323640"/>
                  <a:gd name="textAreaBottom" fmla="*/ 329400 h 323640"/>
                  <a:gd name="GluePoint1X" fmla="*/ 1068.98142076503 w 915"/>
                  <a:gd name="GluePoint1Y" fmla="*/ 0 h 973"/>
                  <a:gd name="GluePoint2X" fmla="*/ 2149.47978142077 w 915"/>
                  <a:gd name="GluePoint2Y" fmla="*/ 164.64542651593 h 973"/>
                  <a:gd name="GluePoint3X" fmla="*/ 1589.33770491803 w 915"/>
                  <a:gd name="GluePoint3Y" fmla="*/ 315.416238437821 h 973"/>
                  <a:gd name="GluePoint4X" fmla="*/ 1571.53879781421 w 915"/>
                  <a:gd name="GluePoint4Y" fmla="*/ 307.091469681398 h 973"/>
                  <a:gd name="GluePoint5X" fmla="*/ 2104.45901639344 w 915"/>
                  <a:gd name="GluePoint5Y" fmla="*/ 164.64542651593 h 973"/>
                  <a:gd name="GluePoint6X" fmla="*/ 1068.98142076503 w 915"/>
                  <a:gd name="GluePoint6Y" fmla="*/ 3.69989722507708 h 973"/>
                  <a:gd name="GluePoint7X" fmla="*/ 35.5978142076503 w 915"/>
                  <a:gd name="GluePoint7Y" fmla="*/ 164.64542651593 h 973"/>
                  <a:gd name="GluePoint8X" fmla="*/ 573.753005464481 w 915"/>
                  <a:gd name="GluePoint8Y" fmla="*/ 307.091469681398 h 973"/>
                  <a:gd name="GluePoint9X" fmla="*/ 553.860109289618 w 915"/>
                  <a:gd name="GluePoint9Y" fmla="*/ 315.416238437821 h 973"/>
                  <a:gd name="GluePoint10X" fmla="*/ 0 w 915"/>
                  <a:gd name="GluePoint10Y" fmla="*/ 164.64542651593 h 973"/>
                  <a:gd name="GluePoint11X" fmla="*/ 1068.98142076503 w 915"/>
                  <a:gd name="GluePoint11Y" fmla="*/ 0 h 97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solidFill>
                <a:schemeClr val="accent1"/>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grpSp>
        <p:sp>
          <p:nvSpPr>
            <p:cNvPr id="247" name="íšľïḋé"/>
            <p:cNvSpPr/>
            <p:nvPr/>
          </p:nvSpPr>
          <p:spPr>
            <a:xfrm>
              <a:off x="10398600" y="734760"/>
              <a:ext cx="1114560" cy="60840"/>
            </a:xfrm>
            <a:custGeom>
              <a:avLst/>
              <a:gdLst>
                <a:gd name="textAreaLeft" fmla="*/ 0 w 1114560"/>
                <a:gd name="textAreaRight" fmla="*/ 1120320 w 1114560"/>
                <a:gd name="textAreaTop" fmla="*/ 0 h 60840"/>
                <a:gd name="textAreaBottom" fmla="*/ 66600 h 60840"/>
                <a:gd name="GluePoint1X" fmla="*/ 0 w 185"/>
                <a:gd name="GluePoint1Y" fmla="*/ 0 h 3112"/>
                <a:gd name="GluePoint2X" fmla="*/ 0 w 185"/>
                <a:gd name="GluePoint2Y" fmla="*/ 0 h 3112"/>
                <a:gd name="GluePoint3X" fmla="*/ 0 w 185"/>
                <a:gd name="GluePoint3Y" fmla="*/ 0 h 3112"/>
                <a:gd name="GluePoint4X" fmla="*/ 0 w 185"/>
                <a:gd name="GluePoint4Y" fmla="*/ 0 h 3112"/>
                <a:gd name="GluePoint5X" fmla="*/ 0 w 185"/>
                <a:gd name="GluePoint5Y" fmla="*/ 0 h 3112"/>
                <a:gd name="GluePoint6X" fmla="*/ 0 w 185"/>
                <a:gd name="GluePoint6Y" fmla="*/ 0 h 3112"/>
                <a:gd name="GluePoint7X" fmla="*/ 0 w 185"/>
                <a:gd name="GluePoint7Y" fmla="*/ 0 h 3112"/>
                <a:gd name="GluePoint8X" fmla="*/ 0 w 185"/>
                <a:gd name="GluePoint8Y" fmla="*/ 0 h 3112"/>
                <a:gd name="GluePoint9X" fmla="*/ 0 w 185"/>
                <a:gd name="GluePoint9Y" fmla="*/ 0 h 3112"/>
                <a:gd name="GluePoint10X" fmla="*/ 0 w 185"/>
                <a:gd name="GluePoint10Y" fmla="*/ 0 h 3112"/>
                <a:gd name="GluePoint11X" fmla="*/ 0 w 185"/>
                <a:gd name="GluePoint11Y" fmla="*/ 0 h 3112"/>
                <a:gd name="GluePoint12X" fmla="*/ 0 w 185"/>
                <a:gd name="GluePoint12Y" fmla="*/ 0 h 3112"/>
                <a:gd name="GluePoint13X" fmla="*/ 0 w 185"/>
                <a:gd name="GluePoint13Y" fmla="*/ 0 h 3112"/>
                <a:gd name="GluePoint14X" fmla="*/ 0 w 185"/>
                <a:gd name="GluePoint14Y" fmla="*/ 0 h 3112"/>
                <a:gd name="GluePoint15X" fmla="*/ 0 w 185"/>
                <a:gd name="GluePoint15Y" fmla="*/ 0 h 3112"/>
                <a:gd name="GluePoint16X" fmla="*/ 0 w 185"/>
                <a:gd name="GluePoint16Y" fmla="*/ 0 h 3112"/>
                <a:gd name="GluePoint17X" fmla="*/ 0 w 185"/>
                <a:gd name="GluePoint17Y" fmla="*/ 0 h 3112"/>
                <a:gd name="GluePoint18X" fmla="*/ 0 w 185"/>
                <a:gd name="GluePoint18Y" fmla="*/ 0 h 3112"/>
                <a:gd name="GluePoint19X" fmla="*/ 0 w 185"/>
                <a:gd name="GluePoint19Y" fmla="*/ 0 h 3112"/>
                <a:gd name="GluePoint20X" fmla="*/ 0 w 185"/>
                <a:gd name="GluePoint20Y" fmla="*/ 0 h 3112"/>
                <a:gd name="GluePoint21X" fmla="*/ 0 w 185"/>
                <a:gd name="GluePoint21Y" fmla="*/ 0 h 3112"/>
                <a:gd name="GluePoint22X" fmla="*/ 0 w 185"/>
                <a:gd name="GluePoint22Y" fmla="*/ 0 h 3112"/>
                <a:gd name="GluePoint23X" fmla="*/ 0 w 185"/>
                <a:gd name="GluePoint23Y" fmla="*/ 0 h 3112"/>
                <a:gd name="GluePoint24X" fmla="*/ 0 w 185"/>
                <a:gd name="GluePoint24Y" fmla="*/ 0 h 3112"/>
                <a:gd name="GluePoint25X" fmla="*/ 0 w 185"/>
                <a:gd name="GluePoint25Y" fmla="*/ 0 h 3112"/>
                <a:gd name="GluePoint26X" fmla="*/ 0 w 185"/>
                <a:gd name="GluePoint26Y" fmla="*/ 0 h 3112"/>
                <a:gd name="GluePoint27X" fmla="*/ 0 w 185"/>
                <a:gd name="GluePoint27Y" fmla="*/ 0 h 3112"/>
                <a:gd name="GluePoint28X" fmla="*/ 0 w 185"/>
                <a:gd name="GluePoint28Y" fmla="*/ 0 h 3112"/>
                <a:gd name="GluePoint29X" fmla="*/ 0 w 185"/>
                <a:gd name="GluePoint29Y" fmla="*/ 0 h 3112"/>
                <a:gd name="GluePoint30X" fmla="*/ 0 w 185"/>
                <a:gd name="GluePoint30Y" fmla="*/ 0 h 3112"/>
                <a:gd name="GluePoint31X" fmla="*/ 0 w 185"/>
                <a:gd name="GluePoint31Y" fmla="*/ 0 h 3112"/>
                <a:gd name="GluePoint32X" fmla="*/ 0 w 185"/>
                <a:gd name="GluePoint32Y" fmla="*/ 0 h 3112"/>
                <a:gd name="GluePoint33X" fmla="*/ 0 w 185"/>
                <a:gd name="GluePoint33Y" fmla="*/ 0 h 3112"/>
                <a:gd name="GluePoint34X" fmla="*/ 0 w 185"/>
                <a:gd name="GluePoint34Y" fmla="*/ 0 h 3112"/>
                <a:gd name="GluePoint35X" fmla="*/ 0 w 185"/>
                <a:gd name="GluePoint35Y" fmla="*/ 0 h 3112"/>
                <a:gd name="GluePoint36X" fmla="*/ 0 w 185"/>
                <a:gd name="GluePoint36Y" fmla="*/ 0 h 3112"/>
                <a:gd name="GluePoint37X" fmla="*/ 0 w 185"/>
                <a:gd name="GluePoint37Y" fmla="*/ 0 h 3112"/>
                <a:gd name="GluePoint38X" fmla="*/ 0 w 185"/>
                <a:gd name="GluePoint38Y" fmla="*/ 0 h 3112"/>
                <a:gd name="GluePoint39X" fmla="*/ 0 w 185"/>
                <a:gd name="GluePoint39Y" fmla="*/ 0 h 3112"/>
                <a:gd name="GluePoint40X" fmla="*/ 0 w 185"/>
                <a:gd name="GluePoint40Y" fmla="*/ 0 h 3112"/>
                <a:gd name="GluePoint41X" fmla="*/ 0 w 185"/>
                <a:gd name="GluePoint41Y" fmla="*/ 0 h 3112"/>
                <a:gd name="GluePoint42X" fmla="*/ 0 w 185"/>
                <a:gd name="GluePoint42Y" fmla="*/ 0 h 3112"/>
                <a:gd name="GluePoint43X" fmla="*/ 0 w 185"/>
                <a:gd name="GluePoint43Y" fmla="*/ 0 h 3112"/>
                <a:gd name="GluePoint44X" fmla="*/ 0 w 185"/>
                <a:gd name="GluePoint44Y" fmla="*/ 0 h 3112"/>
                <a:gd name="GluePoint45X" fmla="*/ 0 w 185"/>
                <a:gd name="GluePoint45Y" fmla="*/ 0 h 3112"/>
                <a:gd name="GluePoint46X" fmla="*/ 0 w 185"/>
                <a:gd name="GluePoint46Y" fmla="*/ 0 h 3112"/>
                <a:gd name="GluePoint47X" fmla="*/ 0 w 185"/>
                <a:gd name="GluePoint47Y" fmla="*/ 0 h 3112"/>
                <a:gd name="GluePoint48X" fmla="*/ 0 w 185"/>
                <a:gd name="GluePoint48Y" fmla="*/ 0 h 3112"/>
                <a:gd name="GluePoint49X" fmla="*/ 0 w 185"/>
                <a:gd name="GluePoint49Y" fmla="*/ 0 h 3112"/>
                <a:gd name="GluePoint50X" fmla="*/ 0 w 185"/>
                <a:gd name="GluePoint50Y" fmla="*/ 0 h 3112"/>
                <a:gd name="GluePoint51X" fmla="*/ 0 w 185"/>
                <a:gd name="GluePoint51Y" fmla="*/ 0 h 3112"/>
                <a:gd name="GluePoint52X" fmla="*/ 0 w 185"/>
                <a:gd name="GluePoint52Y" fmla="*/ 0 h 3112"/>
                <a:gd name="GluePoint53X" fmla="*/ 0 w 185"/>
                <a:gd name="GluePoint53Y" fmla="*/ 0 h 3112"/>
                <a:gd name="GluePoint54X" fmla="*/ 0 w 185"/>
                <a:gd name="GluePoint54Y" fmla="*/ 0 h 3112"/>
                <a:gd name="GluePoint55X" fmla="*/ 0 w 185"/>
                <a:gd name="GluePoint55Y" fmla="*/ 0 h 3112"/>
                <a:gd name="GluePoint56X" fmla="*/ 0 w 185"/>
                <a:gd name="GluePoint56Y" fmla="*/ 0 h 3112"/>
                <a:gd name="GluePoint57X" fmla="*/ 0 w 185"/>
                <a:gd name="GluePoint57Y" fmla="*/ 0 h 3112"/>
                <a:gd name="GluePoint58X" fmla="*/ 0 w 185"/>
                <a:gd name="GluePoint58Y" fmla="*/ 0 h 3112"/>
                <a:gd name="GluePoint59X" fmla="*/ 0 w 185"/>
                <a:gd name="GluePoint59Y" fmla="*/ 0 h 3112"/>
                <a:gd name="GluePoint60X" fmla="*/ 0 w 185"/>
                <a:gd name="GluePoint60Y" fmla="*/ 0 h 3112"/>
                <a:gd name="GluePoint61X" fmla="*/ 0 w 185"/>
                <a:gd name="GluePoint61Y" fmla="*/ 0 h 3112"/>
                <a:gd name="GluePoint62X" fmla="*/ 0 w 185"/>
                <a:gd name="GluePoint62Y" fmla="*/ 0 h 311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 ang="0">
                  <a:pos x="GluePoint62X" y="GluePoint62Y"/>
                </a:cxn>
              </a:cxnLst>
              <a:rect l="textAreaLeft" t="textAreaTop" r="textAreaRight" b="textAreaBottom"/>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w="0">
              <a:noFill/>
            </a:ln>
          </p:spPr>
          <p:style>
            <a:lnRef idx="0"/>
            <a:fillRef idx="0"/>
            <a:effectRef idx="0"/>
            <a:fontRef idx="minor"/>
          </p:style>
          <p:txBody>
            <a:bodyPr lIns="90000" rIns="90000" tIns="21600" bIns="216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grpSp>
          <p:nvGrpSpPr>
            <p:cNvPr id="248" name="í$ļîdé"/>
            <p:cNvGrpSpPr/>
            <p:nvPr/>
          </p:nvGrpSpPr>
          <p:grpSpPr>
            <a:xfrm>
              <a:off x="10450800" y="403920"/>
              <a:ext cx="1005840" cy="264600"/>
              <a:chOff x="10450800" y="403920"/>
              <a:chExt cx="1005840" cy="264600"/>
            </a:xfrm>
          </p:grpSpPr>
          <p:sp>
            <p:nvSpPr>
              <p:cNvPr id="249" name="ís1ïḋe"/>
              <p:cNvSpPr/>
              <p:nvPr/>
            </p:nvSpPr>
            <p:spPr>
              <a:xfrm>
                <a:off x="10450800" y="495000"/>
                <a:ext cx="263160" cy="128520"/>
              </a:xfrm>
              <a:custGeom>
                <a:avLst/>
                <a:gdLst>
                  <a:gd name="textAreaLeft" fmla="*/ 0 w 263160"/>
                  <a:gd name="textAreaRight" fmla="*/ 268920 w 263160"/>
                  <a:gd name="textAreaTop" fmla="*/ 0 h 128520"/>
                  <a:gd name="textAreaBottom" fmla="*/ 134280 h 128520"/>
                  <a:gd name="GluePoint1X" fmla="*/ 3206350.35924933 w 373"/>
                  <a:gd name="GluePoint1Y" fmla="*/ 0 h 747"/>
                  <a:gd name="GluePoint2X" fmla="*/ 2411105.95174263 w 373"/>
                  <a:gd name="GluePoint2Y" fmla="*/ 0 h 747"/>
                  <a:gd name="GluePoint3X" fmla="*/ 1186713.29758713 w 373"/>
                  <a:gd name="GluePoint3Y" fmla="*/ 0 h 747"/>
                  <a:gd name="GluePoint4X" fmla="*/ 0 w 373"/>
                  <a:gd name="GluePoint4Y" fmla="*/ 0 h 747"/>
                  <a:gd name="GluePoint5X" fmla="*/ 1754823.79624665 w 373"/>
                  <a:gd name="GluePoint5Y" fmla="*/ 0 h 747"/>
                  <a:gd name="GluePoint6X" fmla="*/ 3606306.91689008 w 373"/>
                  <a:gd name="GluePoint6Y" fmla="*/ 0 h 747"/>
                  <a:gd name="GluePoint7X" fmla="*/ 3349647.6997319 w 373"/>
                  <a:gd name="GluePoint7Y" fmla="*/ 0 h 747"/>
                  <a:gd name="GluePoint8X" fmla="*/ 6844578.75603217 w 373"/>
                  <a:gd name="GluePoint8Y" fmla="*/ 0 h 747"/>
                  <a:gd name="GluePoint9X" fmla="*/ 11338207.0455764 w 373"/>
                  <a:gd name="GluePoint9Y" fmla="*/ 0 h 747"/>
                  <a:gd name="GluePoint10X" fmla="*/ 11565005.3726542 w 373"/>
                  <a:gd name="GluePoint10Y" fmla="*/ 0 h 747"/>
                  <a:gd name="GluePoint11X" fmla="*/ 9891539.54959786 w 373"/>
                  <a:gd name="GluePoint11Y" fmla="*/ 0 h 747"/>
                  <a:gd name="GluePoint12X" fmla="*/ 9268511.38873995 w 373"/>
                  <a:gd name="GluePoint12Y" fmla="*/ 0 h 747"/>
                  <a:gd name="GluePoint13X" fmla="*/ 8610561.13672922 w 373"/>
                  <a:gd name="GluePoint13Y" fmla="*/ 0 h 747"/>
                  <a:gd name="GluePoint14X" fmla="*/ 7301019.02412869 w 373"/>
                  <a:gd name="GluePoint14Y" fmla="*/ 0 h 747"/>
                  <a:gd name="GluePoint15X" fmla="*/ 7757586.85254692 w 373"/>
                  <a:gd name="GluePoint15Y" fmla="*/ 0 h 747"/>
                  <a:gd name="GluePoint16X" fmla="*/ 8067364.15013405 w 373"/>
                  <a:gd name="GluePoint16Y" fmla="*/ 0 h 747"/>
                  <a:gd name="GluePoint17X" fmla="*/ 6533588.6541555 w 373"/>
                  <a:gd name="GluePoint17Y" fmla="*/ 0 h 747"/>
                  <a:gd name="GluePoint18X" fmla="*/ 5591231.87131367 w 373"/>
                  <a:gd name="GluePoint18Y" fmla="*/ 0 h 747"/>
                  <a:gd name="GluePoint19X" fmla="*/ 6305029.99463807 w 373"/>
                  <a:gd name="GluePoint19Y" fmla="*/ 0 h 747"/>
                  <a:gd name="GluePoint20X" fmla="*/ 8297255.32439678 w 373"/>
                  <a:gd name="GluePoint20Y" fmla="*/ 0 h 747"/>
                  <a:gd name="GluePoint21X" fmla="*/ 10463614.230563 w 373"/>
                  <a:gd name="GluePoint21Y" fmla="*/ 0 h 747"/>
                  <a:gd name="GluePoint22X" fmla="*/ 11651632.5683646 w 373"/>
                  <a:gd name="GluePoint22Y" fmla="*/ 0 h 747"/>
                  <a:gd name="GluePoint23X" fmla="*/ 14529405.2010724 w 373"/>
                  <a:gd name="GluePoint23Y" fmla="*/ 0 h 747"/>
                  <a:gd name="GluePoint24X" fmla="*/ 19132545.0080429 w 373"/>
                  <a:gd name="GluePoint24Y" fmla="*/ 0 h 747"/>
                  <a:gd name="GluePoint25X" fmla="*/ 20956704.7077748 w 373"/>
                  <a:gd name="GluePoint25Y" fmla="*/ 0 h 747"/>
                  <a:gd name="GluePoint26X" fmla="*/ 17480175.6997319 w 373"/>
                  <a:gd name="GluePoint26Y" fmla="*/ 0 h 747"/>
                  <a:gd name="GluePoint27X" fmla="*/ 10007026.7774799 w 373"/>
                  <a:gd name="GluePoint27Y" fmla="*/ 0 h 747"/>
                  <a:gd name="GluePoint28X" fmla="*/ 4803207.37801609 w 373"/>
                  <a:gd name="GluePoint28Y" fmla="*/ 0 h 747"/>
                  <a:gd name="GluePoint29X" fmla="*/ 3206350.35924933 w 373"/>
                  <a:gd name="GluePoint29Y" fmla="*/ 0 h 747"/>
                  <a:gd name="GluePoint30X" fmla="*/ 3206350.35924933 w 373"/>
                  <a:gd name="GluePoint30Y" fmla="*/ 0 h 747"/>
                  <a:gd name="GluePoint31X" fmla="*/ 10577949.4906166 w 373"/>
                  <a:gd name="GluePoint31Y" fmla="*/ 0 h 747"/>
                  <a:gd name="GluePoint32X" fmla="*/ 10063657.6729223 w 373"/>
                  <a:gd name="GluePoint32Y" fmla="*/ 0 h 747"/>
                  <a:gd name="GluePoint33X" fmla="*/ 12647862.9812332 w 373"/>
                  <a:gd name="GluePoint33Y" fmla="*/ 0 h 747"/>
                  <a:gd name="GluePoint34X" fmla="*/ 12704493.8766756 w 373"/>
                  <a:gd name="GluePoint34Y" fmla="*/ 0 h 747"/>
                  <a:gd name="GluePoint35X" fmla="*/ 12133633.9624665 w 373"/>
                  <a:gd name="GluePoint35Y" fmla="*/ 0 h 747"/>
                  <a:gd name="GluePoint36X" fmla="*/ 14723924.8793566 w 373"/>
                  <a:gd name="GluePoint36Y" fmla="*/ 0 h 747"/>
                  <a:gd name="GluePoint37X" fmla="*/ 18538143.3458445 w 373"/>
                  <a:gd name="GluePoint37Y" fmla="*/ 0 h 747"/>
                  <a:gd name="GluePoint38X" fmla="*/ 15917852.2037534 w 373"/>
                  <a:gd name="GluePoint38Y" fmla="*/ 0 h 747"/>
                  <a:gd name="GluePoint39X" fmla="*/ 12903582.1769437 w 373"/>
                  <a:gd name="GluePoint39Y" fmla="*/ 0 h 747"/>
                  <a:gd name="GluePoint40X" fmla="*/ 11880672.0321716 w 373"/>
                  <a:gd name="GluePoint40Y" fmla="*/ 0 h 747"/>
                  <a:gd name="GluePoint41X" fmla="*/ 10577949.4906166 w 373"/>
                  <a:gd name="GluePoint41Y" fmla="*/ 0 h 74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Lst>
                <a:rect l="textAreaLeft" t="textAreaTop" r="textAreaRight" b="textAreaBottom"/>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solidFill>
                <a:srgbClr val="0a0a0a"/>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250" name="îślïḍê"/>
              <p:cNvSpPr/>
              <p:nvPr/>
            </p:nvSpPr>
            <p:spPr>
              <a:xfrm>
                <a:off x="10811880" y="434880"/>
                <a:ext cx="150120" cy="233640"/>
              </a:xfrm>
              <a:custGeom>
                <a:avLst/>
                <a:gdLst>
                  <a:gd name="textAreaLeft" fmla="*/ 0 w 150120"/>
                  <a:gd name="textAreaRight" fmla="*/ 155880 w 150120"/>
                  <a:gd name="textAreaTop" fmla="*/ 0 h 233640"/>
                  <a:gd name="textAreaBottom" fmla="*/ 239400 h 233640"/>
                  <a:gd name="GluePoint1X" fmla="*/ 0 w 665"/>
                  <a:gd name="GluePoint1Y" fmla="*/ 82179.2147806005 h 433"/>
                  <a:gd name="GluePoint2X" fmla="*/ 0 w 665"/>
                  <a:gd name="GluePoint2Y" fmla="*/ 107228.983833718 h 433"/>
                  <a:gd name="GluePoint3X" fmla="*/ 0 w 665"/>
                  <a:gd name="GluePoint3Y" fmla="*/ 157675.288683603 h 433"/>
                  <a:gd name="GluePoint4X" fmla="*/ 0 w 665"/>
                  <a:gd name="GluePoint4Y" fmla="*/ 259322.979214781 h 433"/>
                  <a:gd name="GluePoint5X" fmla="*/ 0 w 665"/>
                  <a:gd name="GluePoint5Y" fmla="*/ 290560.508083141 h 433"/>
                  <a:gd name="GluePoint6X" fmla="*/ 0 w 665"/>
                  <a:gd name="GluePoint6Y" fmla="*/ 321580.369515012 h 433"/>
                  <a:gd name="GluePoint7X" fmla="*/ 0 w 665"/>
                  <a:gd name="GluePoint7Y" fmla="*/ 295542.840646651 h 433"/>
                  <a:gd name="GluePoint8X" fmla="*/ 0 w 665"/>
                  <a:gd name="GluePoint8Y" fmla="*/ 194753.810623557 h 433"/>
                  <a:gd name="GluePoint9X" fmla="*/ 0 w 665"/>
                  <a:gd name="GluePoint9Y" fmla="*/ 141128.060046189 h 433"/>
                  <a:gd name="GluePoint10X" fmla="*/ 0 w 665"/>
                  <a:gd name="GluePoint10Y" fmla="*/ 107508.198614319 h 433"/>
                  <a:gd name="GluePoint11X" fmla="*/ 0 w 665"/>
                  <a:gd name="GluePoint11Y" fmla="*/ 82179.2147806005 h 433"/>
                  <a:gd name="GluePoint12X" fmla="*/ 0 w 665"/>
                  <a:gd name="GluePoint12Y" fmla="*/ 82179.2147806005 h 433"/>
                  <a:gd name="GluePoint13X" fmla="*/ 0 w 665"/>
                  <a:gd name="GluePoint13Y" fmla="*/ 96275.0577367206 h 433"/>
                  <a:gd name="GluePoint14X" fmla="*/ 0 w 665"/>
                  <a:gd name="GluePoint14Y" fmla="*/ 103174.364896074 h 433"/>
                  <a:gd name="GluePoint15X" fmla="*/ 0 w 665"/>
                  <a:gd name="GluePoint15Y" fmla="*/ 134755.658198614 h 433"/>
                  <a:gd name="GluePoint16X" fmla="*/ 0 w 665"/>
                  <a:gd name="GluePoint16Y" fmla="*/ 162072.170900693 h 433"/>
                  <a:gd name="GluePoint17X" fmla="*/ 0 w 665"/>
                  <a:gd name="GluePoint17Y" fmla="*/ 233645.727482679 h 433"/>
                  <a:gd name="GluePoint18X" fmla="*/ 0 w 665"/>
                  <a:gd name="GluePoint18Y" fmla="*/ 220325.981524249 h 433"/>
                  <a:gd name="GluePoint19X" fmla="*/ 0 w 665"/>
                  <a:gd name="GluePoint19Y" fmla="*/ 181226.905311778 h 433"/>
                  <a:gd name="GluePoint20X" fmla="*/ 0 w 665"/>
                  <a:gd name="GluePoint20Y" fmla="*/ 152407.736720554 h 433"/>
                  <a:gd name="GluePoint21X" fmla="*/ 0 w 665"/>
                  <a:gd name="GluePoint21Y" fmla="*/ 112978.406466513 h 433"/>
                  <a:gd name="GluePoint22X" fmla="*/ 0 w 665"/>
                  <a:gd name="GluePoint22Y" fmla="*/ 96275.0577367206 h 433"/>
                  <a:gd name="GluePoint23X" fmla="*/ 0 w 665"/>
                  <a:gd name="GluePoint23Y" fmla="*/ 96275.0577367206 h 433"/>
                  <a:gd name="GluePoint24X" fmla="*/ 0 w 665"/>
                  <a:gd name="GluePoint24Y" fmla="*/ 1098.84526558891 h 433"/>
                  <a:gd name="GluePoint25X" fmla="*/ 0 w 665"/>
                  <a:gd name="GluePoint25Y" fmla="*/ 4095.15011547344 h 433"/>
                  <a:gd name="GluePoint26X" fmla="*/ 0 w 665"/>
                  <a:gd name="GluePoint26Y" fmla="*/ 30794.688221709 h 433"/>
                  <a:gd name="GluePoint27X" fmla="*/ 0 w 665"/>
                  <a:gd name="GluePoint27Y" fmla="*/ 61394.2263279446 h 433"/>
                  <a:gd name="GluePoint28X" fmla="*/ 0 w 665"/>
                  <a:gd name="GluePoint28Y" fmla="*/ 164852.309468822 h 433"/>
                  <a:gd name="GluePoint29X" fmla="*/ 0 w 665"/>
                  <a:gd name="GluePoint29Y" fmla="*/ 248460.623556582 h 433"/>
                  <a:gd name="GluePoint30X" fmla="*/ 0 w 665"/>
                  <a:gd name="GluePoint30Y" fmla="*/ 332652.886836028 h 433"/>
                  <a:gd name="GluePoint31X" fmla="*/ 0 w 665"/>
                  <a:gd name="GluePoint31Y" fmla="*/ 313672.286374134 h 433"/>
                  <a:gd name="GluePoint32X" fmla="*/ 0 w 665"/>
                  <a:gd name="GluePoint32Y" fmla="*/ 281493.533487298 h 433"/>
                  <a:gd name="GluePoint33X" fmla="*/ 0 w 665"/>
                  <a:gd name="GluePoint33Y" fmla="*/ 121077.136258661 h 433"/>
                  <a:gd name="GluePoint34X" fmla="*/ 0 w 665"/>
                  <a:gd name="GluePoint34Y" fmla="*/ 64064.7806004619 h 433"/>
                  <a:gd name="GluePoint35X" fmla="*/ 0 w 665"/>
                  <a:gd name="GluePoint35Y" fmla="*/ 29449.6535796767 h 433"/>
                  <a:gd name="GluePoint36X" fmla="*/ 0 w 665"/>
                  <a:gd name="GluePoint36Y" fmla="*/ 1098.84526558891 h 43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Lst>
                <a:rect l="textAreaLeft" t="textAreaTop" r="textAreaRight" b="textAreaBottom"/>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solidFill>
                <a:srgbClr val="0a0a0a"/>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251" name="iśḷiḍê"/>
              <p:cNvSpPr/>
              <p:nvPr/>
            </p:nvSpPr>
            <p:spPr>
              <a:xfrm>
                <a:off x="11063520" y="438120"/>
                <a:ext cx="155160" cy="203040"/>
              </a:xfrm>
              <a:custGeom>
                <a:avLst/>
                <a:gdLst>
                  <a:gd name="textAreaLeft" fmla="*/ 0 w 155160"/>
                  <a:gd name="textAreaRight" fmla="*/ 160920 w 155160"/>
                  <a:gd name="textAreaTop" fmla="*/ 0 h 203040"/>
                  <a:gd name="textAreaBottom" fmla="*/ 208800 h 203040"/>
                  <a:gd name="GluePoint1X" fmla="*/ 2.23448275862069 w 580"/>
                  <a:gd name="GluePoint1Y" fmla="*/ 17652.774049217 h 447"/>
                  <a:gd name="GluePoint2X" fmla="*/ 4.46896551724138 w 580"/>
                  <a:gd name="GluePoint2Y" fmla="*/ 21919.9776286353 h 447"/>
                  <a:gd name="GluePoint3X" fmla="*/ 4.46896551724138 w 580"/>
                  <a:gd name="GluePoint3Y" fmla="*/ 18168.4787472036 h 447"/>
                  <a:gd name="GluePoint4X" fmla="*/ 2.97931034482759 w 580"/>
                  <a:gd name="GluePoint4Y" fmla="*/ 15736.5771812081 h 447"/>
                  <a:gd name="GluePoint5X" fmla="*/ 2.23448275862069 w 580"/>
                  <a:gd name="GluePoint5Y" fmla="*/ 17652.774049217 h 447"/>
                  <a:gd name="GluePoint6X" fmla="*/ 2.23448275862069 w 580"/>
                  <a:gd name="GluePoint6Y" fmla="*/ 17652.774049217 h 447"/>
                  <a:gd name="GluePoint7X" fmla="*/ 1.48965517241379 w 580"/>
                  <a:gd name="GluePoint7Y" fmla="*/ 4245.7158836689 h 447"/>
                  <a:gd name="GluePoint8X" fmla="*/ 1.48965517241379 w 580"/>
                  <a:gd name="GluePoint8Y" fmla="*/ 1375.21252796421 h 447"/>
                  <a:gd name="GluePoint9X" fmla="*/ 1.48965517241379 w 580"/>
                  <a:gd name="GluePoint9Y" fmla="*/ 3.79194630872483 h 447"/>
                  <a:gd name="GluePoint10X" fmla="*/ 2.97931034482759 w 580"/>
                  <a:gd name="GluePoint10Y" fmla="*/ 2272.63982102908 h 447"/>
                  <a:gd name="GluePoint11X" fmla="*/ 2.23448275862069 w 580"/>
                  <a:gd name="GluePoint11Y" fmla="*/ 4138.2774049217 h 447"/>
                  <a:gd name="GluePoint12X" fmla="*/ 2.23448275862069 w 580"/>
                  <a:gd name="GluePoint12Y" fmla="*/ 5359.2841163311 h 447"/>
                  <a:gd name="GluePoint13X" fmla="*/ 1.48965517241379 w 580"/>
                  <a:gd name="GluePoint13Y" fmla="*/ 7136.44295302013 h 447"/>
                  <a:gd name="GluePoint14X" fmla="*/ 2.97931034482759 w 580"/>
                  <a:gd name="GluePoint14Y" fmla="*/ 6663.71364653244 h 447"/>
                  <a:gd name="GluePoint15X" fmla="*/ 3.72413793103448 w 580"/>
                  <a:gd name="GluePoint15Y" fmla="*/ 5557.7293064877 h 447"/>
                  <a:gd name="GluePoint16X" fmla="*/ 3.72413793103448 w 580"/>
                  <a:gd name="GluePoint16Y" fmla="*/ 5978.63534675615 h 447"/>
                  <a:gd name="GluePoint17X" fmla="*/ 3.72413793103448 w 580"/>
                  <a:gd name="GluePoint17Y" fmla="*/ 7534.59731543624 h 447"/>
                  <a:gd name="GluePoint18X" fmla="*/ 2.97931034482759 w 580"/>
                  <a:gd name="GluePoint18Y" fmla="*/ 7963.08724832215 h 447"/>
                  <a:gd name="GluePoint19X" fmla="*/ 1.48965517241379 w 580"/>
                  <a:gd name="GluePoint19Y" fmla="*/ 9679.57494407159 h 447"/>
                  <a:gd name="GluePoint20X" fmla="*/ 1.48965517241379 w 580"/>
                  <a:gd name="GluePoint20Y" fmla="*/ 14906.1409395973 h 447"/>
                  <a:gd name="GluePoint21X" fmla="*/ 0.744827586206897 w 580"/>
                  <a:gd name="GluePoint21Y" fmla="*/ 19362.9418344519 h 447"/>
                  <a:gd name="GluePoint22X" fmla="*/ 0 w 580"/>
                  <a:gd name="GluePoint22Y" fmla="*/ 22660.6711409396 h 447"/>
                  <a:gd name="GluePoint23X" fmla="*/ 0 w 580"/>
                  <a:gd name="GluePoint23Y" fmla="*/ 22318.1319910515 h 447"/>
                  <a:gd name="GluePoint24X" fmla="*/ 0 w 580"/>
                  <a:gd name="GluePoint24Y" fmla="*/ 20237.6174496644 h 447"/>
                  <a:gd name="GluePoint25X" fmla="*/ 0 w 580"/>
                  <a:gd name="GluePoint25Y" fmla="*/ 19362.9418344519 h 447"/>
                  <a:gd name="GluePoint26X" fmla="*/ 0 w 580"/>
                  <a:gd name="GluePoint26Y" fmla="*/ 19651.129753915 h 447"/>
                  <a:gd name="GluePoint27X" fmla="*/ 0.744827586206897 w 580"/>
                  <a:gd name="GluePoint27Y" fmla="*/ 16307.8970917226 h 447"/>
                  <a:gd name="GluePoint28X" fmla="*/ 0.744827586206897 w 580"/>
                  <a:gd name="GluePoint28Y" fmla="*/ 12092.5167785235 h 447"/>
                  <a:gd name="GluePoint29X" fmla="*/ 0.744827586206897 w 580"/>
                  <a:gd name="GluePoint29Y" fmla="*/ 10831.062639821 h 447"/>
                  <a:gd name="GluePoint30X" fmla="*/ 0.744827586206897 w 580"/>
                  <a:gd name="GluePoint30Y" fmla="*/ 11707.0022371365 h 447"/>
                  <a:gd name="GluePoint31X" fmla="*/ 0 w 580"/>
                  <a:gd name="GluePoint31Y" fmla="*/ 11993.9261744966 h 447"/>
                  <a:gd name="GluePoint32X" fmla="*/ 0 w 580"/>
                  <a:gd name="GluePoint32Y" fmla="*/ 9818.6129753915 h 447"/>
                  <a:gd name="GluePoint33X" fmla="*/ 0 w 580"/>
                  <a:gd name="GluePoint33Y" fmla="*/ 8416.85682326622 h 447"/>
                  <a:gd name="GluePoint34X" fmla="*/ 0.744827586206897 w 580"/>
                  <a:gd name="GluePoint34Y" fmla="*/ 8715.15659955257 h 447"/>
                  <a:gd name="GluePoint35X" fmla="*/ 1.48965517241379 w 580"/>
                  <a:gd name="GluePoint35Y" fmla="*/ 7698.91498881432 h 447"/>
                  <a:gd name="GluePoint36X" fmla="*/ 1.48965517241379 w 580"/>
                  <a:gd name="GluePoint36Y" fmla="*/ 7691.33109619687 h 447"/>
                  <a:gd name="GluePoint37X" fmla="*/ 1.48965517241379 w 580"/>
                  <a:gd name="GluePoint37Y" fmla="*/ 4245.7158836689 h 44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Lst>
                <a:rect l="textAreaLeft" t="textAreaTop" r="textAreaRight" b="textAreaBottom"/>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solidFill>
                <a:srgbClr val="0a0a0a"/>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252" name="iṧľíḑe"/>
              <p:cNvSpPr/>
              <p:nvPr/>
            </p:nvSpPr>
            <p:spPr>
              <a:xfrm>
                <a:off x="11305800" y="403920"/>
                <a:ext cx="150840" cy="250560"/>
              </a:xfrm>
              <a:custGeom>
                <a:avLst/>
                <a:gdLst>
                  <a:gd name="textAreaLeft" fmla="*/ 0 w 150840"/>
                  <a:gd name="textAreaRight" fmla="*/ 156600 w 150840"/>
                  <a:gd name="textAreaTop" fmla="*/ 0 h 250560"/>
                  <a:gd name="textAreaBottom" fmla="*/ 256320 h 250560"/>
                  <a:gd name="GluePoint1X" fmla="*/ 0 w 712"/>
                  <a:gd name="GluePoint1Y" fmla="*/ 254111.779310345 h 435"/>
                  <a:gd name="GluePoint2X" fmla="*/ 0 w 712"/>
                  <a:gd name="GluePoint2Y" fmla="*/ 373481.44137931 h 435"/>
                  <a:gd name="GluePoint3X" fmla="*/ 0 w 712"/>
                  <a:gd name="GluePoint3Y" fmla="*/ 476403.505747126 h 435"/>
                  <a:gd name="GluePoint4X" fmla="*/ 0 w 712"/>
                  <a:gd name="GluePoint4Y" fmla="*/ 454389.52183908 h 435"/>
                  <a:gd name="GluePoint5X" fmla="*/ 0 w 712"/>
                  <a:gd name="GluePoint5Y" fmla="*/ 493987.133333333 h 435"/>
                  <a:gd name="GluePoint6X" fmla="*/ 0 w 712"/>
                  <a:gd name="GluePoint6Y" fmla="*/ 591083.23908046 h 435"/>
                  <a:gd name="GluePoint7X" fmla="*/ 0 w 712"/>
                  <a:gd name="GluePoint7Y" fmla="*/ 662159.613793104 h 435"/>
                  <a:gd name="GluePoint8X" fmla="*/ 0 w 712"/>
                  <a:gd name="GluePoint8Y" fmla="*/ 586912.455172414 h 435"/>
                  <a:gd name="GluePoint9X" fmla="*/ 0 w 712"/>
                  <a:gd name="GluePoint9Y" fmla="*/ 448685.337931035 h 435"/>
                  <a:gd name="GluePoint10X" fmla="*/ 0 w 712"/>
                  <a:gd name="GluePoint10Y" fmla="*/ 511367.268965517 h 435"/>
                  <a:gd name="GluePoint11X" fmla="*/ 0 w 712"/>
                  <a:gd name="GluePoint11Y" fmla="*/ 521823.871264368 h 435"/>
                  <a:gd name="GluePoint12X" fmla="*/ 0 w 712"/>
                  <a:gd name="GluePoint12Y" fmla="*/ 409366.526436782 h 435"/>
                  <a:gd name="GluePoint13X" fmla="*/ 0 w 712"/>
                  <a:gd name="GluePoint13Y" fmla="*/ 401198.006896552 h 435"/>
                  <a:gd name="GluePoint14X" fmla="*/ 0 w 712"/>
                  <a:gd name="GluePoint14Y" fmla="*/ 273797.622988506 h 435"/>
                  <a:gd name="GluePoint15X" fmla="*/ 0 w 712"/>
                  <a:gd name="GluePoint15Y" fmla="*/ 190479.685057471 h 435"/>
                  <a:gd name="GluePoint16X" fmla="*/ 0 w 712"/>
                  <a:gd name="GluePoint16Y" fmla="*/ 105802.997701149 h 435"/>
                  <a:gd name="GluePoint17X" fmla="*/ 0 w 712"/>
                  <a:gd name="GluePoint17Y" fmla="*/ 53826.0252873563 h 435"/>
                  <a:gd name="GluePoint18X" fmla="*/ 0 w 712"/>
                  <a:gd name="GluePoint18Y" fmla="*/ 10738.6068965517 h 435"/>
                  <a:gd name="GluePoint19X" fmla="*/ 0 w 712"/>
                  <a:gd name="GluePoint19Y" fmla="*/ 103316.229885057 h 435"/>
                  <a:gd name="GluePoint20X" fmla="*/ 0 w 712"/>
                  <a:gd name="GluePoint20Y" fmla="*/ 160226.68045977 h 435"/>
                  <a:gd name="GluePoint21X" fmla="*/ 0 w 712"/>
                  <a:gd name="GluePoint21Y" fmla="*/ 238641.583908046 h 435"/>
                  <a:gd name="GluePoint22X" fmla="*/ 0 w 712"/>
                  <a:gd name="GluePoint22Y" fmla="*/ 361457.790804598 h 435"/>
                  <a:gd name="GluePoint23X" fmla="*/ 0 w 712"/>
                  <a:gd name="GluePoint23Y" fmla="*/ 429039.551724138 h 435"/>
                  <a:gd name="GluePoint24X" fmla="*/ 0 w 712"/>
                  <a:gd name="GluePoint24Y" fmla="*/ 429039.551724138 h 435"/>
                  <a:gd name="GluePoint25X" fmla="*/ 0 w 712"/>
                  <a:gd name="GluePoint25Y" fmla="*/ 316559.774712644 h 435"/>
                  <a:gd name="GluePoint26X" fmla="*/ 0 w 712"/>
                  <a:gd name="GluePoint26Y" fmla="*/ 291317.15862069 h 435"/>
                  <a:gd name="GluePoint27X" fmla="*/ 0 w 712"/>
                  <a:gd name="GluePoint27Y" fmla="*/ 96733.9862068965 h 435"/>
                  <a:gd name="GluePoint28X" fmla="*/ 0 w 712"/>
                  <a:gd name="GluePoint28Y" fmla="*/ 180986.064367816 h 435"/>
                  <a:gd name="GluePoint29X" fmla="*/ 0 w 712"/>
                  <a:gd name="GluePoint29Y" fmla="*/ 333901.455172414 h 435"/>
                  <a:gd name="GluePoint30X" fmla="*/ 0 w 712"/>
                  <a:gd name="GluePoint30Y" fmla="*/ 238641.583908046 h 435"/>
                  <a:gd name="GluePoint31X" fmla="*/ 0 w 712"/>
                  <a:gd name="GluePoint31Y" fmla="*/ 219596.659770115 h 435"/>
                  <a:gd name="GluePoint32X" fmla="*/ 0 w 712"/>
                  <a:gd name="GluePoint32Y" fmla="*/ 609048.213793104 h 435"/>
                  <a:gd name="GluePoint33X" fmla="*/ 0 w 712"/>
                  <a:gd name="GluePoint33Y" fmla="*/ 539000.514942529 h 435"/>
                  <a:gd name="GluePoint34X" fmla="*/ 0 w 712"/>
                  <a:gd name="GluePoint34Y" fmla="*/ 653894.956321839 h 435"/>
                  <a:gd name="GluePoint35X" fmla="*/ 0 w 712"/>
                  <a:gd name="GluePoint35Y" fmla="*/ 662159.613793104 h 435"/>
                  <a:gd name="GluePoint36X" fmla="*/ 0 w 712"/>
                  <a:gd name="GluePoint36Y" fmla="*/ 741617.613793104 h 435"/>
                  <a:gd name="GluePoint37X" fmla="*/ 0 w 712"/>
                  <a:gd name="GluePoint37Y" fmla="*/ 871360.55862069 h 435"/>
                  <a:gd name="GluePoint38X" fmla="*/ 0 w 712"/>
                  <a:gd name="GluePoint38Y" fmla="*/ 929105.806896552 h 435"/>
                  <a:gd name="GluePoint39X" fmla="*/ 0 w 712"/>
                  <a:gd name="GluePoint39Y" fmla="*/ 886790.696551724 h 435"/>
                  <a:gd name="GluePoint40X" fmla="*/ 0 w 712"/>
                  <a:gd name="GluePoint40Y" fmla="*/ 796177.491954023 h 435"/>
                  <a:gd name="GluePoint41X" fmla="*/ 0 w 712"/>
                  <a:gd name="GluePoint41Y" fmla="*/ 780098.422988506 h 435"/>
                  <a:gd name="GluePoint42X" fmla="*/ 0 w 712"/>
                  <a:gd name="GluePoint42Y" fmla="*/ 771984.381609195 h 435"/>
                  <a:gd name="GluePoint43X" fmla="*/ 0 w 712"/>
                  <a:gd name="GluePoint43Y" fmla="*/ 699347.367816092 h 435"/>
                  <a:gd name="GluePoint44X" fmla="*/ 0 w 712"/>
                  <a:gd name="GluePoint44Y" fmla="*/ 647306.303448276 h 4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Lst>
                <a:rect l="textAreaLeft" t="textAreaTop" r="textAreaRight" b="textAreaBottom"/>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solidFill>
                <a:srgbClr val="0a0a0a"/>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grpSp>
      </p:grpSp>
      <p:pic>
        <p:nvPicPr>
          <p:cNvPr id="253" name="图片 27" descr=""/>
          <p:cNvPicPr/>
          <p:nvPr/>
        </p:nvPicPr>
        <p:blipFill>
          <a:blip r:embed="rId2"/>
          <a:srcRect l="55236" t="0" r="0" b="55111"/>
          <a:stretch/>
        </p:blipFill>
        <p:spPr>
          <a:xfrm>
            <a:off x="0" y="-111240"/>
            <a:ext cx="1514880" cy="1138320"/>
          </a:xfrm>
          <a:prstGeom prst="rect">
            <a:avLst/>
          </a:prstGeom>
          <a:noFill/>
          <a:ln w="0">
            <a:noFill/>
          </a:ln>
        </p:spPr>
      </p:pic>
      <p:pic>
        <p:nvPicPr>
          <p:cNvPr id="254" name="图片 28" descr=""/>
          <p:cNvPicPr/>
          <p:nvPr/>
        </p:nvPicPr>
        <p:blipFill>
          <a:blip r:embed="rId3">
            <a:extLst>
              <a:ext uri="{BEBA8EAE-BF5A-486C-A8C5-ECC9F3942E4B}">
                <a14:imgProps xmlns:a14="http://schemas.microsoft.com/office/drawing/2010/main">
                  <a14:imgLayer r:embed="rId4">
                    <a14:imgEffect>
                      <a14:saturation sat="33000"/>
                    </a14:imgEffect>
                  </a14:imgLayer>
                </a14:imgProps>
              </a:ext>
            </a:extLst>
          </a:blip>
          <a:stretch/>
        </p:blipFill>
        <p:spPr>
          <a:xfrm>
            <a:off x="0" y="4531320"/>
            <a:ext cx="12186360" cy="2318040"/>
          </a:xfrm>
          <a:prstGeom prst="rect">
            <a:avLst/>
          </a:prstGeom>
          <a:noFill/>
          <a:ln w="0">
            <a:noFill/>
          </a:ln>
        </p:spPr>
      </p:pic>
      <p:sp>
        <p:nvSpPr>
          <p:cNvPr id="255" name="矩形 1"/>
          <p:cNvSpPr/>
          <p:nvPr/>
        </p:nvSpPr>
        <p:spPr>
          <a:xfrm>
            <a:off x="0" y="1028880"/>
            <a:ext cx="12186360" cy="5823720"/>
          </a:xfrm>
          <a:prstGeom prst="rect">
            <a:avLst/>
          </a:prstGeom>
          <a:gradFill rotWithShape="0">
            <a:gsLst>
              <a:gs pos="0">
                <a:srgbClr val="ffffff">
                  <a:alpha val="0"/>
                </a:srgbClr>
              </a:gs>
              <a:gs pos="50000">
                <a:srgbClr val="ffffff">
                  <a:alpha val="20000"/>
                </a:srgbClr>
              </a:gs>
              <a:gs pos="100000">
                <a:srgbClr val="ffffff">
                  <a:alpha val="90000"/>
                </a:srgbClr>
              </a:gs>
            </a:gsLst>
            <a:lin ang="54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rial"/>
              <a:ea typeface="微软雅黑"/>
            </a:endParaRPr>
          </a:p>
        </p:txBody>
      </p:sp>
      <p:sp>
        <p:nvSpPr>
          <p:cNvPr id="256" name="PlaceHolder 2"/>
          <p:cNvSpPr>
            <a:spLocks noGrp="1"/>
          </p:cNvSpPr>
          <p:nvPr>
            <p:ph type="body"/>
          </p:nvPr>
        </p:nvSpPr>
        <p:spPr>
          <a:xfrm>
            <a:off x="4406400" y="1701000"/>
            <a:ext cx="3450240" cy="345024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800" strike="noStrike" u="none">
                <a:solidFill>
                  <a:schemeClr val="dk1"/>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1800" strike="noStrike" u="none">
                <a:solidFill>
                  <a:schemeClr val="dk1"/>
                </a:solidFill>
                <a:effectLst/>
                <a:uFillTx/>
                <a:latin typeface="Arial"/>
              </a:rPr>
              <a:t>Second Outline Level</a:t>
            </a:r>
            <a:endParaRPr b="0" lang="en-US" sz="18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effectLst/>
                <a:uFillTx/>
                <a:latin typeface="Arial"/>
              </a:rPr>
              <a:t>Third Outline Level</a:t>
            </a:r>
            <a:endParaRPr b="0" lang="en-US" sz="18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effectLst/>
                <a:uFillTx/>
                <a:latin typeface="Arial"/>
              </a:rPr>
              <a:t>Fourth Outline Level</a:t>
            </a:r>
            <a:endParaRPr b="0" lang="en-US" sz="18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1800" strike="noStrike" u="none">
                <a:solidFill>
                  <a:schemeClr val="dk1"/>
                </a:solidFill>
                <a:effectLst/>
                <a:uFillTx/>
                <a:latin typeface="Arial"/>
              </a:rPr>
              <a:t>Fifth Outline Level</a:t>
            </a:r>
            <a:endParaRPr b="0" lang="en-US" sz="18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1800" strike="noStrike" u="none">
                <a:solidFill>
                  <a:schemeClr val="dk1"/>
                </a:solidFill>
                <a:effectLst/>
                <a:uFillTx/>
                <a:latin typeface="Arial"/>
              </a:rPr>
              <a:t>Sixth Outline Level</a:t>
            </a:r>
            <a:endParaRPr b="0" lang="en-US" sz="18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1800" strike="noStrike" u="none">
                <a:solidFill>
                  <a:schemeClr val="dk1"/>
                </a:solidFill>
                <a:effectLst/>
                <a:uFillTx/>
                <a:latin typeface="Arial"/>
              </a:rPr>
              <a:t>Seventh Outline Level</a:t>
            </a:r>
            <a:endParaRPr b="0" lang="en-US" sz="1800" strike="noStrike" u="none">
              <a:solidFill>
                <a:srgbClr val="000000"/>
              </a:solidFill>
              <a:effectLst/>
              <a:uFillTx/>
              <a:latin typeface="Arial"/>
            </a:endParaRPr>
          </a:p>
        </p:txBody>
      </p:sp>
      <p:sp>
        <p:nvSpPr>
          <p:cNvPr id="257" name="PlaceHolder 3"/>
          <p:cNvSpPr>
            <a:spLocks noGrp="1"/>
          </p:cNvSpPr>
          <p:nvPr>
            <p:ph type="title"/>
          </p:nvPr>
        </p:nvSpPr>
        <p:spPr>
          <a:xfrm>
            <a:off x="609480" y="273600"/>
            <a:ext cx="10967040" cy="1139400"/>
          </a:xfrm>
          <a:prstGeom prst="rect">
            <a:avLst/>
          </a:prstGeom>
          <a:noFill/>
          <a:ln w="0">
            <a:noFill/>
          </a:ln>
        </p:spPr>
        <p:txBody>
          <a:bodyPr lIns="0" rIns="0" tIns="0" bIns="0" anchor="ctr">
            <a:noAutofit/>
          </a:bodyPr>
          <a:p>
            <a:pPr indent="0">
              <a:lnSpc>
                <a:spcPct val="100000"/>
              </a:lnSpc>
              <a:buNone/>
              <a:tabLst>
                <a:tab algn="l" pos="0"/>
              </a:tabLst>
            </a:pPr>
            <a:r>
              <a:rPr b="0" lang="en-US" sz="1800" strike="noStrike" u="none">
                <a:solidFill>
                  <a:schemeClr val="dk1"/>
                </a:solidFill>
                <a:effectLst/>
                <a:uFillTx/>
                <a:latin typeface="Arial"/>
              </a:rPr>
              <a:t>Click to edit the title text format</a:t>
            </a:r>
            <a:endParaRPr b="0" lang="en-US" sz="1800" strike="noStrike" u="none">
              <a:solidFill>
                <a:srgbClr val="000000"/>
              </a:solidFill>
              <a:effectLst/>
              <a:uFillTx/>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12.xml"/><Relationship Id="rId3"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22.xml"/><Relationship Id="rId3" Type="http://schemas.openxmlformats.org/officeDocument/2006/relationships/slideLayout" Target="../slideLayouts/slideLayout23.xml"/>
</Relationships>
</file>

<file path=ppt/slideMasters/_rels/slideMaster24.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87" name="ísḷïḋé"/>
          <p:cNvGrpSpPr/>
          <p:nvPr/>
        </p:nvGrpSpPr>
        <p:grpSpPr>
          <a:xfrm>
            <a:off x="2018880" y="-653040"/>
            <a:ext cx="8148600" cy="8158320"/>
            <a:chOff x="2018880" y="-653040"/>
            <a:chExt cx="8148600" cy="8158320"/>
          </a:xfrm>
        </p:grpSpPr>
        <p:sp>
          <p:nvSpPr>
            <p:cNvPr id="288" name="iṣ1íḋê"/>
            <p:cNvSpPr/>
            <p:nvPr/>
          </p:nvSpPr>
          <p:spPr>
            <a:xfrm>
              <a:off x="5620320" y="2841840"/>
              <a:ext cx="969840" cy="2324160"/>
            </a:xfrm>
            <a:custGeom>
              <a:avLst/>
              <a:gdLst>
                <a:gd name="textAreaLeft" fmla="*/ 0 w 969840"/>
                <a:gd name="textAreaRight" fmla="*/ 975600 w 969840"/>
                <a:gd name="textAreaTop" fmla="*/ 0 h 2324160"/>
                <a:gd name="textAreaBottom" fmla="*/ 2329920 h 2324160"/>
                <a:gd name="GluePoint1X" fmla="*/ 0 w 6472"/>
                <a:gd name="GluePoint1Y" fmla="*/ 2488267375.60886 h 2710"/>
                <a:gd name="GluePoint2X" fmla="*/ 0 w 6472"/>
                <a:gd name="GluePoint2Y" fmla="*/ 2488267375.60886 h 2710"/>
                <a:gd name="GluePoint3X" fmla="*/ 0 w 6472"/>
                <a:gd name="GluePoint3Y" fmla="*/ 283271468.249447 h 2710"/>
                <a:gd name="GluePoint4X" fmla="*/ 0 w 6472"/>
                <a:gd name="GluePoint4Y" fmla="*/ 0 h 2710"/>
                <a:gd name="GluePoint5X" fmla="*/ 0 w 6472"/>
                <a:gd name="GluePoint5Y" fmla="*/ 283271468.249447 h 2710"/>
                <a:gd name="GluePoint6X" fmla="*/ 0 w 6472"/>
                <a:gd name="GluePoint6Y" fmla="*/ 2256330129.55498 h 2710"/>
                <a:gd name="GluePoint7X" fmla="*/ 0 w 6472"/>
                <a:gd name="GluePoint7Y" fmla="*/ 2978385946.31292 h 2710"/>
                <a:gd name="GluePoint8X" fmla="*/ 0 w 6472"/>
                <a:gd name="GluePoint8Y" fmla="*/ 2256330129.55498 h 2710"/>
                <a:gd name="GluePoint9X" fmla="*/ 0 w 6472"/>
                <a:gd name="GluePoint9Y" fmla="*/ 283271468.249447 h 2710"/>
                <a:gd name="GluePoint10X" fmla="*/ 0 w 6472"/>
                <a:gd name="GluePoint10Y" fmla="*/ 0 h 2710"/>
                <a:gd name="GluePoint11X" fmla="*/ 0 w 6472"/>
                <a:gd name="GluePoint11Y" fmla="*/ 283271468.249447 h 2710"/>
                <a:gd name="GluePoint12X" fmla="*/ 0 w 6472"/>
                <a:gd name="GluePoint12Y" fmla="*/ 2488267375.60886 h 271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Lst>
              <a:rect l="textAreaLeft" t="textAreaTop" r="textAreaRight" b="textAreaBottom"/>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solidFill>
              <a:schemeClr val="accent5">
                <a:alpha val="5000"/>
              </a:schemeClr>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289" name="i$ḻïďê"/>
            <p:cNvSpPr/>
            <p:nvPr/>
          </p:nvSpPr>
          <p:spPr>
            <a:xfrm>
              <a:off x="2853720" y="1235160"/>
              <a:ext cx="780480" cy="1042560"/>
            </a:xfrm>
            <a:custGeom>
              <a:avLst/>
              <a:gdLst>
                <a:gd name="textAreaLeft" fmla="*/ 0 w 780480"/>
                <a:gd name="textAreaRight" fmla="*/ 786240 w 780480"/>
                <a:gd name="textAreaTop" fmla="*/ 0 h 1042560"/>
                <a:gd name="textAreaBottom" fmla="*/ 1048320 h 1042560"/>
                <a:gd name="GluePoint1X" fmla="*/ 2.9793956043956 w 2912"/>
                <a:gd name="GluePoint1Y" fmla="*/ 160727.788461538 h 2184"/>
                <a:gd name="GluePoint2X" fmla="*/ 0.744848901098901 w 2912"/>
                <a:gd name="GluePoint2Y" fmla="*/ 160727.788461538 h 2184"/>
                <a:gd name="GluePoint3X" fmla="*/ 0 w 2912"/>
                <a:gd name="GluePoint3Y" fmla="*/ 170785.047619048 h 2184"/>
                <a:gd name="GluePoint4X" fmla="*/ 0.744848901098901 w 2912"/>
                <a:gd name="GluePoint4Y" fmla="*/ 192899.875457875 h 2184"/>
                <a:gd name="GluePoint5X" fmla="*/ 11.1727335164835 w 2912"/>
                <a:gd name="GluePoint5Y" fmla="*/ 206965.712454212 h 2184"/>
                <a:gd name="GluePoint6X" fmla="*/ 12.6624313186813 w 2912"/>
                <a:gd name="GluePoint6Y" fmla="*/ 188909.868131868 h 2184"/>
                <a:gd name="GluePoint7X" fmla="*/ 7.44848901098901 w 2912"/>
                <a:gd name="GluePoint7Y" fmla="*/ 174801.584249084 h 2184"/>
                <a:gd name="GluePoint8X" fmla="*/ 5.95879120879121 w 2912"/>
                <a:gd name="GluePoint8Y" fmla="*/ 124504.676739927 h 2184"/>
                <a:gd name="GluePoint9X" fmla="*/ 8.19333791208791 w 2912"/>
                <a:gd name="GluePoint9Y" fmla="*/ 76319.5018315018 h 2184"/>
                <a:gd name="GluePoint10X" fmla="*/ 10.4278846153846 w 2912"/>
                <a:gd name="GluePoint10Y" fmla="*/ 80293.5915750916 h 2184"/>
                <a:gd name="GluePoint11X" fmla="*/ 11.9175824175824 w 2912"/>
                <a:gd name="GluePoint11Y" fmla="*/ 108439.856684982 h 2184"/>
                <a:gd name="GluePoint12X" fmla="*/ 10.4278846153846 w 2912"/>
                <a:gd name="GluePoint12Y" fmla="*/ 112445.781593407 h 2184"/>
                <a:gd name="GluePoint13X" fmla="*/ 8.19333791208791 w 2912"/>
                <a:gd name="GluePoint13Y" fmla="*/ 112445.781593407 h 2184"/>
                <a:gd name="GluePoint14X" fmla="*/ 7.44848901098901 w 2912"/>
                <a:gd name="GluePoint14Y" fmla="*/ 126567.330128205 h 2184"/>
                <a:gd name="GluePoint15X" fmla="*/ 10.4278846153846 w 2912"/>
                <a:gd name="GluePoint15Y" fmla="*/ 130577.234432234 h 2184"/>
                <a:gd name="GluePoint16X" fmla="*/ 11.9175824175824 w 2912"/>
                <a:gd name="GluePoint16Y" fmla="*/ 130577.234432234 h 2184"/>
                <a:gd name="GluePoint17X" fmla="*/ 11.9175824175824 w 2912"/>
                <a:gd name="GluePoint17Y" fmla="*/ 148633.078754579 h 2184"/>
                <a:gd name="GluePoint18X" fmla="*/ 11.9175824175824 w 2912"/>
                <a:gd name="GluePoint18Y" fmla="*/ 160727.788461538 h 2184"/>
                <a:gd name="GluePoint19X" fmla="*/ 14.1521291208791 w 2912"/>
                <a:gd name="GluePoint19Y" fmla="*/ 160727.788461538 h 2184"/>
                <a:gd name="GluePoint20X" fmla="*/ 14.1521291208791 w 2912"/>
                <a:gd name="GluePoint20Y" fmla="*/ 136624.589285714 h 2184"/>
                <a:gd name="GluePoint21X" fmla="*/ 15.6418269230769 w 2912"/>
                <a:gd name="GluePoint21Y" fmla="*/ 114521.6996337 h 2184"/>
                <a:gd name="GluePoint22X" fmla="*/ 19.3660714285714 w 2912"/>
                <a:gd name="GluePoint22Y" fmla="*/ 110462.716117216 h 2184"/>
                <a:gd name="GluePoint23X" fmla="*/ 22.345467032967 w 2912"/>
                <a:gd name="GluePoint23Y" fmla="*/ 84304.8223443223 h 2184"/>
                <a:gd name="GluePoint24X" fmla="*/ 23.8351648351648 w 2912"/>
                <a:gd name="GluePoint24Y" fmla="*/ 34080.8704212454 h 2184"/>
                <a:gd name="GluePoint25X" fmla="*/ 24.5800137362637 w 2912"/>
                <a:gd name="GluePoint25Y" fmla="*/ 13995.5343406593 h 2184"/>
                <a:gd name="GluePoint26X" fmla="*/ 11.9175824175824 w 2912"/>
                <a:gd name="GluePoint26Y" fmla="*/ 15993.1909340659 h 2184"/>
                <a:gd name="GluePoint27X" fmla="*/ 3.72424450549451 w 2912"/>
                <a:gd name="GluePoint27Y" fmla="*/ 80293.5915750916 h 2184"/>
                <a:gd name="GluePoint28X" fmla="*/ 2.2345467032967 w 2912"/>
                <a:gd name="GluePoint28Y" fmla="*/ 138622.245879121 h 2184"/>
                <a:gd name="GluePoint29X" fmla="*/ 2.9793956043956 w 2912"/>
                <a:gd name="GluePoint29Y" fmla="*/ 160727.788461538 h 2184"/>
                <a:gd name="GluePoint30X" fmla="*/ 2.9793956043956 w 2912"/>
                <a:gd name="GluePoint30Y" fmla="*/ 160727.788461538 h 2184"/>
                <a:gd name="GluePoint31X" fmla="*/ 14.1521291208791 w 2912"/>
                <a:gd name="GluePoint31Y" fmla="*/ 108439.856684982 h 2184"/>
                <a:gd name="GluePoint32X" fmla="*/ 14.1521291208791 w 2912"/>
                <a:gd name="GluePoint32Y" fmla="*/ 112445.781593407 h 2184"/>
                <a:gd name="GluePoint33X" fmla="*/ 14.1521291208791 w 2912"/>
                <a:gd name="GluePoint33Y" fmla="*/ 78290.6291208791 h 2184"/>
                <a:gd name="GluePoint34X" fmla="*/ 10.4278846153846 w 2912"/>
                <a:gd name="GluePoint34Y" fmla="*/ 70303.9821428571 h 2184"/>
                <a:gd name="GluePoint35X" fmla="*/ 8.93818681318681 w 2912"/>
                <a:gd name="GluePoint35Y" fmla="*/ 70303.9821428571 h 2184"/>
                <a:gd name="GluePoint36X" fmla="*/ 11.1727335164835 w 2912"/>
                <a:gd name="GluePoint36Y" fmla="*/ 46154.3566849817 h 2184"/>
                <a:gd name="GluePoint37X" fmla="*/ 17.1315247252747 w 2912"/>
                <a:gd name="GluePoint37Y" fmla="*/ 22025.9546703297 h 2184"/>
                <a:gd name="GluePoint38X" fmla="*/ 17.8763736263736 w 2912"/>
                <a:gd name="GluePoint38Y" fmla="*/ 56175.8012820513 h 2184"/>
                <a:gd name="GluePoint39X" fmla="*/ 17.1315247252747 w 2912"/>
                <a:gd name="GluePoint39Y" fmla="*/ 90376.0535714286 h 2184"/>
                <a:gd name="GluePoint40X" fmla="*/ 15.6418269230769 w 2912"/>
                <a:gd name="GluePoint40Y" fmla="*/ 96428.7142857143 h 2184"/>
                <a:gd name="GluePoint41X" fmla="*/ 14.1521291208791 w 2912"/>
                <a:gd name="GluePoint41Y" fmla="*/ 108439.856684982 h 218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Lst>
              <a:rect l="textAreaLeft" t="textAreaTop" r="textAreaRight" b="textAreaBottom"/>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solidFill>
              <a:schemeClr val="accent5">
                <a:alpha val="5000"/>
              </a:schemeClr>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290" name="ïṧḻíḓé"/>
            <p:cNvSpPr/>
            <p:nvPr/>
          </p:nvSpPr>
          <p:spPr>
            <a:xfrm>
              <a:off x="4479840" y="244800"/>
              <a:ext cx="295200" cy="683640"/>
            </a:xfrm>
            <a:custGeom>
              <a:avLst/>
              <a:gdLst>
                <a:gd name="textAreaLeft" fmla="*/ 0 w 295200"/>
                <a:gd name="textAreaRight" fmla="*/ 300960 w 295200"/>
                <a:gd name="textAreaTop" fmla="*/ 0 h 683640"/>
                <a:gd name="textAreaBottom" fmla="*/ 689400 h 683640"/>
                <a:gd name="GluePoint1X" fmla="*/ 0 w 1915"/>
                <a:gd name="GluePoint1Y" fmla="*/ 13103034.0909091 h 836"/>
                <a:gd name="GluePoint2X" fmla="*/ 0 w 1915"/>
                <a:gd name="GluePoint2Y" fmla="*/ 66130747.7272727 h 836"/>
                <a:gd name="GluePoint3X" fmla="*/ 0 w 1915"/>
                <a:gd name="GluePoint3Y" fmla="*/ 145764640.909091 h 836"/>
                <a:gd name="GluePoint4X" fmla="*/ 0 w 1915"/>
                <a:gd name="GluePoint4Y" fmla="*/ 331632838.636364 h 836"/>
                <a:gd name="GluePoint5X" fmla="*/ 0 w 1915"/>
                <a:gd name="GluePoint5Y" fmla="*/ 397768786.363636 h 836"/>
                <a:gd name="GluePoint6X" fmla="*/ 0 w 1915"/>
                <a:gd name="GluePoint6Y" fmla="*/ 444172695.454545 h 836"/>
                <a:gd name="GluePoint7X" fmla="*/ 0 w 1915"/>
                <a:gd name="GluePoint7Y" fmla="*/ 384598727.272727 h 836"/>
                <a:gd name="GluePoint8X" fmla="*/ 0 w 1915"/>
                <a:gd name="GluePoint8Y" fmla="*/ 198730743.181818 h 836"/>
                <a:gd name="GluePoint9X" fmla="*/ 0 w 1915"/>
                <a:gd name="GluePoint9Y" fmla="*/ 99358531.8181818 h 836"/>
                <a:gd name="GluePoint10X" fmla="*/ 0 w 1915"/>
                <a:gd name="GluePoint10Y" fmla="*/ 39476120.4545455 h 836"/>
                <a:gd name="GluePoint11X" fmla="*/ 0 w 1915"/>
                <a:gd name="GluePoint11Y" fmla="*/ 13103034.0909091 h 836"/>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solidFill>
              <a:schemeClr val="accent5">
                <a:alpha val="5000"/>
              </a:schemeClr>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291" name="íśḷïḓê"/>
            <p:cNvSpPr/>
            <p:nvPr/>
          </p:nvSpPr>
          <p:spPr>
            <a:xfrm>
              <a:off x="4688280" y="205920"/>
              <a:ext cx="207720" cy="387360"/>
            </a:xfrm>
            <a:custGeom>
              <a:avLst/>
              <a:gdLst>
                <a:gd name="textAreaLeft" fmla="*/ 0 w 207720"/>
                <a:gd name="textAreaRight" fmla="*/ 213480 w 207720"/>
                <a:gd name="textAreaTop" fmla="*/ 0 h 387360"/>
                <a:gd name="textAreaBottom" fmla="*/ 393120 h 387360"/>
                <a:gd name="GluePoint1X" fmla="*/ 0 w 1092"/>
                <a:gd name="GluePoint1Y" fmla="*/ 231729.354131535 h 593"/>
                <a:gd name="GluePoint2X" fmla="*/ 0 w 1092"/>
                <a:gd name="GluePoint2Y" fmla="*/ 1184456.6306914 h 593"/>
                <a:gd name="GluePoint3X" fmla="*/ 0 w 1092"/>
                <a:gd name="GluePoint3Y" fmla="*/ 3088416.460371 h 593"/>
                <a:gd name="GluePoint4X" fmla="*/ 0 w 1092"/>
                <a:gd name="GluePoint4Y" fmla="*/ 4517310.31871838 h 593"/>
                <a:gd name="GluePoint5X" fmla="*/ 0 w 1092"/>
                <a:gd name="GluePoint5Y" fmla="*/ 9042348.52107926 h 593"/>
                <a:gd name="GluePoint6X" fmla="*/ 0 w 1092"/>
                <a:gd name="GluePoint6Y" fmla="*/ 7614133.91736931 h 593"/>
                <a:gd name="GluePoint7X" fmla="*/ 0 w 1092"/>
                <a:gd name="GluePoint7Y" fmla="*/ 4992321.80438449 h 593"/>
                <a:gd name="GluePoint8X" fmla="*/ 0 w 1092"/>
                <a:gd name="GluePoint8Y" fmla="*/ 3329782.51264755 h 593"/>
                <a:gd name="GluePoint9X" fmla="*/ 0 w 1092"/>
                <a:gd name="GluePoint9Y" fmla="*/ 710051.752107926 h 593"/>
                <a:gd name="GluePoint10X" fmla="*/ 0 w 1092"/>
                <a:gd name="GluePoint10Y" fmla="*/ 231729.354131535 h 59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Lst>
              <a:rect l="textAreaLeft" t="textAreaTop" r="textAreaRight" b="textAreaBottom"/>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solidFill>
              <a:schemeClr val="accent5">
                <a:alpha val="5000"/>
              </a:schemeClr>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292" name="îṧļîḓè"/>
            <p:cNvSpPr/>
            <p:nvPr/>
          </p:nvSpPr>
          <p:spPr>
            <a:xfrm>
              <a:off x="4799880" y="-138600"/>
              <a:ext cx="469800" cy="911520"/>
            </a:xfrm>
            <a:custGeom>
              <a:avLst/>
              <a:gdLst>
                <a:gd name="textAreaLeft" fmla="*/ 0 w 469800"/>
                <a:gd name="textAreaRight" fmla="*/ 475560 w 469800"/>
                <a:gd name="textAreaTop" fmla="*/ 0 h 911520"/>
                <a:gd name="textAreaBottom" fmla="*/ 917280 h 911520"/>
                <a:gd name="GluePoint1X" fmla="*/ 0 w 2548"/>
                <a:gd name="GluePoint1Y" fmla="*/ 0 h 1321"/>
                <a:gd name="GluePoint2X" fmla="*/ 0 w 2548"/>
                <a:gd name="GluePoint2Y" fmla="*/ 1511804.08024224 h 1321"/>
                <a:gd name="GluePoint3X" fmla="*/ 0 w 2548"/>
                <a:gd name="GluePoint3Y" fmla="*/ 5067112.14231643 h 1321"/>
                <a:gd name="GluePoint4X" fmla="*/ 0 w 2548"/>
                <a:gd name="GluePoint4Y" fmla="*/ 9136552.09235428 h 1321"/>
                <a:gd name="GluePoint5X" fmla="*/ 0 w 2548"/>
                <a:gd name="GluePoint5Y" fmla="*/ 22864380.4844815 h 1321"/>
                <a:gd name="GluePoint6X" fmla="*/ 0 w 2548"/>
                <a:gd name="GluePoint6Y" fmla="*/ 34052077.7433762 h 1321"/>
                <a:gd name="GluePoint7X" fmla="*/ 0 w 2548"/>
                <a:gd name="GluePoint7Y" fmla="*/ 45223507.0446631 h 1321"/>
                <a:gd name="GluePoint8X" fmla="*/ 0 w 2548"/>
                <a:gd name="GluePoint8Y" fmla="*/ 41159620.1362604 h 1321"/>
                <a:gd name="GluePoint9X" fmla="*/ 0 w 2548"/>
                <a:gd name="GluePoint9Y" fmla="*/ 37100181.7971234 h 1321"/>
                <a:gd name="GluePoint10X" fmla="*/ 0 w 2548"/>
                <a:gd name="GluePoint10Y" fmla="*/ 16254425.9038607 h 1321"/>
                <a:gd name="GluePoint11X" fmla="*/ 0 w 2548"/>
                <a:gd name="GluePoint11Y" fmla="*/ 8120406.8327025 h 1321"/>
                <a:gd name="GluePoint12X" fmla="*/ 0 w 2548"/>
                <a:gd name="GluePoint12Y" fmla="*/ 2527673.22180167 h 1321"/>
                <a:gd name="GluePoint13X" fmla="*/ 0 w 2548"/>
                <a:gd name="GluePoint13Y" fmla="*/ 0 h 132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Lst>
              <a:rect l="textAreaLeft" t="textAreaTop" r="textAreaRight" b="textAreaBottom"/>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solidFill>
              <a:schemeClr val="accent5">
                <a:alpha val="5000"/>
              </a:schemeClr>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293" name="íṣľîḑê"/>
            <p:cNvSpPr/>
            <p:nvPr/>
          </p:nvSpPr>
          <p:spPr>
            <a:xfrm>
              <a:off x="7440480" y="570240"/>
              <a:ext cx="207720" cy="334080"/>
            </a:xfrm>
            <a:custGeom>
              <a:avLst/>
              <a:gdLst>
                <a:gd name="textAreaLeft" fmla="*/ 0 w 207720"/>
                <a:gd name="textAreaRight" fmla="*/ 213480 w 207720"/>
                <a:gd name="textAreaTop" fmla="*/ 0 h 334080"/>
                <a:gd name="textAreaBottom" fmla="*/ 339840 h 334080"/>
                <a:gd name="GluePoint1X" fmla="*/ 0 w 944"/>
                <a:gd name="GluePoint1Y" fmla="*/ 286236.962900506 h 593"/>
                <a:gd name="GluePoint2X" fmla="*/ 0 w 944"/>
                <a:gd name="GluePoint2Y" fmla="*/ 860180.3693086 h 593"/>
                <a:gd name="GluePoint3X" fmla="*/ 0 w 944"/>
                <a:gd name="GluePoint3Y" fmla="*/ 547524.087689713 h 593"/>
                <a:gd name="GluePoint4X" fmla="*/ 0 w 944"/>
                <a:gd name="GluePoint4Y" fmla="*/ 128809.844856661 h 593"/>
                <a:gd name="GluePoint5X" fmla="*/ 0 w 944"/>
                <a:gd name="GluePoint5Y" fmla="*/ 286236.962900506 h 593"/>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solidFill>
              <a:schemeClr val="accent5">
                <a:alpha val="5000"/>
              </a:schemeClr>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294" name="iS1îdè"/>
            <p:cNvSpPr/>
            <p:nvPr/>
          </p:nvSpPr>
          <p:spPr>
            <a:xfrm>
              <a:off x="8843400" y="1769040"/>
              <a:ext cx="834120" cy="581400"/>
            </a:xfrm>
            <a:custGeom>
              <a:avLst/>
              <a:gdLst>
                <a:gd name="textAreaLeft" fmla="*/ 0 w 834120"/>
                <a:gd name="textAreaRight" fmla="*/ 839880 w 834120"/>
                <a:gd name="textAreaTop" fmla="*/ 0 h 581400"/>
                <a:gd name="textAreaBottom" fmla="*/ 587160 h 581400"/>
                <a:gd name="GluePoint1X" fmla="*/ 286212.598405886 w 1631"/>
                <a:gd name="GluePoint1Y" fmla="*/ 0 h 2333"/>
                <a:gd name="GluePoint2X" fmla="*/ 269183.612507664 w 1631"/>
                <a:gd name="GluePoint2Y" fmla="*/ 0 h 2333"/>
                <a:gd name="GluePoint3X" fmla="*/ 251918.705088903 w 1631"/>
                <a:gd name="GluePoint3Y" fmla="*/ 0 h 2333"/>
                <a:gd name="GluePoint4X" fmla="*/ 200268.946658492 w 1631"/>
                <a:gd name="GluePoint4Y" fmla="*/ 0 h 2333"/>
                <a:gd name="GluePoint5X" fmla="*/ 166043.271612508 w 1631"/>
                <a:gd name="GluePoint5Y" fmla="*/ 0.692670381483069 h 2333"/>
                <a:gd name="GluePoint6X" fmla="*/ 142975.547516861 w 1631"/>
                <a:gd name="GluePoint6Y" fmla="*/ 0.692670381483069 h 2333"/>
                <a:gd name="GluePoint7X" fmla="*/ 154315.41385653 w 1631"/>
                <a:gd name="GluePoint7Y" fmla="*/ 1.38534076296614 h 2333"/>
                <a:gd name="GluePoint8X" fmla="*/ 166043.271612508 w 1631"/>
                <a:gd name="GluePoint8Y" fmla="*/ 1.38534076296614 h 2333"/>
                <a:gd name="GluePoint9X" fmla="*/ 160273.142857143 w 1631"/>
                <a:gd name="GluePoint9Y" fmla="*/ 1.38534076296614 h 2333"/>
                <a:gd name="GluePoint10X" fmla="*/ 142975.547516861 w 1631"/>
                <a:gd name="GluePoint10Y" fmla="*/ 1.38534076296614 h 2333"/>
                <a:gd name="GluePoint11X" fmla="*/ 68452.7713059473 w 1631"/>
                <a:gd name="GluePoint11Y" fmla="*/ 0 h 2333"/>
                <a:gd name="GluePoint12X" fmla="*/ 45485.9534028204 w 1631"/>
                <a:gd name="GluePoint12Y" fmla="*/ 0 h 2333"/>
                <a:gd name="GluePoint13X" fmla="*/ 28368.8522378909 w 1631"/>
                <a:gd name="GluePoint13Y" fmla="*/ 0 h 2333"/>
                <a:gd name="GluePoint14X" fmla="*/ 0 w 1631"/>
                <a:gd name="GluePoint14Y" fmla="*/ 0 h 2333"/>
                <a:gd name="GluePoint15X" fmla="*/ 11240.3813611281 w 1631"/>
                <a:gd name="GluePoint15Y" fmla="*/ 0 h 2333"/>
                <a:gd name="GluePoint16X" fmla="*/ 74124.8362967505 w 1631"/>
                <a:gd name="GluePoint16Y" fmla="*/ 0.692670381483069 h 2333"/>
                <a:gd name="GluePoint17X" fmla="*/ 142975.547516861 w 1631"/>
                <a:gd name="GluePoint17Y" fmla="*/ 2.77068152593228 h 2333"/>
                <a:gd name="GluePoint18X" fmla="*/ 211728.19497241 w 1631"/>
                <a:gd name="GluePoint18Y" fmla="*/ 4.15602228889841 h 2333"/>
                <a:gd name="GluePoint19X" fmla="*/ 200268.946658492 w 1631"/>
                <a:gd name="GluePoint19Y" fmla="*/ 4.15602228889841 h 2333"/>
                <a:gd name="GluePoint20X" fmla="*/ 171755.130594727 w 1631"/>
                <a:gd name="GluePoint20Y" fmla="*/ 4.15602228889841 h 2333"/>
                <a:gd name="GluePoint21X" fmla="*/ 160273.142857143 w 1631"/>
                <a:gd name="GluePoint21Y" fmla="*/ 4.15602228889841 h 2333"/>
                <a:gd name="GluePoint22X" fmla="*/ 177448.513795218 w 1631"/>
                <a:gd name="GluePoint22Y" fmla="*/ 4.84869267038148 h 2333"/>
                <a:gd name="GluePoint23X" fmla="*/ 206013.493562232 w 1631"/>
                <a:gd name="GluePoint23Y" fmla="*/ 6.23403343334762 h 2333"/>
                <a:gd name="GluePoint24X" fmla="*/ 246177.000613121 w 1631"/>
                <a:gd name="GluePoint24Y" fmla="*/ 4.84869267038148 h 2333"/>
                <a:gd name="GluePoint25X" fmla="*/ 217678.817903127 w 1631"/>
                <a:gd name="GluePoint25Y" fmla="*/ 3.46335190741535 h 2333"/>
                <a:gd name="GluePoint26X" fmla="*/ 229084.060085837 w 1631"/>
                <a:gd name="GluePoint26Y" fmla="*/ 2.77068152593228 h 2333"/>
                <a:gd name="GluePoint27X" fmla="*/ 280595.96076027 w 1631"/>
                <a:gd name="GluePoint27Y" fmla="*/ 3.46335190741535 h 2333"/>
                <a:gd name="GluePoint28X" fmla="*/ 315047.608828939 w 1631"/>
                <a:gd name="GluePoint28Y" fmla="*/ 3.46335190741535 h 2333"/>
                <a:gd name="GluePoint29X" fmla="*/ 337950.472103004 w 1631"/>
                <a:gd name="GluePoint29Y" fmla="*/ 2.77068152593228 h 2333"/>
                <a:gd name="GluePoint30X" fmla="*/ 366501.239730227 w 1631"/>
                <a:gd name="GluePoint30Y" fmla="*/ 2.77068152593228 h 2333"/>
                <a:gd name="GluePoint31X" fmla="*/ 406686.064990803 w 1631"/>
                <a:gd name="GluePoint31Y" fmla="*/ 3.46335190741535 h 2333"/>
                <a:gd name="GluePoint32X" fmla="*/ 412396.502759044 w 1631"/>
                <a:gd name="GluePoint32Y" fmla="*/ 2.77068152593228 h 2333"/>
                <a:gd name="GluePoint33X" fmla="*/ 435440.066217045 w 1631"/>
                <a:gd name="GluePoint33Y" fmla="*/ 2.77068152593228 h 2333"/>
                <a:gd name="GluePoint34X" fmla="*/ 452650.967504598 w 1631"/>
                <a:gd name="GluePoint34Y" fmla="*/ 2.77068152593228 h 2333"/>
                <a:gd name="GluePoint35X" fmla="*/ 469672.847332925 w 1631"/>
                <a:gd name="GluePoint35Y" fmla="*/ 2.77068152593228 h 2333"/>
                <a:gd name="GluePoint36X" fmla="*/ 463951.039852851 w 1631"/>
                <a:gd name="GluePoint36Y" fmla="*/ 1.38534076296614 h 2333"/>
                <a:gd name="GluePoint37X" fmla="*/ 429696.940527284 w 1631"/>
                <a:gd name="GluePoint37Y" fmla="*/ 1.38534076296614 h 2333"/>
                <a:gd name="GluePoint38X" fmla="*/ 406686.064990803 w 1631"/>
                <a:gd name="GluePoint38Y" fmla="*/ 2.07801114444921 h 2333"/>
                <a:gd name="GluePoint39X" fmla="*/ 395215.446965052 w 1631"/>
                <a:gd name="GluePoint39Y" fmla="*/ 2.77068152593228 h 2333"/>
                <a:gd name="GluePoint40X" fmla="*/ 372412.068669528 w 1631"/>
                <a:gd name="GluePoint40Y" fmla="*/ 2.07801114444921 h 2333"/>
                <a:gd name="GluePoint41X" fmla="*/ 349328.71122011 w 1631"/>
                <a:gd name="GluePoint41Y" fmla="*/ 1.38534076296614 h 2333"/>
                <a:gd name="GluePoint42X" fmla="*/ 320767.995095034 w 1631"/>
                <a:gd name="GluePoint42Y" fmla="*/ 1.38534076296614 h 2333"/>
                <a:gd name="GluePoint43X" fmla="*/ 309207.840588596 w 1631"/>
                <a:gd name="GluePoint43Y" fmla="*/ 2.77068152593228 h 2333"/>
                <a:gd name="GluePoint44X" fmla="*/ 240521.990190067 w 1631"/>
                <a:gd name="GluePoint44Y" fmla="*/ 2.77068152593228 h 2333"/>
                <a:gd name="GluePoint45X" fmla="*/ 234720.594727161 w 1631"/>
                <a:gd name="GluePoint45Y" fmla="*/ 2.77068152593228 h 2333"/>
                <a:gd name="GluePoint46X" fmla="*/ 206013.493562232 w 1631"/>
                <a:gd name="GluePoint46Y" fmla="*/ 2.77068152593228 h 2333"/>
                <a:gd name="GluePoint47X" fmla="*/ 183127.684855917 w 1631"/>
                <a:gd name="GluePoint47Y" fmla="*/ 2.77068152593228 h 2333"/>
                <a:gd name="GluePoint48X" fmla="*/ 194477.49969344 w 1631"/>
                <a:gd name="GluePoint48Y" fmla="*/ 1.38534076296614 h 2333"/>
                <a:gd name="GluePoint49X" fmla="*/ 246177.000613121 w 1631"/>
                <a:gd name="GluePoint49Y" fmla="*/ 1.38534076296614 h 2333"/>
                <a:gd name="GluePoint50X" fmla="*/ 263316.841201717 w 1631"/>
                <a:gd name="GluePoint50Y" fmla="*/ 1.38534076296614 h 2333"/>
                <a:gd name="GluePoint51X" fmla="*/ 269183.612507664 w 1631"/>
                <a:gd name="GluePoint51Y" fmla="*/ 1.38534076296614 h 2333"/>
                <a:gd name="GluePoint52X" fmla="*/ 269183.612507664 w 1631"/>
                <a:gd name="GluePoint52Y" fmla="*/ 1.38534076296614 h 2333"/>
                <a:gd name="GluePoint53X" fmla="*/ 360671.419987738 w 1631"/>
                <a:gd name="GluePoint53Y" fmla="*/ 0.692670381483069 h 2333"/>
                <a:gd name="GluePoint54X" fmla="*/ 389522.063764562 w 1631"/>
                <a:gd name="GluePoint54Y" fmla="*/ 0.692670381483069 h 2333"/>
                <a:gd name="GluePoint55X" fmla="*/ 360671.419987738 w 1631"/>
                <a:gd name="GluePoint55Y" fmla="*/ 0 h 2333"/>
                <a:gd name="GluePoint56X" fmla="*/ 332248.561618639 w 1631"/>
                <a:gd name="GluePoint56Y" fmla="*/ 0.692670381483069 h 2333"/>
                <a:gd name="GluePoint57X" fmla="*/ 280595.96076027 w 1631"/>
                <a:gd name="GluePoint57Y" fmla="*/ 0.692670381483069 h 2333"/>
                <a:gd name="GluePoint58X" fmla="*/ 240521.990190067 w 1631"/>
                <a:gd name="GluePoint58Y" fmla="*/ 0.692670381483069 h 2333"/>
                <a:gd name="GluePoint59X" fmla="*/ 229084.060085837 w 1631"/>
                <a:gd name="GluePoint59Y" fmla="*/ 0.692670381483069 h 2333"/>
                <a:gd name="GluePoint60X" fmla="*/ 291942.933169834 w 1631"/>
                <a:gd name="GluePoint60Y" fmla="*/ 0 h 2333"/>
                <a:gd name="GluePoint61X" fmla="*/ 309207.840588596 w 1631"/>
                <a:gd name="GluePoint61Y" fmla="*/ 0 h 2333"/>
                <a:gd name="GluePoint62X" fmla="*/ 286212.598405886 w 1631"/>
                <a:gd name="GluePoint62Y" fmla="*/ 0 h 233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 ang="0">
                  <a:pos x="GluePoint62X" y="GluePoint62Y"/>
                </a:cxn>
              </a:cxnLst>
              <a:rect l="textAreaLeft" t="textAreaTop" r="textAreaRight" b="textAreaBottom"/>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solidFill>
              <a:schemeClr val="accent5">
                <a:alpha val="5000"/>
              </a:schemeClr>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295" name="îŝḻiḓe"/>
            <p:cNvSpPr/>
            <p:nvPr/>
          </p:nvSpPr>
          <p:spPr>
            <a:xfrm>
              <a:off x="8610120" y="1963080"/>
              <a:ext cx="489240" cy="377640"/>
            </a:xfrm>
            <a:custGeom>
              <a:avLst/>
              <a:gdLst>
                <a:gd name="textAreaLeft" fmla="*/ 0 w 489240"/>
                <a:gd name="textAreaRight" fmla="*/ 495000 w 489240"/>
                <a:gd name="textAreaTop" fmla="*/ 0 h 377640"/>
                <a:gd name="textAreaBottom" fmla="*/ 383400 h 377640"/>
                <a:gd name="GluePoint1X" fmla="*/ 42649.0892018779 w 1065"/>
                <a:gd name="GluePoint1Y" fmla="*/ 1.52727272727273 h 1375"/>
                <a:gd name="GluePoint2X" fmla="*/ 39082.441314554 w 1065"/>
                <a:gd name="GluePoint2Y" fmla="*/ 3.05454545454545 h 1375"/>
                <a:gd name="GluePoint3X" fmla="*/ 43839.2488262911 w 1065"/>
                <a:gd name="GluePoint3Y" fmla="*/ 6.10909090909091 h 1375"/>
                <a:gd name="GluePoint4X" fmla="*/ 35495.3615023474 w 1065"/>
                <a:gd name="GluePoint4Y" fmla="*/ 7.63636363636364 h 1375"/>
                <a:gd name="GluePoint5X" fmla="*/ 26031.5492957746 w 1065"/>
                <a:gd name="GluePoint5Y" fmla="*/ 3.05454545454545 h 1375"/>
                <a:gd name="GluePoint6X" fmla="*/ 18842.0657276995 w 1065"/>
                <a:gd name="GluePoint6Y" fmla="*/ 0 h 1375"/>
                <a:gd name="GluePoint7X" fmla="*/ 15321.3896713615 w 1065"/>
                <a:gd name="GluePoint7Y" fmla="*/ 3.81818181818182 h 1375"/>
                <a:gd name="GluePoint8X" fmla="*/ 23655.0610328639 w 1065"/>
                <a:gd name="GluePoint8Y" fmla="*/ 6.87272727272727 h 1375"/>
                <a:gd name="GluePoint9X" fmla="*/ 29563.7183098592 w 1065"/>
                <a:gd name="GluePoint9Y" fmla="*/ 10.6909090909091 h 1375"/>
                <a:gd name="GluePoint10X" fmla="*/ 24801.8028169014 w 1065"/>
                <a:gd name="GluePoint10Y" fmla="*/ 12.2181818181818 h 1375"/>
                <a:gd name="GluePoint11X" fmla="*/ 11787.9436619718 w 1065"/>
                <a:gd name="GluePoint11Y" fmla="*/ 12.2181818181818 h 1375"/>
                <a:gd name="GluePoint12X" fmla="*/ 9387.19248826291 w 1065"/>
                <a:gd name="GluePoint12Y" fmla="*/ 9.16363636363636 h 1375"/>
                <a:gd name="GluePoint13X" fmla="*/ 7020.92018779343 w 1065"/>
                <a:gd name="GluePoint13Y" fmla="*/ 5.34545454545455 h 1375"/>
                <a:gd name="GluePoint14X" fmla="*/ 3497.69014084507 w 1065"/>
                <a:gd name="GluePoint14Y" fmla="*/ 7.63636363636364 h 1375"/>
                <a:gd name="GluePoint15X" fmla="*/ 2292.20657276995 w 1065"/>
                <a:gd name="GluePoint15Y" fmla="*/ 12.2181818181818 h 1375"/>
                <a:gd name="GluePoint16X" fmla="*/ 16497.5023474178 w 1065"/>
                <a:gd name="GluePoint16Y" fmla="*/ 14.5090909090909 h 1375"/>
                <a:gd name="GluePoint17X" fmla="*/ 27219.1549295775 w 1065"/>
                <a:gd name="GluePoint17Y" fmla="*/ 14.5090909090909 h 1375"/>
                <a:gd name="GluePoint18X" fmla="*/ 33109.9342723005 w 1065"/>
                <a:gd name="GluePoint18Y" fmla="*/ 14.5090909090909 h 1375"/>
                <a:gd name="GluePoint19X" fmla="*/ 37861.6338028169 w 1065"/>
                <a:gd name="GluePoint19Y" fmla="*/ 18.3272727272727 h 1375"/>
                <a:gd name="GluePoint20X" fmla="*/ 45010.2535211268 w 1065"/>
                <a:gd name="GluePoint20Y" fmla="*/ 16.8 h 1375"/>
                <a:gd name="GluePoint21X" fmla="*/ 40252.1690140845 w 1065"/>
                <a:gd name="GluePoint21Y" fmla="*/ 11.4545454545455 h 1375"/>
                <a:gd name="GluePoint22X" fmla="*/ 41449.9906103286 w 1065"/>
                <a:gd name="GluePoint22Y" fmla="*/ 9.16363636363636 h 1375"/>
                <a:gd name="GluePoint23X" fmla="*/ 49741.5211267606 w 1065"/>
                <a:gd name="GluePoint23Y" fmla="*/ 10.6909090909091 h 1375"/>
                <a:gd name="GluePoint24X" fmla="*/ 56872.2629107981 w 1065"/>
                <a:gd name="GluePoint24Y" fmla="*/ 7.63636363636364 h 1375"/>
                <a:gd name="GluePoint25X" fmla="*/ 48550.0845070423 w 1065"/>
                <a:gd name="GluePoint25Y" fmla="*/ 2.29090909090909 h 1375"/>
                <a:gd name="GluePoint26X" fmla="*/ 42649.0892018779 w 1065"/>
                <a:gd name="GluePoint26Y" fmla="*/ 1.52727272727273 h 137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Lst>
              <a:rect l="textAreaLeft" t="textAreaTop" r="textAreaRight" b="textAreaBottom"/>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solidFill>
              <a:schemeClr val="accent5">
                <a:alpha val="5000"/>
              </a:schemeClr>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296" name="îślîḓê"/>
            <p:cNvSpPr/>
            <p:nvPr/>
          </p:nvSpPr>
          <p:spPr>
            <a:xfrm>
              <a:off x="7027920" y="45720"/>
              <a:ext cx="770760" cy="678600"/>
            </a:xfrm>
            <a:custGeom>
              <a:avLst/>
              <a:gdLst>
                <a:gd name="textAreaLeft" fmla="*/ 0 w 770760"/>
                <a:gd name="textAreaRight" fmla="*/ 776520 w 770760"/>
                <a:gd name="textAreaTop" fmla="*/ 0 h 678600"/>
                <a:gd name="textAreaBottom" fmla="*/ 684360 h 678600"/>
                <a:gd name="GluePoint1X" fmla="*/ 9490.82903734876 w 1901"/>
                <a:gd name="GluePoint1Y" fmla="*/ 53.3361149745016 h 2157"/>
                <a:gd name="GluePoint2X" fmla="*/ 8260.39032088375 w 1901"/>
                <a:gd name="GluePoint2Y" fmla="*/ 95.3055169216504 h 2157"/>
                <a:gd name="GluePoint3X" fmla="*/ 8089.12046291426 w 1901"/>
                <a:gd name="GluePoint3Y" fmla="*/ 95.3055169216504 h 2157"/>
                <a:gd name="GluePoint4X" fmla="*/ 6149.94003156234 w 1901"/>
                <a:gd name="GluePoint4Y" fmla="*/ 88.3106165971256 h 2157"/>
                <a:gd name="GluePoint5X" fmla="*/ 4736.96370331405 w 1901"/>
                <a:gd name="GluePoint5Y" fmla="*/ 72.5720908669448 h 2157"/>
                <a:gd name="GluePoint6X" fmla="*/ 3855.82535507628 w 1901"/>
                <a:gd name="GluePoint6Y" fmla="*/ 83.9388038942976 h 2157"/>
                <a:gd name="GluePoint7X" fmla="*/ 4377.52235665439 w 1901"/>
                <a:gd name="GluePoint7Y" fmla="*/ 122.410755679184 h 2157"/>
                <a:gd name="GluePoint8X" fmla="*/ 5974.16307206733 w 1901"/>
                <a:gd name="GluePoint8Y" fmla="*/ 135.526193787668 h 2157"/>
                <a:gd name="GluePoint9X" fmla="*/ 7028.82482903735 w 1901"/>
                <a:gd name="GluePoint9Y" fmla="*/ 131.15438108484 h 2157"/>
                <a:gd name="GluePoint10X" fmla="*/ 6498.11362440821 w 1901"/>
                <a:gd name="GluePoint10Y" fmla="*/ 147.767269355586 h 2157"/>
                <a:gd name="GluePoint11X" fmla="*/ 4377.52235665439 w 1901"/>
                <a:gd name="GluePoint11Y" fmla="*/ 194.108484005563 h 2157"/>
                <a:gd name="GluePoint12X" fmla="*/ 1918.89847448711 w 1901"/>
                <a:gd name="GluePoint12Y" fmla="*/ 222.088085303663 h 2157"/>
                <a:gd name="GluePoint13X" fmla="*/ 1563.96422935297 w 1901"/>
                <a:gd name="GluePoint13Y" fmla="*/ 213.344459898006 h 2157"/>
                <a:gd name="GluePoint14X" fmla="*/ 511.556023145713 w 1901"/>
                <a:gd name="GluePoint14Y" fmla="*/ 217.716272600835 h 2157"/>
                <a:gd name="GluePoint15X" fmla="*/ 330.145186743819 w 1901"/>
                <a:gd name="GluePoint15Y" fmla="*/ 250.067686601762 h 2157"/>
                <a:gd name="GluePoint16X" fmla="*/ 1037.76012624934 w 1901"/>
                <a:gd name="GluePoint16Y" fmla="*/ 261.434399629115 h 2157"/>
                <a:gd name="GluePoint17X" fmla="*/ 3328.49447659127 w 1901"/>
                <a:gd name="GluePoint17Y" fmla="*/ 229.957348168753 h 2157"/>
                <a:gd name="GluePoint18X" fmla="*/ 6324.59021567596 w 1901"/>
                <a:gd name="GluePoint18Y" fmla="*/ 189.736671302735 h 2157"/>
                <a:gd name="GluePoint19X" fmla="*/ 8439.54760652288 w 1901"/>
                <a:gd name="GluePoint19Y" fmla="*/ 127.656930922578 h 2157"/>
                <a:gd name="GluePoint20X" fmla="*/ 11077.3287743293 w 1901"/>
                <a:gd name="GluePoint20Y" fmla="*/ 127.656930922578 h 2157"/>
                <a:gd name="GluePoint21X" fmla="*/ 12310.0210415571 w 1901"/>
                <a:gd name="GluePoint21Y" fmla="*/ 131.15438108484 h 2157"/>
                <a:gd name="GluePoint22X" fmla="*/ 13196.7932667017 w 1901"/>
                <a:gd name="GluePoint22Y" fmla="*/ 115.415855354659 h 2157"/>
                <a:gd name="GluePoint23X" fmla="*/ 11964.100999474 w 1901"/>
                <a:gd name="GluePoint23Y" fmla="*/ 95.3055169216504 h 2157"/>
                <a:gd name="GluePoint24X" fmla="*/ 10373.0941609679 w 1901"/>
                <a:gd name="GluePoint24Y" fmla="*/ 99.6773296244785 h 2157"/>
                <a:gd name="GluePoint25X" fmla="*/ 9490.82903734876 w 1901"/>
                <a:gd name="GluePoint25Y" fmla="*/ 95.3055169216504 h 2157"/>
                <a:gd name="GluePoint26X" fmla="*/ 10020.4134665965 w 1901"/>
                <a:gd name="GluePoint26Y" fmla="*/ 76.0695410292072 h 2157"/>
                <a:gd name="GluePoint27X" fmla="*/ 10729.1551814834 w 1901"/>
                <a:gd name="GluePoint27Y" fmla="*/ 60.3310152990264 h 2157"/>
                <a:gd name="GluePoint28X" fmla="*/ 11602.4061020516 w 1901"/>
                <a:gd name="GluePoint28Y" fmla="*/ 40.2206768660176 h 2157"/>
                <a:gd name="GluePoint29X" fmla="*/ 11435.6433456076 w 1901"/>
                <a:gd name="GluePoint29Y" fmla="*/ 5.2461752433936 h 2157"/>
                <a:gd name="GluePoint30X" fmla="*/ 10195.0636507102 w 1901"/>
                <a:gd name="GluePoint30Y" fmla="*/ 13.115438108484 h 2157"/>
                <a:gd name="GluePoint31X" fmla="*/ 9490.82903734876 w 1901"/>
                <a:gd name="GluePoint31Y" fmla="*/ 53.3361149745016 h 215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Lst>
              <a:rect l="textAreaLeft" t="textAreaTop" r="textAreaRight" b="textAreaBottom"/>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solidFill>
              <a:schemeClr val="accent5">
                <a:alpha val="5000"/>
              </a:schemeClr>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297" name="ísḻiḓè"/>
            <p:cNvSpPr/>
            <p:nvPr/>
          </p:nvSpPr>
          <p:spPr>
            <a:xfrm>
              <a:off x="4741920" y="1274040"/>
              <a:ext cx="2717280" cy="3901680"/>
            </a:xfrm>
            <a:custGeom>
              <a:avLst/>
              <a:gdLst>
                <a:gd name="textAreaLeft" fmla="*/ 0 w 2717280"/>
                <a:gd name="textAreaRight" fmla="*/ 2723040 w 2717280"/>
                <a:gd name="textAreaTop" fmla="*/ 0 h 3901680"/>
                <a:gd name="textAreaBottom" fmla="*/ 3907440 h 3901680"/>
                <a:gd name="GluePoint1X" fmla="*/ 15.3010871568086 w 10854"/>
                <a:gd name="GluePoint1Y" fmla="*/ 137179.839899524 h 7564"/>
                <a:gd name="GluePoint2X" fmla="*/ 14.6055831951354 w 10854"/>
                <a:gd name="GluePoint2Y" fmla="*/ 137179.839899524 h 7564"/>
                <a:gd name="GluePoint3X" fmla="*/ 13.2145752717892 w 10854"/>
                <a:gd name="GluePoint3Y" fmla="*/ 37169.8599947118 h 7564"/>
                <a:gd name="GluePoint4X" fmla="*/ 10.4325594250967 w 10854"/>
                <a:gd name="GluePoint4Y" fmla="*/ 37169.8599947118 h 7564"/>
                <a:gd name="GluePoint5X" fmla="*/ 9.04155150175051 w 10854"/>
                <a:gd name="GluePoint5Y" fmla="*/ 0 h 7564"/>
                <a:gd name="GluePoint6X" fmla="*/ 10.4325594250967 w 10854"/>
                <a:gd name="GluePoint6Y" fmla="*/ 124483.708223162 h 7564"/>
                <a:gd name="GluePoint7X" fmla="*/ 12.5190713101161 w 10854"/>
                <a:gd name="GluePoint7Y" fmla="*/ 124483.708223162 h 7564"/>
                <a:gd name="GluePoint8X" fmla="*/ 13.9100792334623 w 10854"/>
                <a:gd name="GluePoint8Y" fmla="*/ 143457.690111052 h 7564"/>
                <a:gd name="GluePoint9X" fmla="*/ 9.04155150175051 w 10854"/>
                <a:gd name="GluePoint9Y" fmla="*/ 280759.332628239 h 7564"/>
                <a:gd name="GluePoint10X" fmla="*/ 9.04155150175051 w 10854"/>
                <a:gd name="GluePoint10Y" fmla="*/ 674495.608540455 h 7564"/>
                <a:gd name="GluePoint11X" fmla="*/ 6.25953565505804 w 10854"/>
                <a:gd name="GluePoint11Y" fmla="*/ 674495.608540455 h 7564"/>
                <a:gd name="GluePoint12X" fmla="*/ 2.78201584669246 w 10854"/>
                <a:gd name="GluePoint12Y" fmla="*/ 886639.944209413 h 7564"/>
                <a:gd name="GluePoint13X" fmla="*/ 2.08651188501935 w 10854"/>
                <a:gd name="GluePoint13Y" fmla="*/ 1929870.76665785 h 7564"/>
                <a:gd name="GluePoint14X" fmla="*/ 0 w 10854"/>
                <a:gd name="GluePoint14Y" fmla="*/ 2417182.97831835 h 7564"/>
                <a:gd name="GluePoint15X" fmla="*/ 2.78201584669246 w 10854"/>
                <a:gd name="GluePoint15Y" fmla="*/ 2417182.97831835 h 7564"/>
                <a:gd name="GluePoint16X" fmla="*/ 4.1730237700387 w 10854"/>
                <a:gd name="GluePoint16Y" fmla="*/ 2292204.89476468 h 7564"/>
                <a:gd name="GluePoint17X" fmla="*/ 3.47751980836558 w 10854"/>
                <a:gd name="GluePoint17Y" fmla="*/ 2417182.97831835 h 7564"/>
                <a:gd name="GluePoint18X" fmla="*/ 6.25953565505804 w 10854"/>
                <a:gd name="GluePoint18Y" fmla="*/ 2417182.97831835 h 7564"/>
                <a:gd name="GluePoint19X" fmla="*/ 7.65054357840428 w 10854"/>
                <a:gd name="GluePoint19Y" fmla="*/ 2204704.7601798 h 7564"/>
                <a:gd name="GluePoint20X" fmla="*/ 8.34604754007739 w 10854"/>
                <a:gd name="GluePoint20Y" fmla="*/ 1042759.37466949 h 7564"/>
                <a:gd name="GluePoint21X" fmla="*/ 9.73705546342362 w 10854"/>
                <a:gd name="GluePoint21Y" fmla="*/ 943053.184822845 h 7564"/>
                <a:gd name="GluePoint22X" fmla="*/ 14.6055831951354 w 10854"/>
                <a:gd name="GluePoint22Y" fmla="*/ 943053.184822845 h 7564"/>
                <a:gd name="GluePoint23X" fmla="*/ 14.6055831951354 w 10854"/>
                <a:gd name="GluePoint23Y" fmla="*/ 430732.746298255 h 7564"/>
                <a:gd name="GluePoint24X" fmla="*/ 12.5190713101161 w 10854"/>
                <a:gd name="GluePoint24Y" fmla="*/ 299528.399524061 h 7564"/>
                <a:gd name="GluePoint25X" fmla="*/ 15.3010871568086 w 10854"/>
                <a:gd name="GluePoint25Y" fmla="*/ 168432.958619778 h 7564"/>
                <a:gd name="GluePoint26X" fmla="*/ 18.083103003501 w 10854"/>
                <a:gd name="GluePoint26Y" fmla="*/ 299528.399524061 h 7564"/>
                <a:gd name="GluePoint27X" fmla="*/ 15.9965911184817 w 10854"/>
                <a:gd name="GluePoint27Y" fmla="*/ 430732.746298255 h 7564"/>
                <a:gd name="GluePoint28X" fmla="*/ 15.9965911184817 w 10854"/>
                <a:gd name="GluePoint28Y" fmla="*/ 943053.184822845 h 7564"/>
                <a:gd name="GluePoint29X" fmla="*/ 20.8651188501935 w 10854"/>
                <a:gd name="GluePoint29Y" fmla="*/ 943053.184822845 h 7564"/>
                <a:gd name="GluePoint30X" fmla="*/ 22.2561267735397 w 10854"/>
                <a:gd name="GluePoint30Y" fmla="*/ 1042759.37466949 h 7564"/>
                <a:gd name="GluePoint31X" fmla="*/ 23.6471346968859 w 10854"/>
                <a:gd name="GluePoint31Y" fmla="*/ 2204704.7601798 h 7564"/>
                <a:gd name="GluePoint32X" fmla="*/ 24.3426386585591 w 10854"/>
                <a:gd name="GluePoint32Y" fmla="*/ 2417182.97831835 h 7564"/>
                <a:gd name="GluePoint33X" fmla="*/ 27.1246545052515 w 10854"/>
                <a:gd name="GluePoint33Y" fmla="*/ 2417182.97831835 h 7564"/>
                <a:gd name="GluePoint34X" fmla="*/ 26.4291505435784 w 10854"/>
                <a:gd name="GluePoint34Y" fmla="*/ 2292204.89476468 h 7564"/>
                <a:gd name="GluePoint35X" fmla="*/ 28.5156624285978 w 10854"/>
                <a:gd name="GluePoint35Y" fmla="*/ 2417182.97831835 h 7564"/>
                <a:gd name="GluePoint36X" fmla="*/ 31.2976782752902 w 10854"/>
                <a:gd name="GluePoint36Y" fmla="*/ 2417182.97831835 h 7564"/>
                <a:gd name="GluePoint37X" fmla="*/ 28.5156624285978 w 10854"/>
                <a:gd name="GluePoint37Y" fmla="*/ 1929870.76665785 h 7564"/>
                <a:gd name="GluePoint38X" fmla="*/ 27.8201584669246 w 10854"/>
                <a:gd name="GluePoint38Y" fmla="*/ 886639.944209413 h 7564"/>
                <a:gd name="GluePoint39X" fmla="*/ 24.3426386585591 w 10854"/>
                <a:gd name="GluePoint39Y" fmla="*/ 674495.608540455 h 7564"/>
                <a:gd name="GluePoint40X" fmla="*/ 21.5606228118666 w 10854"/>
                <a:gd name="GluePoint40Y" fmla="*/ 674495.608540455 h 7564"/>
                <a:gd name="GluePoint41X" fmla="*/ 20.8651188501935 w 10854"/>
                <a:gd name="GluePoint41Y" fmla="*/ 280759.332628239 h 7564"/>
                <a:gd name="GluePoint42X" fmla="*/ 16.6920950801548 w 10854"/>
                <a:gd name="GluePoint42Y" fmla="*/ 143457.690111052 h 7564"/>
                <a:gd name="GluePoint43X" fmla="*/ 18.083103003501 w 10854"/>
                <a:gd name="GluePoint43Y" fmla="*/ 124483.708223162 h 7564"/>
                <a:gd name="GluePoint44X" fmla="*/ 19.4741109268472 w 10854"/>
                <a:gd name="GluePoint44Y" fmla="*/ 124483.708223162 h 7564"/>
                <a:gd name="GluePoint45X" fmla="*/ 21.5606228118666 w 10854"/>
                <a:gd name="GluePoint45Y" fmla="*/ 0 h 7564"/>
                <a:gd name="GluePoint46X" fmla="*/ 19.4741109268472 w 10854"/>
                <a:gd name="GluePoint46Y" fmla="*/ 37169.8599947118 h 7564"/>
                <a:gd name="GluePoint47X" fmla="*/ 17.3875990418279 w 10854"/>
                <a:gd name="GluePoint47Y" fmla="*/ 37169.8599947118 h 7564"/>
                <a:gd name="GluePoint48X" fmla="*/ 15.9965911184817 w 10854"/>
                <a:gd name="GluePoint48Y" fmla="*/ 137179.839899524 h 7564"/>
                <a:gd name="GluePoint49X" fmla="*/ 15.3010871568086 w 10854"/>
                <a:gd name="GluePoint49Y" fmla="*/ 137179.839899524 h 756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Lst>
              <a:rect l="textAreaLeft" t="textAreaTop" r="textAreaRight" b="textAreaBottom"/>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solidFill>
              <a:schemeClr val="accent5">
                <a:alpha val="5000"/>
              </a:schemeClr>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298" name="íṣľíḍè"/>
            <p:cNvSpPr/>
            <p:nvPr/>
          </p:nvSpPr>
          <p:spPr>
            <a:xfrm>
              <a:off x="2018880" y="-653040"/>
              <a:ext cx="8148600" cy="8158320"/>
            </a:xfrm>
            <a:custGeom>
              <a:avLst/>
              <a:gdLst>
                <a:gd name="textAreaLeft" fmla="*/ 0 w 8148600"/>
                <a:gd name="textAreaRight" fmla="*/ 8154360 w 8148600"/>
                <a:gd name="textAreaTop" fmla="*/ 0 h 8158320"/>
                <a:gd name="textAreaBottom" fmla="*/ 8164080 h 8158320"/>
                <a:gd name="GluePoint1X" fmla="*/ 11045.5056001411 w 22678"/>
                <a:gd name="GluePoint1Y" fmla="*/ 0 h 22651"/>
                <a:gd name="GluePoint2X" fmla="*/ 22126.9445277361 w 22678"/>
                <a:gd name="GluePoint2Y" fmla="*/ 11462.0691360205 h 22651"/>
                <a:gd name="GluePoint3X" fmla="*/ 11045.5056001411 w 22678"/>
                <a:gd name="GluePoint3Y" fmla="*/ 22963.1589333804 h 22651"/>
                <a:gd name="GluePoint4X" fmla="*/ 0 w 22678"/>
                <a:gd name="GluePoint4Y" fmla="*/ 11462.0691360205 h 22651"/>
                <a:gd name="GluePoint5X" fmla="*/ 11045.5056001411 w 22678"/>
                <a:gd name="GluePoint5Y" fmla="*/ 0 h 22651"/>
                <a:gd name="GluePoint6X" fmla="*/ 11045.5056001411 w 22678"/>
                <a:gd name="GluePoint6Y" fmla="*/ 0 h 22651"/>
                <a:gd name="GluePoint7X" fmla="*/ 11045.5056001411 w 22678"/>
                <a:gd name="GluePoint7Y" fmla="*/ 392.207672950422 h 22651"/>
                <a:gd name="GluePoint8X" fmla="*/ 376.30179028133 w 22678"/>
                <a:gd name="GluePoint8Y" fmla="*/ 11462.0691360205 h 22651"/>
                <a:gd name="GluePoint9X" fmla="*/ 11045.5056001411 w 22678"/>
                <a:gd name="GluePoint9Y" fmla="*/ 22555.943313761 h 22651"/>
                <a:gd name="GluePoint10X" fmla="*/ 21741.6594055913 w 22678"/>
                <a:gd name="GluePoint10Y" fmla="*/ 11462.0691360205 h 22651"/>
                <a:gd name="GluePoint11X" fmla="*/ 11045.5056001411 w 22678"/>
                <a:gd name="GluePoint11Y" fmla="*/ 392.207672950422 h 2265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solidFill>
              <a:schemeClr val="accent5">
                <a:alpha val="5000"/>
              </a:schemeClr>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299" name="íṡ1idé"/>
            <p:cNvSpPr/>
            <p:nvPr/>
          </p:nvSpPr>
          <p:spPr>
            <a:xfrm>
              <a:off x="2513880" y="3254400"/>
              <a:ext cx="7129440" cy="3746160"/>
            </a:xfrm>
            <a:custGeom>
              <a:avLst/>
              <a:gdLst>
                <a:gd name="textAreaLeft" fmla="*/ 0 w 7129440"/>
                <a:gd name="textAreaRight" fmla="*/ 7135200 w 7129440"/>
                <a:gd name="textAreaTop" fmla="*/ 0 h 3746160"/>
                <a:gd name="textAreaBottom" fmla="*/ 3751920 h 3746160"/>
                <a:gd name="GluePoint1X" fmla="*/ 8974699.79034734 w 10422"/>
                <a:gd name="GluePoint1Y" fmla="*/ 0 h 19820"/>
                <a:gd name="GluePoint2X" fmla="*/ 22682959.9074074 w 10422"/>
                <a:gd name="GluePoint2Y" fmla="*/ 0 h 19820"/>
                <a:gd name="GluePoint3X" fmla="*/ 21819568.7046632 w 10422"/>
                <a:gd name="GluePoint3Y" fmla="*/ 0 h 19820"/>
                <a:gd name="GluePoint4X" fmla="*/ 7684167.07205911 w 10422"/>
                <a:gd name="GluePoint4Y" fmla="*/ 0 h 19820"/>
                <a:gd name="GluePoint5X" fmla="*/ 7684167.07205911 w 10422"/>
                <a:gd name="GluePoint5Y" fmla="*/ 0 h 19820"/>
                <a:gd name="GluePoint6X" fmla="*/ 20532967.7216465 w 10422"/>
                <a:gd name="GluePoint6Y" fmla="*/ 0 h 19820"/>
                <a:gd name="GluePoint7X" fmla="*/ 7684167.07205911 w 10422"/>
                <a:gd name="GluePoint7Y" fmla="*/ 0 h 19820"/>
                <a:gd name="GluePoint8X" fmla="*/ 26536594.4597966 w 10422"/>
                <a:gd name="GluePoint8Y" fmla="*/ 0 h 19820"/>
                <a:gd name="GluePoint9X" fmla="*/ 27388593.3218192 w 10422"/>
                <a:gd name="GluePoint9Y" fmla="*/ 0 h 19820"/>
                <a:gd name="GluePoint10X" fmla="*/ 17970181.3385147 w 10422"/>
                <a:gd name="GluePoint10Y" fmla="*/ 0 h 19820"/>
                <a:gd name="GluePoint11X" fmla="*/ 24395974.5883708 w 10422"/>
                <a:gd name="GluePoint11Y" fmla="*/ 0 h 19820"/>
                <a:gd name="GluePoint12X" fmla="*/ 49668224.4612358 w 10422"/>
                <a:gd name="GluePoint12Y" fmla="*/ 0 h 19820"/>
                <a:gd name="GluePoint13X" fmla="*/ 39809157.8790059 w 10422"/>
                <a:gd name="GluePoint13Y" fmla="*/ 0 h 19820"/>
                <a:gd name="GluePoint14X" fmla="*/ 19683918.1361543 w 10422"/>
                <a:gd name="GluePoint14Y" fmla="*/ 0 h 19820"/>
                <a:gd name="GluePoint15X" fmla="*/ 55234638.0565151 w 10422"/>
                <a:gd name="GluePoint15Y" fmla="*/ 0 h 19820"/>
                <a:gd name="GluePoint16X" fmla="*/ 63800617.9077912 w 10422"/>
                <a:gd name="GluePoint16Y" fmla="*/ 0 h 19820"/>
                <a:gd name="GluePoint17X" fmla="*/ 51808547.884763 w 10422"/>
                <a:gd name="GluePoint17Y" fmla="*/ 0 h 19820"/>
                <a:gd name="GluePoint18X" fmla="*/ 47525588.3640376 w 10422"/>
                <a:gd name="GluePoint18Y" fmla="*/ 0 h 19820"/>
                <a:gd name="GluePoint19X" fmla="*/ 70228917.6626367 w 10422"/>
                <a:gd name="GluePoint19Y" fmla="*/ 0 h 19820"/>
                <a:gd name="GluePoint20X" fmla="*/ 74941652.5244675 w 10422"/>
                <a:gd name="GluePoint20Y" fmla="*/ 0 h 19820"/>
                <a:gd name="GluePoint21X" fmla="*/ 56521271.3447515 w 10422"/>
                <a:gd name="GluePoint21Y" fmla="*/ 0 h 19820"/>
                <a:gd name="GluePoint22X" fmla="*/ 62519943.982441 w 10422"/>
                <a:gd name="GluePoint22Y" fmla="*/ 0 h 19820"/>
                <a:gd name="GluePoint23X" fmla="*/ 90349351.5289772 w 10422"/>
                <a:gd name="GluePoint23Y" fmla="*/ 0 h 19820"/>
                <a:gd name="GluePoint24X" fmla="*/ 111339054.247745 w 10422"/>
                <a:gd name="GluePoint24Y" fmla="*/ 0 h 19820"/>
                <a:gd name="GluePoint25X" fmla="*/ 87772913.3400499 w 10422"/>
                <a:gd name="GluePoint25Y" fmla="*/ 0 h 19820"/>
                <a:gd name="GluePoint26X" fmla="*/ 146462661.157168 w 10422"/>
                <a:gd name="GluePoint26Y" fmla="*/ 0 h 19820"/>
                <a:gd name="GluePoint27X" fmla="*/ 147317117.116197 w 10422"/>
                <a:gd name="GluePoint27Y" fmla="*/ 0 h 19820"/>
                <a:gd name="GluePoint28X" fmla="*/ 129754656.155249 w 10422"/>
                <a:gd name="GluePoint28Y" fmla="*/ 0 h 19820"/>
                <a:gd name="GluePoint29X" fmla="*/ 137036659.347534 w 10422"/>
                <a:gd name="GluePoint29Y" fmla="*/ 0 h 19820"/>
                <a:gd name="GluePoint30X" fmla="*/ 154154682.198235 w 10422"/>
                <a:gd name="GluePoint30Y" fmla="*/ 0 h 19820"/>
                <a:gd name="GluePoint31X" fmla="*/ 178146750.325273 w 10422"/>
                <a:gd name="GluePoint31Y" fmla="*/ 0 h 19820"/>
                <a:gd name="GluePoint32X" fmla="*/ 164433925.670697 w 10422"/>
                <a:gd name="GluePoint32Y" fmla="*/ 0 h 19820"/>
                <a:gd name="GluePoint33X" fmla="*/ 198707114.773556 w 10422"/>
                <a:gd name="GluePoint33Y" fmla="*/ 0 h 19820"/>
                <a:gd name="GluePoint34X" fmla="*/ 185424209.88342 w 10422"/>
                <a:gd name="GluePoint34Y" fmla="*/ 0 h 19820"/>
                <a:gd name="GluePoint35X" fmla="*/ 217556290.735943 w 10422"/>
                <a:gd name="GluePoint35Y" fmla="*/ 0 h 19820"/>
                <a:gd name="GluePoint36X" fmla="*/ 214129782.496642 w 10422"/>
                <a:gd name="GluePoint36Y" fmla="*/ 0 h 19820"/>
                <a:gd name="GluePoint37X" fmla="*/ 206849605.499424 w 10422"/>
                <a:gd name="GluePoint37Y" fmla="*/ 0 h 19820"/>
                <a:gd name="GluePoint38X" fmla="*/ 217556290.735943 w 10422"/>
                <a:gd name="GluePoint38Y" fmla="*/ 0 h 19820"/>
                <a:gd name="GluePoint39X" fmla="*/ 220559600.596814 w 10422"/>
                <a:gd name="GluePoint39Y" fmla="*/ 0 h 19820"/>
                <a:gd name="GluePoint40X" fmla="*/ 234677454.794185 w 10422"/>
                <a:gd name="GluePoint40Y" fmla="*/ 0 h 19820"/>
                <a:gd name="GluePoint41X" fmla="*/ 235529337.737478 w 10422"/>
                <a:gd name="GluePoint41Y" fmla="*/ 0 h 19820"/>
                <a:gd name="GluePoint42X" fmla="*/ 234250258.169737 w 10422"/>
                <a:gd name="GluePoint42Y" fmla="*/ 0 h 19820"/>
                <a:gd name="GluePoint43X" fmla="*/ 260808936.097678 w 10422"/>
                <a:gd name="GluePoint43Y" fmla="*/ 0 h 19820"/>
                <a:gd name="GluePoint44X" fmla="*/ 260380251.532815 w 10422"/>
                <a:gd name="GluePoint44Y" fmla="*/ 0 h 19820"/>
                <a:gd name="GluePoint45X" fmla="*/ 245386445.103147 w 10422"/>
                <a:gd name="GluePoint45Y" fmla="*/ 0 h 19820"/>
                <a:gd name="GluePoint46X" fmla="*/ 260808936.097678 w 10422"/>
                <a:gd name="GluePoint46Y" fmla="*/ 0 h 19820"/>
                <a:gd name="GluePoint47X" fmla="*/ 280937581.19075 w 10422"/>
                <a:gd name="GluePoint47Y" fmla="*/ 0 h 19820"/>
                <a:gd name="GluePoint48X" fmla="*/ 262521922.274036 w 10422"/>
                <a:gd name="GluePoint48Y" fmla="*/ 0 h 19820"/>
                <a:gd name="GluePoint49X" fmla="*/ 267660937.81232 w 10422"/>
                <a:gd name="GluePoint49Y" fmla="*/ 0 h 19820"/>
                <a:gd name="GluePoint50X" fmla="*/ 278370154.25782 w 10422"/>
                <a:gd name="GluePoint50Y" fmla="*/ 0 h 19820"/>
                <a:gd name="GluePoint51X" fmla="*/ 278797225.462003 w 10422"/>
                <a:gd name="GluePoint51Y" fmla="*/ 0 h 19820"/>
                <a:gd name="GluePoint52X" fmla="*/ 271941793.693149 w 10422"/>
                <a:gd name="GluePoint52Y" fmla="*/ 0 h 19820"/>
                <a:gd name="GluePoint53X" fmla="*/ 292504885.082038 w 10422"/>
                <a:gd name="GluePoint53Y" fmla="*/ 0 h 19820"/>
                <a:gd name="GluePoint54X" fmla="*/ 280510063.414412 w 10422"/>
                <a:gd name="GluePoint54Y" fmla="*/ 0 h 19820"/>
                <a:gd name="GluePoint55X" fmla="*/ 295504533.051238 w 10422"/>
                <a:gd name="GluePoint55Y" fmla="*/ 0 h 19820"/>
                <a:gd name="GluePoint56X" fmla="*/ 292932136.815391 w 10422"/>
                <a:gd name="GluePoint56Y" fmla="*/ 0 h 19820"/>
                <a:gd name="GluePoint57X" fmla="*/ 298930619.422376 w 10422"/>
                <a:gd name="GluePoint57Y" fmla="*/ 0 h 19820"/>
                <a:gd name="GluePoint58X" fmla="*/ 282223819.215122 w 10422"/>
                <a:gd name="GluePoint58Y" fmla="*/ 0 h 19820"/>
                <a:gd name="GluePoint59X" fmla="*/ 282223819.215122 w 10422"/>
                <a:gd name="GluePoint59Y" fmla="*/ 0 h 19820"/>
                <a:gd name="GluePoint60X" fmla="*/ 283936645.765688 w 10422"/>
                <a:gd name="GluePoint60Y" fmla="*/ 0 h 1982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Lst>
              <a:rect l="textAreaLeft" t="textAreaTop" r="textAreaRight" b="textAreaBottom"/>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solidFill>
              <a:schemeClr val="accent5">
                <a:alpha val="5000"/>
              </a:schemeClr>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300" name="íŝ1íḋe"/>
            <p:cNvSpPr/>
            <p:nvPr/>
          </p:nvSpPr>
          <p:spPr>
            <a:xfrm>
              <a:off x="5397120" y="5535720"/>
              <a:ext cx="1503720" cy="387360"/>
            </a:xfrm>
            <a:custGeom>
              <a:avLst/>
              <a:gdLst>
                <a:gd name="textAreaLeft" fmla="*/ 0 w 1503720"/>
                <a:gd name="textAreaRight" fmla="*/ 1509480 w 1503720"/>
                <a:gd name="textAreaTop" fmla="*/ 0 h 387360"/>
                <a:gd name="textAreaBottom" fmla="*/ 393120 h 387360"/>
                <a:gd name="GluePoint1X" fmla="*/ 0 w 1092"/>
                <a:gd name="GluePoint1Y" fmla="*/ 0 h 4193"/>
                <a:gd name="GluePoint2X" fmla="*/ 0 w 1092"/>
                <a:gd name="GluePoint2Y" fmla="*/ 0 h 4193"/>
                <a:gd name="GluePoint3X" fmla="*/ 0 w 1092"/>
                <a:gd name="GluePoint3Y" fmla="*/ 0 h 4193"/>
                <a:gd name="GluePoint4X" fmla="*/ 0 w 1092"/>
                <a:gd name="GluePoint4Y" fmla="*/ 0 h 4193"/>
                <a:gd name="GluePoint5X" fmla="*/ 0 w 1092"/>
                <a:gd name="GluePoint5Y" fmla="*/ 0 h 4193"/>
                <a:gd name="GluePoint6X" fmla="*/ 0 w 1092"/>
                <a:gd name="GluePoint6Y" fmla="*/ 0 h 4193"/>
                <a:gd name="GluePoint7X" fmla="*/ 0 w 1092"/>
                <a:gd name="GluePoint7Y" fmla="*/ 0 h 4193"/>
                <a:gd name="GluePoint8X" fmla="*/ 0 w 1092"/>
                <a:gd name="GluePoint8Y" fmla="*/ 0 h 4193"/>
                <a:gd name="GluePoint9X" fmla="*/ 0 w 1092"/>
                <a:gd name="GluePoint9Y" fmla="*/ 0 h 4193"/>
                <a:gd name="GluePoint10X" fmla="*/ 0 w 1092"/>
                <a:gd name="GluePoint10Y" fmla="*/ 0 h 4193"/>
                <a:gd name="GluePoint11X" fmla="*/ 0 w 1092"/>
                <a:gd name="GluePoint11Y" fmla="*/ 0 h 4193"/>
                <a:gd name="GluePoint12X" fmla="*/ 0 w 1092"/>
                <a:gd name="GluePoint12Y" fmla="*/ 0 h 4193"/>
                <a:gd name="GluePoint13X" fmla="*/ 0 w 1092"/>
                <a:gd name="GluePoint13Y" fmla="*/ 0 h 4193"/>
                <a:gd name="GluePoint14X" fmla="*/ 0 w 1092"/>
                <a:gd name="GluePoint14Y" fmla="*/ 0 h 4193"/>
                <a:gd name="GluePoint15X" fmla="*/ 0 w 1092"/>
                <a:gd name="GluePoint15Y" fmla="*/ 0 h 4193"/>
                <a:gd name="GluePoint16X" fmla="*/ 0 w 1092"/>
                <a:gd name="GluePoint16Y" fmla="*/ 0 h 4193"/>
                <a:gd name="GluePoint17X" fmla="*/ 0 w 1092"/>
                <a:gd name="GluePoint17Y" fmla="*/ 0 h 4193"/>
                <a:gd name="GluePoint18X" fmla="*/ 0 w 1092"/>
                <a:gd name="GluePoint18Y" fmla="*/ 0 h 4193"/>
                <a:gd name="GluePoint19X" fmla="*/ 0 w 1092"/>
                <a:gd name="GluePoint19Y" fmla="*/ 0 h 4193"/>
                <a:gd name="GluePoint20X" fmla="*/ 0 w 1092"/>
                <a:gd name="GluePoint20Y" fmla="*/ 0 h 4193"/>
                <a:gd name="GluePoint21X" fmla="*/ 0 w 1092"/>
                <a:gd name="GluePoint21Y" fmla="*/ 0 h 4193"/>
                <a:gd name="GluePoint22X" fmla="*/ 0 w 1092"/>
                <a:gd name="GluePoint22Y" fmla="*/ 0 h 4193"/>
                <a:gd name="GluePoint23X" fmla="*/ 0 w 1092"/>
                <a:gd name="GluePoint23Y" fmla="*/ 0 h 4193"/>
                <a:gd name="GluePoint24X" fmla="*/ 0 w 1092"/>
                <a:gd name="GluePoint24Y" fmla="*/ 0 h 4193"/>
                <a:gd name="GluePoint25X" fmla="*/ 0 w 1092"/>
                <a:gd name="GluePoint25Y" fmla="*/ 0 h 4193"/>
                <a:gd name="GluePoint26X" fmla="*/ 0 w 1092"/>
                <a:gd name="GluePoint26Y" fmla="*/ 0 h 4193"/>
                <a:gd name="GluePoint27X" fmla="*/ 0 w 1092"/>
                <a:gd name="GluePoint27Y" fmla="*/ 0 h 4193"/>
                <a:gd name="GluePoint28X" fmla="*/ 0 w 1092"/>
                <a:gd name="GluePoint28Y" fmla="*/ 0 h 4193"/>
                <a:gd name="GluePoint29X" fmla="*/ 0 w 1092"/>
                <a:gd name="GluePoint29Y" fmla="*/ 0 h 4193"/>
                <a:gd name="GluePoint30X" fmla="*/ 0 w 1092"/>
                <a:gd name="GluePoint30Y" fmla="*/ 0 h 4193"/>
                <a:gd name="GluePoint31X" fmla="*/ 0 w 1092"/>
                <a:gd name="GluePoint31Y" fmla="*/ 0 h 4193"/>
                <a:gd name="GluePoint32X" fmla="*/ 0 w 1092"/>
                <a:gd name="GluePoint32Y" fmla="*/ 0 h 4193"/>
                <a:gd name="GluePoint33X" fmla="*/ 0 w 1092"/>
                <a:gd name="GluePoint33Y" fmla="*/ 0 h 4193"/>
                <a:gd name="GluePoint34X" fmla="*/ 0 w 1092"/>
                <a:gd name="GluePoint34Y" fmla="*/ 0 h 4193"/>
                <a:gd name="GluePoint35X" fmla="*/ 0 w 1092"/>
                <a:gd name="GluePoint35Y" fmla="*/ 0 h 4193"/>
                <a:gd name="GluePoint36X" fmla="*/ 0 w 1092"/>
                <a:gd name="GluePoint36Y" fmla="*/ 0 h 4193"/>
                <a:gd name="GluePoint37X" fmla="*/ 0 w 1092"/>
                <a:gd name="GluePoint37Y" fmla="*/ 0 h 4193"/>
                <a:gd name="GluePoint38X" fmla="*/ 0 w 1092"/>
                <a:gd name="GluePoint38Y" fmla="*/ 0 h 4193"/>
                <a:gd name="GluePoint39X" fmla="*/ 0 w 1092"/>
                <a:gd name="GluePoint39Y" fmla="*/ 0 h 4193"/>
                <a:gd name="GluePoint40X" fmla="*/ 0 w 1092"/>
                <a:gd name="GluePoint40Y" fmla="*/ 0 h 4193"/>
                <a:gd name="GluePoint41X" fmla="*/ 0 w 1092"/>
                <a:gd name="GluePoint41Y" fmla="*/ 0 h 4193"/>
                <a:gd name="GluePoint42X" fmla="*/ 0 w 1092"/>
                <a:gd name="GluePoint42Y" fmla="*/ 0 h 4193"/>
                <a:gd name="GluePoint43X" fmla="*/ 0 w 1092"/>
                <a:gd name="GluePoint43Y" fmla="*/ 0 h 4193"/>
                <a:gd name="GluePoint44X" fmla="*/ 0 w 1092"/>
                <a:gd name="GluePoint44Y" fmla="*/ 0 h 4193"/>
                <a:gd name="GluePoint45X" fmla="*/ 0 w 1092"/>
                <a:gd name="GluePoint45Y" fmla="*/ 0 h 4193"/>
                <a:gd name="GluePoint46X" fmla="*/ 0 w 1092"/>
                <a:gd name="GluePoint46Y" fmla="*/ 0 h 4193"/>
                <a:gd name="GluePoint47X" fmla="*/ 0 w 1092"/>
                <a:gd name="GluePoint47Y" fmla="*/ 0 h 4193"/>
                <a:gd name="GluePoint48X" fmla="*/ 0 w 1092"/>
                <a:gd name="GluePoint48Y" fmla="*/ 0 h 4193"/>
                <a:gd name="GluePoint49X" fmla="*/ 0 w 1092"/>
                <a:gd name="GluePoint49Y" fmla="*/ 0 h 4193"/>
                <a:gd name="GluePoint50X" fmla="*/ 0 w 1092"/>
                <a:gd name="GluePoint50Y" fmla="*/ 0 h 4193"/>
                <a:gd name="GluePoint51X" fmla="*/ 0 w 1092"/>
                <a:gd name="GluePoint51Y" fmla="*/ 0 h 4193"/>
                <a:gd name="GluePoint52X" fmla="*/ 0 w 1092"/>
                <a:gd name="GluePoint52Y" fmla="*/ 0 h 4193"/>
                <a:gd name="GluePoint53X" fmla="*/ 0 w 1092"/>
                <a:gd name="GluePoint53Y" fmla="*/ 0 h 4193"/>
                <a:gd name="GluePoint54X" fmla="*/ 0 w 1092"/>
                <a:gd name="GluePoint54Y" fmla="*/ 0 h 4193"/>
                <a:gd name="GluePoint55X" fmla="*/ 0 w 1092"/>
                <a:gd name="GluePoint55Y" fmla="*/ 0 h 4193"/>
                <a:gd name="GluePoint56X" fmla="*/ 0 w 1092"/>
                <a:gd name="GluePoint56Y" fmla="*/ 0 h 4193"/>
                <a:gd name="GluePoint57X" fmla="*/ 0 w 1092"/>
                <a:gd name="GluePoint57Y" fmla="*/ 0 h 4193"/>
                <a:gd name="GluePoint58X" fmla="*/ 0 w 1092"/>
                <a:gd name="GluePoint58Y" fmla="*/ 0 h 4193"/>
                <a:gd name="GluePoint59X" fmla="*/ 0 w 1092"/>
                <a:gd name="GluePoint59Y" fmla="*/ 0 h 4193"/>
                <a:gd name="GluePoint60X" fmla="*/ 0 w 1092"/>
                <a:gd name="GluePoint60Y" fmla="*/ 0 h 4193"/>
                <a:gd name="GluePoint61X" fmla="*/ 0 w 1092"/>
                <a:gd name="GluePoint61Y" fmla="*/ 0 h 419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Lst>
              <a:rect l="textAreaLeft" t="textAreaTop" r="textAreaRight" b="textAreaBottom"/>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solidFill>
              <a:schemeClr val="accent5">
                <a:alpha val="5000"/>
              </a:schemeClr>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301" name="iṩ1íďé"/>
            <p:cNvSpPr/>
            <p:nvPr/>
          </p:nvSpPr>
          <p:spPr>
            <a:xfrm>
              <a:off x="3411720" y="739800"/>
              <a:ext cx="5357880" cy="5042160"/>
            </a:xfrm>
            <a:custGeom>
              <a:avLst/>
              <a:gdLst>
                <a:gd name="textAreaLeft" fmla="*/ 0 w 5357880"/>
                <a:gd name="textAreaRight" fmla="*/ 5363640 w 5357880"/>
                <a:gd name="textAreaTop" fmla="*/ 0 h 5042160"/>
                <a:gd name="textAreaBottom" fmla="*/ 5047920 h 5042160"/>
                <a:gd name="GluePoint1X" fmla="*/ 18347.5923548709 w 14022"/>
                <a:gd name="GluePoint1Y" fmla="*/ 0 h 14899"/>
                <a:gd name="GluePoint2X" fmla="*/ 36708.9838824704 w 14022"/>
                <a:gd name="GluePoint2Y" fmla="*/ 2971.75159406672 h 14899"/>
                <a:gd name="GluePoint3X" fmla="*/ 27251.243189274 w 14022"/>
                <a:gd name="GluePoint3Y" fmla="*/ 5591.89448956306 h 14899"/>
                <a:gd name="GluePoint4X" fmla="*/ 26837.2680074169 w 14022"/>
                <a:gd name="GluePoint4Y" fmla="*/ 5466.85717162226 h 14899"/>
                <a:gd name="GluePoint5X" fmla="*/ 35945.783483098 w 14022"/>
                <a:gd name="GluePoint5Y" fmla="*/ 2971.75159406672 h 14899"/>
                <a:gd name="GluePoint6X" fmla="*/ 18347.5923548709 w 14022"/>
                <a:gd name="GluePoint6Y" fmla="*/ 129.737968991207 h 14899"/>
                <a:gd name="GluePoint7X" fmla="*/ 747.278276993296 w 14022"/>
                <a:gd name="GluePoint7Y" fmla="*/ 2971.75159406672 h 14899"/>
                <a:gd name="GluePoint8X" fmla="*/ 9925.85109114249 w 14022"/>
                <a:gd name="GluePoint8Y" fmla="*/ 5480.95912477347 h 14899"/>
                <a:gd name="GluePoint9X" fmla="*/ 9579.81029810298 w 14022"/>
                <a:gd name="GluePoint9Y" fmla="*/ 5591.89448956306 h 14899"/>
                <a:gd name="GluePoint10X" fmla="*/ 0 w 14022"/>
                <a:gd name="GluePoint10Y" fmla="*/ 2971.75159406672 h 14899"/>
                <a:gd name="GluePoint11X" fmla="*/ 18347.5923548709 w 14022"/>
                <a:gd name="GluePoint11Y" fmla="*/ 0 h 1489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solidFill>
              <a:schemeClr val="accent5">
                <a:alpha val="5000"/>
              </a:schemeClr>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grpSp>
      <p:sp>
        <p:nvSpPr>
          <p:cNvPr id="302" name="矩形 21"/>
          <p:cNvSpPr/>
          <p:nvPr/>
        </p:nvSpPr>
        <p:spPr>
          <a:xfrm>
            <a:off x="313200" y="412560"/>
            <a:ext cx="681840" cy="681840"/>
          </a:xfrm>
          <a:prstGeom prst="rect">
            <a:avLst/>
          </a:prstGeom>
          <a:noFill/>
          <a:ln w="76200">
            <a:solidFill>
              <a:srgbClr val="b92917"/>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rial"/>
              <a:ea typeface="微软雅黑"/>
            </a:endParaRPr>
          </a:p>
        </p:txBody>
      </p:sp>
      <p:cxnSp>
        <p:nvCxnSpPr>
          <p:cNvPr id="303" name="直接连接符 22"/>
          <p:cNvCxnSpPr/>
          <p:nvPr/>
        </p:nvCxnSpPr>
        <p:spPr>
          <a:xfrm>
            <a:off x="653760" y="1130040"/>
            <a:ext cx="5760" cy="4047480"/>
          </a:xfrm>
          <a:prstGeom prst="straightConnector1">
            <a:avLst/>
          </a:prstGeom>
          <a:ln w="0">
            <a:solidFill>
              <a:srgbClr val="b92917"/>
            </a:solidFill>
          </a:ln>
        </p:spPr>
      </p:cxnSp>
      <p:cxnSp>
        <p:nvCxnSpPr>
          <p:cNvPr id="304" name="直接连接符 23"/>
          <p:cNvCxnSpPr/>
          <p:nvPr/>
        </p:nvCxnSpPr>
        <p:spPr>
          <a:xfrm>
            <a:off x="660240" y="5171760"/>
            <a:ext cx="5760" cy="1696320"/>
          </a:xfrm>
          <a:prstGeom prst="straightConnector1">
            <a:avLst/>
          </a:prstGeom>
          <a:ln w="76200">
            <a:solidFill>
              <a:srgbClr val="b92917"/>
            </a:solidFill>
            <a:round/>
          </a:ln>
        </p:spPr>
      </p:cxnSp>
      <p:sp>
        <p:nvSpPr>
          <p:cNvPr id="305" name="等腰三角形 24"/>
          <p:cNvSpPr/>
          <p:nvPr/>
        </p:nvSpPr>
        <p:spPr>
          <a:xfrm>
            <a:off x="10872360" y="5535720"/>
            <a:ext cx="1314000" cy="1316520"/>
          </a:xfrm>
          <a:prstGeom prst="triangle">
            <a:avLst>
              <a:gd name="adj" fmla="val 100000"/>
            </a:avLst>
          </a:prstGeom>
          <a:solidFill>
            <a:srgbClr val="b92917"/>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rial"/>
              <a:ea typeface="微软雅黑"/>
            </a:endParaRPr>
          </a:p>
        </p:txBody>
      </p:sp>
      <p:sp>
        <p:nvSpPr>
          <p:cNvPr id="3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307"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effectLst/>
                <a:uFillTx/>
                <a:latin typeface="Arial"/>
              </a:rPr>
              <a:t>Second Outline Level</a:t>
            </a:r>
            <a:endParaRPr b="0" lang="en-US" sz="2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effectLst/>
                <a:uFillTx/>
                <a:latin typeface="Arial"/>
              </a:rPr>
              <a:t>Third Outline Level</a:t>
            </a:r>
            <a:endParaRPr b="0" lang="en-US" sz="2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effectLst/>
                <a:uFillTx/>
                <a:latin typeface="Arial"/>
              </a:rPr>
              <a:t>Fourth Outline Level</a:t>
            </a:r>
            <a:endParaRPr b="0" lang="en-US" sz="20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3660" r:id="rId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2"/>
    <p:sldLayoutId id="2147483663" r:id="rId3"/>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4" r:id="rId2"/>
    <p:sldLayoutId id="2147483675" r:id="rId3"/>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cxnSp>
        <p:nvCxnSpPr>
          <p:cNvPr id="431" name="直接连接符 3"/>
          <p:cNvCxnSpPr/>
          <p:nvPr/>
        </p:nvCxnSpPr>
        <p:spPr>
          <a:xfrm>
            <a:off x="1083600" y="1028520"/>
            <a:ext cx="11113920" cy="5760"/>
          </a:xfrm>
          <a:prstGeom prst="straightConnector1">
            <a:avLst/>
          </a:prstGeom>
          <a:ln w="0">
            <a:solidFill>
              <a:srgbClr val="b92917"/>
            </a:solidFill>
          </a:ln>
        </p:spPr>
      </p:cxnSp>
      <p:grpSp>
        <p:nvGrpSpPr>
          <p:cNvPr id="432" name="组合 2"/>
          <p:cNvGrpSpPr/>
          <p:nvPr/>
        </p:nvGrpSpPr>
        <p:grpSpPr>
          <a:xfrm>
            <a:off x="9778320" y="337320"/>
            <a:ext cx="1734840" cy="527400"/>
            <a:chOff x="9778320" y="337320"/>
            <a:chExt cx="1734840" cy="527400"/>
          </a:xfrm>
        </p:grpSpPr>
        <p:grpSp>
          <p:nvGrpSpPr>
            <p:cNvPr id="433" name="íślïdé"/>
            <p:cNvGrpSpPr/>
            <p:nvPr/>
          </p:nvGrpSpPr>
          <p:grpSpPr>
            <a:xfrm>
              <a:off x="9778320" y="337320"/>
              <a:ext cx="526680" cy="527400"/>
              <a:chOff x="9778320" y="337320"/>
              <a:chExt cx="526680" cy="527400"/>
            </a:xfrm>
          </p:grpSpPr>
          <p:sp>
            <p:nvSpPr>
              <p:cNvPr id="434" name="ïṡḻïḍê"/>
              <p:cNvSpPr/>
              <p:nvPr/>
            </p:nvSpPr>
            <p:spPr>
              <a:xfrm>
                <a:off x="10013760" y="565560"/>
                <a:ext cx="57960" cy="146520"/>
              </a:xfrm>
              <a:custGeom>
                <a:avLst/>
                <a:gdLst>
                  <a:gd name="textAreaLeft" fmla="*/ 0 w 57960"/>
                  <a:gd name="textAreaRight" fmla="*/ 63720 w 57960"/>
                  <a:gd name="textAreaTop" fmla="*/ 0 h 146520"/>
                  <a:gd name="textAreaBottom" fmla="*/ 152280 h 146520"/>
                  <a:gd name="GluePoint1X" fmla="*/ 0 w 423"/>
                  <a:gd name="GluePoint1Y" fmla="*/ 125329580.610169 h 177"/>
                  <a:gd name="GluePoint2X" fmla="*/ 0 w 423"/>
                  <a:gd name="GluePoint2Y" fmla="*/ 125329580.610169 h 177"/>
                  <a:gd name="GluePoint3X" fmla="*/ 0 w 423"/>
                  <a:gd name="GluePoint3Y" fmla="*/ 14064428.4745763 h 177"/>
                  <a:gd name="GluePoint4X" fmla="*/ 0 w 423"/>
                  <a:gd name="GluePoint4Y" fmla="*/ 0 h 177"/>
                  <a:gd name="GluePoint5X" fmla="*/ 0 w 423"/>
                  <a:gd name="GluePoint5Y" fmla="*/ 14064428.4745763 h 177"/>
                  <a:gd name="GluePoint6X" fmla="*/ 0 w 423"/>
                  <a:gd name="GluePoint6Y" fmla="*/ 113545159.864407 h 177"/>
                  <a:gd name="GluePoint7X" fmla="*/ 0 w 423"/>
                  <a:gd name="GluePoint7Y" fmla="*/ 150211255.457627 h 177"/>
                  <a:gd name="GluePoint8X" fmla="*/ 0 w 423"/>
                  <a:gd name="GluePoint8Y" fmla="*/ 113545159.864407 h 177"/>
                  <a:gd name="GluePoint9X" fmla="*/ 0 w 423"/>
                  <a:gd name="GluePoint9Y" fmla="*/ 14064428.4745763 h 177"/>
                  <a:gd name="GluePoint10X" fmla="*/ 0 w 423"/>
                  <a:gd name="GluePoint10Y" fmla="*/ 0 h 177"/>
                  <a:gd name="GluePoint11X" fmla="*/ 0 w 423"/>
                  <a:gd name="GluePoint11Y" fmla="*/ 14064428.4745763 h 177"/>
                  <a:gd name="GluePoint12X" fmla="*/ 0 w 423"/>
                  <a:gd name="GluePoint12Y" fmla="*/ 125329580.610169 h 17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Lst>
                <a:rect l="textAreaLeft" t="textAreaTop" r="textAreaRight" b="textAreaBottom"/>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solidFill>
                <a:schemeClr val="accent1"/>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435" name="ï$lîḍè"/>
              <p:cNvSpPr/>
              <p:nvPr/>
            </p:nvSpPr>
            <p:spPr>
              <a:xfrm>
                <a:off x="9833040" y="460800"/>
                <a:ext cx="45720" cy="62640"/>
              </a:xfrm>
              <a:custGeom>
                <a:avLst/>
                <a:gdLst>
                  <a:gd name="textAreaLeft" fmla="*/ 0 w 45720"/>
                  <a:gd name="textAreaRight" fmla="*/ 51480 w 45720"/>
                  <a:gd name="textAreaTop" fmla="*/ 0 h 62640"/>
                  <a:gd name="textAreaBottom" fmla="*/ 68400 h 62640"/>
                  <a:gd name="GluePoint1X" fmla="*/ 0 w 190"/>
                  <a:gd name="GluePoint1Y" fmla="*/ 5336.88811188811 h 143"/>
                  <a:gd name="GluePoint2X" fmla="*/ 0 w 190"/>
                  <a:gd name="GluePoint2Y" fmla="*/ 5336.88811188811 h 143"/>
                  <a:gd name="GluePoint3X" fmla="*/ 0 w 190"/>
                  <a:gd name="GluePoint3Y" fmla="*/ 5681.99300699301 h 143"/>
                  <a:gd name="GluePoint4X" fmla="*/ 0 w 190"/>
                  <a:gd name="GluePoint4Y" fmla="*/ 6441.95804195804 h 143"/>
                  <a:gd name="GluePoint5X" fmla="*/ 0 w 190"/>
                  <a:gd name="GluePoint5Y" fmla="*/ 6931.46853146853 h 143"/>
                  <a:gd name="GluePoint6X" fmla="*/ 0 w 190"/>
                  <a:gd name="GluePoint6Y" fmla="*/ 6306.11888111888 h 143"/>
                  <a:gd name="GluePoint7X" fmla="*/ 0 w 190"/>
                  <a:gd name="GluePoint7Y" fmla="*/ 5805.59440559441 h 143"/>
                  <a:gd name="GluePoint8X" fmla="*/ 0 w 190"/>
                  <a:gd name="GluePoint8Y" fmla="*/ 4129.02097902098 h 143"/>
                  <a:gd name="GluePoint9X" fmla="*/ 0 w 190"/>
                  <a:gd name="GluePoint9Y" fmla="*/ 2506.29370629371 h 143"/>
                  <a:gd name="GluePoint10X" fmla="*/ 0 w 190"/>
                  <a:gd name="GluePoint10Y" fmla="*/ 2647.02797202797 h 143"/>
                  <a:gd name="GluePoint11X" fmla="*/ 0 w 190"/>
                  <a:gd name="GluePoint11Y" fmla="*/ 3586.88811188811 h 143"/>
                  <a:gd name="GluePoint12X" fmla="*/ 0 w 190"/>
                  <a:gd name="GluePoint12Y" fmla="*/ 3721.5034965035 h 143"/>
                  <a:gd name="GluePoint13X" fmla="*/ 0 w 190"/>
                  <a:gd name="GluePoint13Y" fmla="*/ 3721.5034965035 h 143"/>
                  <a:gd name="GluePoint14X" fmla="*/ 0 w 190"/>
                  <a:gd name="GluePoint14Y" fmla="*/ 4186.53846153846 h 143"/>
                  <a:gd name="GluePoint15X" fmla="*/ 0 w 190"/>
                  <a:gd name="GluePoint15Y" fmla="*/ 4302.7972027972 h 143"/>
                  <a:gd name="GluePoint16X" fmla="*/ 0 w 190"/>
                  <a:gd name="GluePoint16Y" fmla="*/ 4302.7972027972 h 143"/>
                  <a:gd name="GluePoint17X" fmla="*/ 0 w 190"/>
                  <a:gd name="GluePoint17Y" fmla="*/ 4967.30769230769 h 143"/>
                  <a:gd name="GluePoint18X" fmla="*/ 0 w 190"/>
                  <a:gd name="GluePoint18Y" fmla="*/ 5336.88811188811 h 143"/>
                  <a:gd name="GluePoint19X" fmla="*/ 0 w 190"/>
                  <a:gd name="GluePoint19Y" fmla="*/ 5336.88811188811 h 143"/>
                  <a:gd name="GluePoint20X" fmla="*/ 0 w 190"/>
                  <a:gd name="GluePoint20Y" fmla="*/ 4526.74825174825 h 143"/>
                  <a:gd name="GluePoint21X" fmla="*/ 0 w 190"/>
                  <a:gd name="GluePoint21Y" fmla="*/ 3802.27272727273 h 143"/>
                  <a:gd name="GluePoint22X" fmla="*/ 0 w 190"/>
                  <a:gd name="GluePoint22Y" fmla="*/ 3659.09090909091 h 143"/>
                  <a:gd name="GluePoint23X" fmla="*/ 0 w 190"/>
                  <a:gd name="GluePoint23Y" fmla="*/ 2770.62937062937 h 143"/>
                  <a:gd name="GluePoint24X" fmla="*/ 0 w 190"/>
                  <a:gd name="GluePoint24Y" fmla="*/ 1079.37062937063 h 143"/>
                  <a:gd name="GluePoint25X" fmla="*/ 0 w 190"/>
                  <a:gd name="GluePoint25Y" fmla="*/ 372.027972027972 h 143"/>
                  <a:gd name="GluePoint26X" fmla="*/ 0 w 190"/>
                  <a:gd name="GluePoint26Y" fmla="*/ 471.153846153846 h 143"/>
                  <a:gd name="GluePoint27X" fmla="*/ 0 w 190"/>
                  <a:gd name="GluePoint27Y" fmla="*/ 2647.02797202797 h 143"/>
                  <a:gd name="GluePoint28X" fmla="*/ 0 w 190"/>
                  <a:gd name="GluePoint28Y" fmla="*/ 4628.32167832168 h 143"/>
                  <a:gd name="GluePoint29X" fmla="*/ 0 w 190"/>
                  <a:gd name="GluePoint29Y" fmla="*/ 5336.88811188811 h 143"/>
                  <a:gd name="GluePoint30X" fmla="*/ 0 w 190"/>
                  <a:gd name="GluePoint30Y" fmla="*/ 5336.88811188811 h 143"/>
                  <a:gd name="GluePoint31X" fmla="*/ 0 w 190"/>
                  <a:gd name="GluePoint31Y" fmla="*/ 3586.88811188811 h 143"/>
                  <a:gd name="GluePoint32X" fmla="*/ 0 w 190"/>
                  <a:gd name="GluePoint32Y" fmla="*/ 3721.5034965035 h 143"/>
                  <a:gd name="GluePoint33X" fmla="*/ 0 w 190"/>
                  <a:gd name="GluePoint33Y" fmla="*/ 2565.03496503497 h 143"/>
                  <a:gd name="GluePoint34X" fmla="*/ 0 w 190"/>
                  <a:gd name="GluePoint34Y" fmla="*/ 2294.58041958042 h 143"/>
                  <a:gd name="GluePoint35X" fmla="*/ 0 w 190"/>
                  <a:gd name="GluePoint35Y" fmla="*/ 2294.58041958042 h 143"/>
                  <a:gd name="GluePoint36X" fmla="*/ 0 w 190"/>
                  <a:gd name="GluePoint36Y" fmla="*/ 1512.58741258741 h 143"/>
                  <a:gd name="GluePoint37X" fmla="*/ 0 w 190"/>
                  <a:gd name="GluePoint37Y" fmla="*/ 693.881118881119 h 143"/>
                  <a:gd name="GluePoint38X" fmla="*/ 0 w 190"/>
                  <a:gd name="GluePoint38Y" fmla="*/ 1851.57342657343 h 143"/>
                  <a:gd name="GluePoint39X" fmla="*/ 0 w 190"/>
                  <a:gd name="GluePoint39Y" fmla="*/ 2981.11888111888 h 143"/>
                  <a:gd name="GluePoint40X" fmla="*/ 0 w 190"/>
                  <a:gd name="GluePoint40Y" fmla="*/ 3152.44755244755 h 143"/>
                  <a:gd name="GluePoint41X" fmla="*/ 0 w 190"/>
                  <a:gd name="GluePoint41Y" fmla="*/ 3586.88811188811 h 14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Lst>
                <a:rect l="textAreaLeft" t="textAreaTop" r="textAreaRight" b="textAreaBottom"/>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solidFill>
                <a:schemeClr val="accent1"/>
              </a:solidFill>
              <a:ln w="0">
                <a:noFill/>
              </a:ln>
            </p:spPr>
            <p:style>
              <a:lnRef idx="0"/>
              <a:fillRef idx="0"/>
              <a:effectRef idx="0"/>
              <a:fontRef idx="minor"/>
            </p:style>
            <p:txBody>
              <a:bodyPr lIns="90000" rIns="90000" tIns="23400" bIns="2340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436" name="îSļiḋé"/>
              <p:cNvSpPr/>
              <p:nvPr/>
            </p:nvSpPr>
            <p:spPr>
              <a:xfrm>
                <a:off x="9939240" y="396000"/>
                <a:ext cx="14040" cy="39240"/>
              </a:xfrm>
              <a:custGeom>
                <a:avLst/>
                <a:gdLst>
                  <a:gd name="textAreaLeft" fmla="*/ 0 w 14040"/>
                  <a:gd name="textAreaRight" fmla="*/ 19800 w 14040"/>
                  <a:gd name="textAreaTop" fmla="*/ 0 h 39240"/>
                  <a:gd name="textAreaBottom" fmla="*/ 45000 h 39240"/>
                  <a:gd name="GluePoint1X" fmla="*/ 0 w 125"/>
                  <a:gd name="GluePoint1Y" fmla="*/ 201810 h 55"/>
                  <a:gd name="GluePoint2X" fmla="*/ 0 w 125"/>
                  <a:gd name="GluePoint2Y" fmla="*/ 1438386 h 55"/>
                  <a:gd name="GluePoint3X" fmla="*/ 0 w 125"/>
                  <a:gd name="GluePoint3Y" fmla="*/ 3255218 h 55"/>
                  <a:gd name="GluePoint4X" fmla="*/ 0 w 125"/>
                  <a:gd name="GluePoint4Y" fmla="*/ 7425916 h 55"/>
                  <a:gd name="GluePoint5X" fmla="*/ 0 w 125"/>
                  <a:gd name="GluePoint5Y" fmla="*/ 8981934 h 55"/>
                  <a:gd name="GluePoint6X" fmla="*/ 0 w 125"/>
                  <a:gd name="GluePoint6Y" fmla="*/ 10042868 h 55"/>
                  <a:gd name="GluePoint7X" fmla="*/ 0 w 125"/>
                  <a:gd name="GluePoint7Y" fmla="*/ 8632704 h 55"/>
                  <a:gd name="GluePoint8X" fmla="*/ 0 w 125"/>
                  <a:gd name="GluePoint8Y" fmla="*/ 4487902 h 55"/>
                  <a:gd name="GluePoint9X" fmla="*/ 0 w 125"/>
                  <a:gd name="GluePoint9Y" fmla="*/ 2170340 h 55"/>
                  <a:gd name="GluePoint10X" fmla="*/ 0 w 125"/>
                  <a:gd name="GluePoint10Y" fmla="*/ 852902 h 55"/>
                  <a:gd name="GluePoint11X" fmla="*/ 0 w 125"/>
                  <a:gd name="GluePoint11Y" fmla="*/ 201810 h 5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solidFill>
                <a:schemeClr val="accent1"/>
              </a:solidFill>
              <a:ln w="0">
                <a:noFill/>
              </a:ln>
            </p:spPr>
            <p:style>
              <a:lnRef idx="0"/>
              <a:fillRef idx="0"/>
              <a:effectRef idx="0"/>
              <a:fontRef idx="minor"/>
            </p:style>
            <p:txBody>
              <a:bodyPr lIns="90000" rIns="90000" tIns="0" bIns="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437" name="îŝļîḍé"/>
              <p:cNvSpPr/>
              <p:nvPr/>
            </p:nvSpPr>
            <p:spPr>
              <a:xfrm>
                <a:off x="9952920" y="393480"/>
                <a:ext cx="8280" cy="19800"/>
              </a:xfrm>
              <a:custGeom>
                <a:avLst/>
                <a:gdLst>
                  <a:gd name="textAreaLeft" fmla="*/ 0 w 8280"/>
                  <a:gd name="textAreaRight" fmla="*/ 14040 w 8280"/>
                  <a:gd name="textAreaTop" fmla="*/ 0 h 19800"/>
                  <a:gd name="textAreaBottom" fmla="*/ 25560 h 19800"/>
                  <a:gd name="GluePoint1X" fmla="*/ 0 w 71"/>
                  <a:gd name="GluePoint1Y" fmla="*/ 1.43589743589744 h 39"/>
                  <a:gd name="GluePoint2X" fmla="*/ 0 w 71"/>
                  <a:gd name="GluePoint2Y" fmla="*/ 10994.6666666667 h 39"/>
                  <a:gd name="GluePoint3X" fmla="*/ 0 w 71"/>
                  <a:gd name="GluePoint3Y" fmla="*/ 28828.5128205128 h 39"/>
                  <a:gd name="GluePoint4X" fmla="*/ 0 w 71"/>
                  <a:gd name="GluePoint4Y" fmla="*/ 42962.0512820513 h 39"/>
                  <a:gd name="GluePoint5X" fmla="*/ 0 w 71"/>
                  <a:gd name="GluePoint5Y" fmla="*/ 87595.4871794872 h 39"/>
                  <a:gd name="GluePoint6X" fmla="*/ 0 w 71"/>
                  <a:gd name="GluePoint6Y" fmla="*/ 74090.8717948718 h 39"/>
                  <a:gd name="GluePoint7X" fmla="*/ 0 w 71"/>
                  <a:gd name="GluePoint7Y" fmla="*/ 48363.8974358974 h 39"/>
                  <a:gd name="GluePoint8X" fmla="*/ 0 w 71"/>
                  <a:gd name="GluePoint8Y" fmla="*/ 30999.5897435897 h 39"/>
                  <a:gd name="GluePoint9X" fmla="*/ 0 w 71"/>
                  <a:gd name="GluePoint9Y" fmla="*/ 5453.53846153846 h 39"/>
                  <a:gd name="GluePoint10X" fmla="*/ 0 w 71"/>
                  <a:gd name="GluePoint10Y" fmla="*/ 1.43589743589744 h 3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Lst>
                <a:rect l="textAreaLeft" t="textAreaTop" r="textAreaRight" b="textAreaBottom"/>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solidFill>
                <a:schemeClr val="accent1"/>
              </a:solidFill>
              <a:ln w="0">
                <a:noFill/>
              </a:ln>
            </p:spPr>
            <p:style>
              <a:lnRef idx="0"/>
              <a:fillRef idx="0"/>
              <a:effectRef idx="0"/>
              <a:fontRef idx="minor"/>
            </p:style>
            <p:txBody>
              <a:bodyPr lIns="90000" rIns="90000" tIns="-19440" bIns="-1944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438" name="ïṩḻiďé"/>
              <p:cNvSpPr/>
              <p:nvPr/>
            </p:nvSpPr>
            <p:spPr>
              <a:xfrm>
                <a:off x="9960120" y="371160"/>
                <a:ext cx="25200" cy="54000"/>
              </a:xfrm>
              <a:custGeom>
                <a:avLst/>
                <a:gdLst>
                  <a:gd name="textAreaLeft" fmla="*/ 0 w 25200"/>
                  <a:gd name="textAreaRight" fmla="*/ 30960 w 25200"/>
                  <a:gd name="textAreaTop" fmla="*/ 0 h 54000"/>
                  <a:gd name="textAreaBottom" fmla="*/ 59760 h 54000"/>
                  <a:gd name="GluePoint1X" fmla="*/ 0 w 166"/>
                  <a:gd name="GluePoint1Y" fmla="*/ 0 h 86"/>
                  <a:gd name="GluePoint2X" fmla="*/ 0 w 166"/>
                  <a:gd name="GluePoint2Y" fmla="*/ 41577.6744186047 h 86"/>
                  <a:gd name="GluePoint3X" fmla="*/ 0 w 166"/>
                  <a:gd name="GluePoint3Y" fmla="*/ 157733.546511628 h 86"/>
                  <a:gd name="GluePoint4X" fmla="*/ 0 w 166"/>
                  <a:gd name="GluePoint4Y" fmla="*/ 287330.174418605 h 86"/>
                  <a:gd name="GluePoint5X" fmla="*/ 0 w 166"/>
                  <a:gd name="GluePoint5Y" fmla="*/ 743741.720930233 h 86"/>
                  <a:gd name="GluePoint6X" fmla="*/ 0 w 166"/>
                  <a:gd name="GluePoint6Y" fmla="*/ 1110250.3255814 h 86"/>
                  <a:gd name="GluePoint7X" fmla="*/ 0 w 166"/>
                  <a:gd name="GluePoint7Y" fmla="*/ 1471993.65116279 h 86"/>
                  <a:gd name="GluePoint8X" fmla="*/ 0 w 166"/>
                  <a:gd name="GluePoint8Y" fmla="*/ 1336469.39534884 h 86"/>
                  <a:gd name="GluePoint9X" fmla="*/ 0 w 166"/>
                  <a:gd name="GluePoint9Y" fmla="*/ 1210307.13953488 h 86"/>
                  <a:gd name="GluePoint10X" fmla="*/ 0 w 166"/>
                  <a:gd name="GluePoint10Y" fmla="*/ 523655.709302326 h 86"/>
                  <a:gd name="GluePoint11X" fmla="*/ 0 w 166"/>
                  <a:gd name="GluePoint11Y" fmla="*/ 258594.523255814 h 86"/>
                  <a:gd name="GluePoint12X" fmla="*/ 0 w 166"/>
                  <a:gd name="GluePoint12Y" fmla="*/ 78463.8139534884 h 86"/>
                  <a:gd name="GluePoint13X" fmla="*/ 0 w 166"/>
                  <a:gd name="GluePoint13Y" fmla="*/ 0 h 86"/>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Lst>
                <a:rect l="textAreaLeft" t="textAreaTop" r="textAreaRight" b="textAreaBottom"/>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solidFill>
                <a:schemeClr val="accent1"/>
              </a:solidFill>
              <a:ln w="0">
                <a:noFill/>
              </a:ln>
            </p:spPr>
            <p:style>
              <a:lnRef idx="0"/>
              <a:fillRef idx="0"/>
              <a:effectRef idx="0"/>
              <a:fontRef idx="minor"/>
            </p:style>
            <p:txBody>
              <a:bodyPr lIns="90000" rIns="90000" tIns="14760" bIns="1476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439" name="ïṣ1ïḓè"/>
              <p:cNvSpPr/>
              <p:nvPr/>
            </p:nvSpPr>
            <p:spPr>
              <a:xfrm>
                <a:off x="10132560" y="417240"/>
                <a:ext cx="8280" cy="16560"/>
              </a:xfrm>
              <a:custGeom>
                <a:avLst/>
                <a:gdLst>
                  <a:gd name="textAreaLeft" fmla="*/ 0 w 8280"/>
                  <a:gd name="textAreaRight" fmla="*/ 14040 w 8280"/>
                  <a:gd name="textAreaTop" fmla="*/ 0 h 16560"/>
                  <a:gd name="textAreaBottom" fmla="*/ 22320 h 16560"/>
                  <a:gd name="GluePoint1X" fmla="*/ 0 w 62"/>
                  <a:gd name="GluePoint1Y" fmla="*/ 2400.61538461538 h 39"/>
                  <a:gd name="GluePoint2X" fmla="*/ 0 w 62"/>
                  <a:gd name="GluePoint2Y" fmla="*/ 7432.02564102564 h 39"/>
                  <a:gd name="GluePoint3X" fmla="*/ 0 w 62"/>
                  <a:gd name="GluePoint3Y" fmla="*/ 4662.64102564103 h 39"/>
                  <a:gd name="GluePoint4X" fmla="*/ 0 w 62"/>
                  <a:gd name="GluePoint4Y" fmla="*/ 1046.05128205128 h 39"/>
                  <a:gd name="GluePoint5X" fmla="*/ 0 w 62"/>
                  <a:gd name="GluePoint5Y" fmla="*/ 2400.61538461538 h 39"/>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solidFill>
                <a:schemeClr val="accent1"/>
              </a:solidFill>
              <a:ln w="0">
                <a:noFill/>
              </a:ln>
            </p:spPr>
            <p:style>
              <a:lnRef idx="0"/>
              <a:fillRef idx="0"/>
              <a:effectRef idx="0"/>
              <a:fontRef idx="minor"/>
            </p:style>
            <p:txBody>
              <a:bodyPr lIns="90000" rIns="90000" tIns="-22680" bIns="-2268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440" name="îsḻíḓê"/>
              <p:cNvSpPr/>
              <p:nvPr/>
            </p:nvSpPr>
            <p:spPr>
              <a:xfrm>
                <a:off x="10224000" y="495720"/>
                <a:ext cx="48960" cy="32760"/>
              </a:xfrm>
              <a:custGeom>
                <a:avLst/>
                <a:gdLst>
                  <a:gd name="textAreaLeft" fmla="*/ 0 w 48960"/>
                  <a:gd name="textAreaRight" fmla="*/ 54720 w 48960"/>
                  <a:gd name="textAreaTop" fmla="*/ 0 h 32760"/>
                  <a:gd name="textAreaBottom" fmla="*/ 38520 h 32760"/>
                  <a:gd name="GluePoint1X" fmla="*/ 7684.80373831776 w 107"/>
                  <a:gd name="GluePoint1Y" fmla="*/ 0 h 152"/>
                  <a:gd name="GluePoint2X" fmla="*/ 7253.31775700935 w 107"/>
                  <a:gd name="GluePoint2Y" fmla="*/ 0 h 152"/>
                  <a:gd name="GluePoint3X" fmla="*/ 6715.56074766355 w 107"/>
                  <a:gd name="GluePoint3Y" fmla="*/ 0 h 152"/>
                  <a:gd name="GluePoint4X" fmla="*/ 5400.61682242991 w 107"/>
                  <a:gd name="GluePoint4Y" fmla="*/ 0 h 152"/>
                  <a:gd name="GluePoint5X" fmla="*/ 4386.56074766355 w 107"/>
                  <a:gd name="GluePoint5Y" fmla="*/ 0 h 152"/>
                  <a:gd name="GluePoint6X" fmla="*/ 3725.88785046729 w 107"/>
                  <a:gd name="GluePoint6Y" fmla="*/ 0 h 152"/>
                  <a:gd name="GluePoint7X" fmla="*/ 4077.99065420561 w 107"/>
                  <a:gd name="GluePoint7Y" fmla="*/ 0 h 152"/>
                  <a:gd name="GluePoint8X" fmla="*/ 4386.56074766355 w 107"/>
                  <a:gd name="GluePoint8Y" fmla="*/ 0 h 152"/>
                  <a:gd name="GluePoint9X" fmla="*/ 4207.30841121495 w 107"/>
                  <a:gd name="GluePoint9Y" fmla="*/ 0 h 152"/>
                  <a:gd name="GluePoint10X" fmla="*/ 3725.88785046729 w 107"/>
                  <a:gd name="GluePoint10Y" fmla="*/ 0 h 152"/>
                  <a:gd name="GluePoint11X" fmla="*/ 1678.57009345794 w 107"/>
                  <a:gd name="GluePoint11Y" fmla="*/ 0 h 152"/>
                  <a:gd name="GluePoint12X" fmla="*/ 1072.95327102804 w 107"/>
                  <a:gd name="GluePoint12Y" fmla="*/ 0 h 152"/>
                  <a:gd name="GluePoint13X" fmla="*/ 641.467289719626 w 107"/>
                  <a:gd name="GluePoint13Y" fmla="*/ 0 h 152"/>
                  <a:gd name="GluePoint14X" fmla="*/ 0 w 107"/>
                  <a:gd name="GluePoint14Y" fmla="*/ 0 h 152"/>
                  <a:gd name="GluePoint15X" fmla="*/ 138.280373831776 w 107"/>
                  <a:gd name="GluePoint15Y" fmla="*/ 0 h 152"/>
                  <a:gd name="GluePoint16X" fmla="*/ 1850.14018691589 w 107"/>
                  <a:gd name="GluePoint16Y" fmla="*/ 0 h 152"/>
                  <a:gd name="GluePoint17X" fmla="*/ 3725.88785046729 w 107"/>
                  <a:gd name="GluePoint17Y" fmla="*/ 0 h 152"/>
                  <a:gd name="GluePoint18X" fmla="*/ 5597.79439252337 w 107"/>
                  <a:gd name="GluePoint18Y" fmla="*/ 0 h 152"/>
                  <a:gd name="GluePoint19X" fmla="*/ 5400.61682242991 w 107"/>
                  <a:gd name="GluePoint19Y" fmla="*/ 0 h 152"/>
                  <a:gd name="GluePoint20X" fmla="*/ 4518.43925233645 w 107"/>
                  <a:gd name="GluePoint20Y" fmla="*/ 0 h 152"/>
                  <a:gd name="GluePoint21X" fmla="*/ 4207.30841121495 w 107"/>
                  <a:gd name="GluePoint21Y" fmla="*/ 0 h 152"/>
                  <a:gd name="GluePoint22X" fmla="*/ 4695.1308411215 w 107"/>
                  <a:gd name="GluePoint22Y" fmla="*/ 0 h 152"/>
                  <a:gd name="GluePoint23X" fmla="*/ 5417.26168224299 w 107"/>
                  <a:gd name="GluePoint23Y" fmla="*/ 0 h 152"/>
                  <a:gd name="GluePoint24X" fmla="*/ 6606.72897196262 w 107"/>
                  <a:gd name="GluePoint24Y" fmla="*/ 0 h 152"/>
                  <a:gd name="GluePoint25X" fmla="*/ 5764.24299065421 w 107"/>
                  <a:gd name="GluePoint25Y" fmla="*/ 0 h 152"/>
                  <a:gd name="GluePoint26X" fmla="*/ 6170.1214953271 w 107"/>
                  <a:gd name="GluePoint26Y" fmla="*/ 0 h 152"/>
                  <a:gd name="GluePoint27X" fmla="*/ 7509.39252336449 w 107"/>
                  <a:gd name="GluePoint27Y" fmla="*/ 0 h 152"/>
                  <a:gd name="GluePoint28X" fmla="*/ 8454.30841121495 w 107"/>
                  <a:gd name="GluePoint28Y" fmla="*/ 0 h 152"/>
                  <a:gd name="GluePoint29X" fmla="*/ 9139.30841121495 w 107"/>
                  <a:gd name="GluePoint29Y" fmla="*/ 0 h 152"/>
                  <a:gd name="GluePoint30X" fmla="*/ 9908.81308411215 w 107"/>
                  <a:gd name="GluePoint30Y" fmla="*/ 0 h 152"/>
                  <a:gd name="GluePoint31X" fmla="*/ 11003.5327102804 w 107"/>
                  <a:gd name="GluePoint31Y" fmla="*/ 0 h 152"/>
                  <a:gd name="GluePoint32X" fmla="*/ 11025.2990654206 w 107"/>
                  <a:gd name="GluePoint32Y" fmla="*/ 0 h 152"/>
                  <a:gd name="GluePoint33X" fmla="*/ 11766.6355140187 w 107"/>
                  <a:gd name="GluePoint33Y" fmla="*/ 0 h 152"/>
                  <a:gd name="GluePoint34X" fmla="*/ 12226.2897196262 w 107"/>
                  <a:gd name="GluePoint34Y" fmla="*/ 0 h 152"/>
                  <a:gd name="GluePoint35X" fmla="*/ 12670.5794392523 w 107"/>
                  <a:gd name="GluePoint35Y" fmla="*/ 0 h 152"/>
                  <a:gd name="GluePoint36X" fmla="*/ 12534.8598130841 w 107"/>
                  <a:gd name="GluePoint36Y" fmla="*/ 0 h 152"/>
                  <a:gd name="GluePoint37X" fmla="*/ 11586.1028037383 w 107"/>
                  <a:gd name="GluePoint37Y" fmla="*/ 0 h 152"/>
                  <a:gd name="GluePoint38X" fmla="*/ 11003.5327102804 w 107"/>
                  <a:gd name="GluePoint38Y" fmla="*/ 0 h 152"/>
                  <a:gd name="GluePoint39X" fmla="*/ 10670.6355140187 w 107"/>
                  <a:gd name="GluePoint39Y" fmla="*/ 0 h 152"/>
                  <a:gd name="GluePoint40X" fmla="*/ 10038.1308411215 w 107"/>
                  <a:gd name="GluePoint40Y" fmla="*/ 0 h 152"/>
                  <a:gd name="GluePoint41X" fmla="*/ 9364.65420560748 w 107"/>
                  <a:gd name="GluePoint41Y" fmla="*/ 0 h 152"/>
                  <a:gd name="GluePoint42X" fmla="*/ 8582.34579439252 w 107"/>
                  <a:gd name="GluePoint42Y" fmla="*/ 0 h 152"/>
                  <a:gd name="GluePoint43X" fmla="*/ 8273.77570093458 w 107"/>
                  <a:gd name="GluePoint43Y" fmla="*/ 0 h 152"/>
                  <a:gd name="GluePoint44X" fmla="*/ 6408.27102803738 w 107"/>
                  <a:gd name="GluePoint44Y" fmla="*/ 0 h 152"/>
                  <a:gd name="GluePoint45X" fmla="*/ 6300.71962616823 w 107"/>
                  <a:gd name="GluePoint45Y" fmla="*/ 0 h 152"/>
                  <a:gd name="GluePoint46X" fmla="*/ 5417.26168224299 w 107"/>
                  <a:gd name="GluePoint46Y" fmla="*/ 0 h 152"/>
                  <a:gd name="GluePoint47X" fmla="*/ 4844.93457943925 w 107"/>
                  <a:gd name="GluePoint47Y" fmla="*/ 0 h 152"/>
                  <a:gd name="GluePoint48X" fmla="*/ 5161.18691588785 w 107"/>
                  <a:gd name="GluePoint48Y" fmla="*/ 0 h 152"/>
                  <a:gd name="GluePoint49X" fmla="*/ 6606.72897196262 w 107"/>
                  <a:gd name="GluePoint49Y" fmla="*/ 0 h 152"/>
                  <a:gd name="GluePoint50X" fmla="*/ 7071.5046728972 w 107"/>
                  <a:gd name="GluePoint50Y" fmla="*/ 0 h 152"/>
                  <a:gd name="GluePoint51X" fmla="*/ 7253.31775700935 w 107"/>
                  <a:gd name="GluePoint51Y" fmla="*/ 0 h 152"/>
                  <a:gd name="GluePoint52X" fmla="*/ 7253.31775700935 w 107"/>
                  <a:gd name="GluePoint52Y" fmla="*/ 0 h 152"/>
                  <a:gd name="GluePoint53X" fmla="*/ 9770.53271028037 w 107"/>
                  <a:gd name="GluePoint53Y" fmla="*/ 0 h 152"/>
                  <a:gd name="GluePoint54X" fmla="*/ 10440.1682242991 w 107"/>
                  <a:gd name="GluePoint54Y" fmla="*/ 0 h 152"/>
                  <a:gd name="GluePoint55X" fmla="*/ 9770.53271028037 w 107"/>
                  <a:gd name="GluePoint55Y" fmla="*/ 0 h 152"/>
                  <a:gd name="GluePoint56X" fmla="*/ 8917.80373831776 w 107"/>
                  <a:gd name="GluePoint56Y" fmla="*/ 0 h 152"/>
                  <a:gd name="GluePoint57X" fmla="*/ 7509.39252336449 w 107"/>
                  <a:gd name="GluePoint57Y" fmla="*/ 0 h 152"/>
                  <a:gd name="GluePoint58X" fmla="*/ 6408.27102803738 w 107"/>
                  <a:gd name="GluePoint58Y" fmla="*/ 0 h 152"/>
                  <a:gd name="GluePoint59X" fmla="*/ 6170.1214953271 w 107"/>
                  <a:gd name="GluePoint59Y" fmla="*/ 0 h 152"/>
                  <a:gd name="GluePoint60X" fmla="*/ 7844.85046728972 w 107"/>
                  <a:gd name="GluePoint60Y" fmla="*/ 0 h 152"/>
                  <a:gd name="GluePoint61X" fmla="*/ 8273.77570093458 w 107"/>
                  <a:gd name="GluePoint61Y" fmla="*/ 0 h 152"/>
                  <a:gd name="GluePoint62X" fmla="*/ 7684.80373831776 w 107"/>
                  <a:gd name="GluePoint62Y" fmla="*/ 0 h 15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 ang="0">
                    <a:pos x="GluePoint62X" y="GluePoint62Y"/>
                  </a:cxn>
                </a:cxnLst>
                <a:rect l="textAreaLeft" t="textAreaTop" r="textAreaRight" b="textAreaBottom"/>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solidFill>
                <a:schemeClr val="accent1"/>
              </a:solidFill>
              <a:ln w="0">
                <a:noFill/>
              </a:ln>
            </p:spPr>
            <p:style>
              <a:lnRef idx="0"/>
              <a:fillRef idx="0"/>
              <a:effectRef idx="0"/>
              <a:fontRef idx="minor"/>
            </p:style>
            <p:txBody>
              <a:bodyPr lIns="90000" rIns="90000" tIns="-6480" bIns="-648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441" name="ïşḷîďè"/>
              <p:cNvSpPr/>
              <p:nvPr/>
            </p:nvSpPr>
            <p:spPr>
              <a:xfrm>
                <a:off x="10208880" y="508320"/>
                <a:ext cx="26640" cy="19440"/>
              </a:xfrm>
              <a:custGeom>
                <a:avLst/>
                <a:gdLst>
                  <a:gd name="textAreaLeft" fmla="*/ 0 w 26640"/>
                  <a:gd name="textAreaRight" fmla="*/ 32400 w 26640"/>
                  <a:gd name="textAreaTop" fmla="*/ 0 h 19440"/>
                  <a:gd name="textAreaBottom" fmla="*/ 25200 h 19440"/>
                  <a:gd name="GluePoint1X" fmla="*/ 669.642857142857 w 70"/>
                  <a:gd name="GluePoint1Y" fmla="*/ 0 h 90"/>
                  <a:gd name="GluePoint2X" fmla="*/ 607.5 w 70"/>
                  <a:gd name="GluePoint2Y" fmla="*/ 0 h 90"/>
                  <a:gd name="GluePoint3X" fmla="*/ 681.428571428571 w 70"/>
                  <a:gd name="GluePoint3Y" fmla="*/ 0 h 90"/>
                  <a:gd name="GluePoint4X" fmla="*/ 547.5 w 70"/>
                  <a:gd name="GluePoint4Y" fmla="*/ 0 h 90"/>
                  <a:gd name="GluePoint5X" fmla="*/ 396.428571428571 w 70"/>
                  <a:gd name="GluePoint5Y" fmla="*/ 0 h 90"/>
                  <a:gd name="GluePoint6X" fmla="*/ 281.785714285714 w 70"/>
                  <a:gd name="GluePoint6Y" fmla="*/ 0 h 90"/>
                  <a:gd name="GluePoint7X" fmla="*/ 223.928571428571 w 70"/>
                  <a:gd name="GluePoint7Y" fmla="*/ 0 h 90"/>
                  <a:gd name="GluePoint8X" fmla="*/ 353.571428571429 w 70"/>
                  <a:gd name="GluePoint8Y" fmla="*/ 0 h 90"/>
                  <a:gd name="GluePoint9X" fmla="*/ 456.428571428571 w 70"/>
                  <a:gd name="GluePoint9Y" fmla="*/ 0 h 90"/>
                  <a:gd name="GluePoint10X" fmla="*/ 378.214285714286 w 70"/>
                  <a:gd name="GluePoint10Y" fmla="*/ 0 h 90"/>
                  <a:gd name="GluePoint11X" fmla="*/ 162.857142857143 w 70"/>
                  <a:gd name="GluePoint11Y" fmla="*/ 0 h 90"/>
                  <a:gd name="GluePoint12X" fmla="*/ 124.285714285714 w 70"/>
                  <a:gd name="GluePoint12Y" fmla="*/ 0 h 90"/>
                  <a:gd name="GluePoint13X" fmla="*/ 88.9285714285714 w 70"/>
                  <a:gd name="GluePoint13Y" fmla="*/ 0 h 90"/>
                  <a:gd name="GluePoint14X" fmla="*/ 30 w 70"/>
                  <a:gd name="GluePoint14Y" fmla="*/ 0 h 90"/>
                  <a:gd name="GluePoint15X" fmla="*/ 3.21428571428571 w 70"/>
                  <a:gd name="GluePoint15Y" fmla="*/ 0 h 90"/>
                  <a:gd name="GluePoint16X" fmla="*/ 236.785714285714 w 70"/>
                  <a:gd name="GluePoint16Y" fmla="*/ 0 h 90"/>
                  <a:gd name="GluePoint17X" fmla="*/ 422.142857142857 w 70"/>
                  <a:gd name="GluePoint17Y" fmla="*/ 0 h 90"/>
                  <a:gd name="GluePoint18X" fmla="*/ 513.214285714286 w 70"/>
                  <a:gd name="GluePoint18Y" fmla="*/ 0 h 90"/>
                  <a:gd name="GluePoint19X" fmla="*/ 583.928571428571 w 70"/>
                  <a:gd name="GluePoint19Y" fmla="*/ 0 h 90"/>
                  <a:gd name="GluePoint20X" fmla="*/ 702.857142857143 w 70"/>
                  <a:gd name="GluePoint20Y" fmla="*/ 0 h 90"/>
                  <a:gd name="GluePoint21X" fmla="*/ 626.785714285714 w 70"/>
                  <a:gd name="GluePoint21Y" fmla="*/ 0 h 90"/>
                  <a:gd name="GluePoint22X" fmla="*/ 652.5 w 70"/>
                  <a:gd name="GluePoint22Y" fmla="*/ 0 h 90"/>
                  <a:gd name="GluePoint23X" fmla="*/ 783.214285714286 w 70"/>
                  <a:gd name="GluePoint23Y" fmla="*/ 0 h 90"/>
                  <a:gd name="GluePoint24X" fmla="*/ 902.142857142857 w 70"/>
                  <a:gd name="GluePoint24Y" fmla="*/ 0 h 90"/>
                  <a:gd name="GluePoint25X" fmla="*/ 763.928571428571 w 70"/>
                  <a:gd name="GluePoint25Y" fmla="*/ 0 h 90"/>
                  <a:gd name="GluePoint26X" fmla="*/ 669.642857142857 w 70"/>
                  <a:gd name="GluePoint26Y" fmla="*/ 0 h 9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Lst>
                <a:rect l="textAreaLeft" t="textAreaTop" r="textAreaRight" b="textAreaBottom"/>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solidFill>
                <a:schemeClr val="accent1"/>
              </a:solidFill>
              <a:ln w="0">
                <a:noFill/>
              </a:ln>
            </p:spPr>
            <p:style>
              <a:lnRef idx="0"/>
              <a:fillRef idx="0"/>
              <a:effectRef idx="0"/>
              <a:fontRef idx="minor"/>
            </p:style>
            <p:txBody>
              <a:bodyPr lIns="90000" rIns="90000" tIns="-19800" bIns="-1980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442" name="îṡlïḋe"/>
              <p:cNvSpPr/>
              <p:nvPr/>
            </p:nvSpPr>
            <p:spPr>
              <a:xfrm>
                <a:off x="10105560" y="383040"/>
                <a:ext cx="45000" cy="38880"/>
              </a:xfrm>
              <a:custGeom>
                <a:avLst/>
                <a:gdLst>
                  <a:gd name="textAreaLeft" fmla="*/ 0 w 45000"/>
                  <a:gd name="textAreaRight" fmla="*/ 50760 w 45000"/>
                  <a:gd name="textAreaTop" fmla="*/ 0 h 38880"/>
                  <a:gd name="textAreaBottom" fmla="*/ 44640 h 38880"/>
                  <a:gd name="GluePoint1X" fmla="*/ 268.258064516129 w 124"/>
                  <a:gd name="GluePoint1Y" fmla="*/ 0 h 141"/>
                  <a:gd name="GluePoint2X" fmla="*/ 233.709677419355 w 124"/>
                  <a:gd name="GluePoint2Y" fmla="*/ 0.773049645390071 h 141"/>
                  <a:gd name="GluePoint3X" fmla="*/ 227.612903225806 w 124"/>
                  <a:gd name="GluePoint3Y" fmla="*/ 0.773049645390071 h 141"/>
                  <a:gd name="GluePoint4X" fmla="*/ 174.774193548387 w 124"/>
                  <a:gd name="GluePoint4Y" fmla="*/ 0.773049645390071 h 141"/>
                  <a:gd name="GluePoint5X" fmla="*/ 130.064516129032 w 124"/>
                  <a:gd name="GluePoint5Y" fmla="*/ 0 h 141"/>
                  <a:gd name="GluePoint6X" fmla="*/ 102.629032258065 w 124"/>
                  <a:gd name="GluePoint6Y" fmla="*/ 0 h 141"/>
                  <a:gd name="GluePoint7X" fmla="*/ 116.854838709677 w 124"/>
                  <a:gd name="GluePoint7Y" fmla="*/ 1.54609929078014 h 141"/>
                  <a:gd name="GluePoint8X" fmla="*/ 168.677419354839 w 124"/>
                  <a:gd name="GluePoint8Y" fmla="*/ 1.54609929078014 h 141"/>
                  <a:gd name="GluePoint9X" fmla="*/ 196.112903225806 w 124"/>
                  <a:gd name="GluePoint9Y" fmla="*/ 1.54609929078014 h 141"/>
                  <a:gd name="GluePoint10X" fmla="*/ 178.838709677419 w 124"/>
                  <a:gd name="GluePoint10Y" fmla="*/ 2.31914893617021 h 141"/>
                  <a:gd name="GluePoint11X" fmla="*/ 116.854838709677 w 124"/>
                  <a:gd name="GluePoint11Y" fmla="*/ 3.09219858156028 h 141"/>
                  <a:gd name="GluePoint12X" fmla="*/ 44.7096774193548 w 124"/>
                  <a:gd name="GluePoint12Y" fmla="*/ 3.86524822695035 h 141"/>
                  <a:gd name="GluePoint13X" fmla="*/ 38.6129032258065 w 124"/>
                  <a:gd name="GluePoint13Y" fmla="*/ 3.86524822695035 h 141"/>
                  <a:gd name="GluePoint14X" fmla="*/ 5.08064516129032 w 124"/>
                  <a:gd name="GluePoint14Y" fmla="*/ 3.86524822695035 h 141"/>
                  <a:gd name="GluePoint15X" fmla="*/ 3.04838709677419 w 124"/>
                  <a:gd name="GluePoint15Y" fmla="*/ 3.86524822695035 h 141"/>
                  <a:gd name="GluePoint16X" fmla="*/ 20.3225806451613 w 124"/>
                  <a:gd name="GluePoint16Y" fmla="*/ 5.4113475177305 h 141"/>
                  <a:gd name="GluePoint17X" fmla="*/ 83.3225806451613 w 124"/>
                  <a:gd name="GluePoint17Y" fmla="*/ 3.86524822695035 h 141"/>
                  <a:gd name="GluePoint18X" fmla="*/ 175.790322580645 w 124"/>
                  <a:gd name="GluePoint18Y" fmla="*/ 2.31914893617021 h 141"/>
                  <a:gd name="GluePoint19X" fmla="*/ 234.725806451613 w 124"/>
                  <a:gd name="GluePoint19Y" fmla="*/ 1.54609929078014 h 141"/>
                  <a:gd name="GluePoint20X" fmla="*/ 316.016129032258 w 124"/>
                  <a:gd name="GluePoint20Y" fmla="*/ 1.54609929078014 h 141"/>
                  <a:gd name="GluePoint21X" fmla="*/ 353.612903225806 w 124"/>
                  <a:gd name="GluePoint21Y" fmla="*/ 1.54609929078014 h 141"/>
                  <a:gd name="GluePoint22X" fmla="*/ 378 w 124"/>
                  <a:gd name="GluePoint22Y" fmla="*/ 0.773049645390071 h 141"/>
                  <a:gd name="GluePoint23X" fmla="*/ 341.41935483871 w 124"/>
                  <a:gd name="GluePoint23Y" fmla="*/ 0.773049645390071 h 141"/>
                  <a:gd name="GluePoint24X" fmla="*/ 292.645161290323 w 124"/>
                  <a:gd name="GluePoint24Y" fmla="*/ 0.773049645390071 h 141"/>
                  <a:gd name="GluePoint25X" fmla="*/ 268.258064516129 w 124"/>
                  <a:gd name="GluePoint25Y" fmla="*/ 0.773049645390071 h 141"/>
                  <a:gd name="GluePoint26X" fmla="*/ 285.532258064516 w 124"/>
                  <a:gd name="GluePoint26Y" fmla="*/ 0 h 141"/>
                  <a:gd name="GluePoint27X" fmla="*/ 306.870967741936 w 124"/>
                  <a:gd name="GluePoint27Y" fmla="*/ 0 h 141"/>
                  <a:gd name="GluePoint28X" fmla="*/ 329.225806451613 w 124"/>
                  <a:gd name="GluePoint28Y" fmla="*/ 0 h 141"/>
                  <a:gd name="GluePoint29X" fmla="*/ 326.177419354839 w 124"/>
                  <a:gd name="GluePoint29Y" fmla="*/ 0 h 141"/>
                  <a:gd name="GluePoint30X" fmla="*/ 290.612903225806 w 124"/>
                  <a:gd name="GluePoint30Y" fmla="*/ 0 h 141"/>
                  <a:gd name="GluePoint31X" fmla="*/ 268.258064516129 w 124"/>
                  <a:gd name="GluePoint31Y" fmla="*/ 0 h 14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Lst>
                <a:rect l="textAreaLeft" t="textAreaTop" r="textAreaRight" b="textAreaBottom"/>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solidFill>
                <a:schemeClr val="accent1"/>
              </a:solidFill>
              <a:ln w="0">
                <a:noFill/>
              </a:ln>
            </p:spPr>
            <p:style>
              <a:lnRef idx="0"/>
              <a:fillRef idx="0"/>
              <a:effectRef idx="0"/>
              <a:fontRef idx="minor"/>
            </p:style>
            <p:txBody>
              <a:bodyPr lIns="90000" rIns="90000" tIns="-360" bIns="-36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443" name="í$ḻíde"/>
              <p:cNvSpPr/>
              <p:nvPr/>
            </p:nvSpPr>
            <p:spPr>
              <a:xfrm>
                <a:off x="9956160" y="463320"/>
                <a:ext cx="172080" cy="249480"/>
              </a:xfrm>
              <a:custGeom>
                <a:avLst/>
                <a:gdLst>
                  <a:gd name="textAreaLeft" fmla="*/ 0 w 172080"/>
                  <a:gd name="textAreaRight" fmla="*/ 177840 w 172080"/>
                  <a:gd name="textAreaTop" fmla="*/ 0 h 249480"/>
                  <a:gd name="textAreaBottom" fmla="*/ 255240 h 249480"/>
                  <a:gd name="GluePoint1X" fmla="*/ 0 w 709"/>
                  <a:gd name="GluePoint1Y" fmla="*/ 7399.38866396761 h 494"/>
                  <a:gd name="GluePoint2X" fmla="*/ 0 w 709"/>
                  <a:gd name="GluePoint2Y" fmla="*/ 7399.38866396761 h 494"/>
                  <a:gd name="GluePoint3X" fmla="*/ 0 w 709"/>
                  <a:gd name="GluePoint3Y" fmla="*/ 1725.16599190283 h 494"/>
                  <a:gd name="GluePoint4X" fmla="*/ 0 w 709"/>
                  <a:gd name="GluePoint4Y" fmla="*/ 1725.16599190283 h 494"/>
                  <a:gd name="GluePoint5X" fmla="*/ 0 w 709"/>
                  <a:gd name="GluePoint5Y" fmla="*/ 0 h 494"/>
                  <a:gd name="GluePoint6X" fmla="*/ 0 w 709"/>
                  <a:gd name="GluePoint6Y" fmla="*/ 6559.28340080972 h 494"/>
                  <a:gd name="GluePoint7X" fmla="*/ 0 w 709"/>
                  <a:gd name="GluePoint7Y" fmla="*/ 6559.28340080972 h 494"/>
                  <a:gd name="GluePoint8X" fmla="*/ 0 w 709"/>
                  <a:gd name="GluePoint8Y" fmla="*/ 7794.15384615385 h 494"/>
                  <a:gd name="GluePoint9X" fmla="*/ 0 w 709"/>
                  <a:gd name="GluePoint9Y" fmla="*/ 15394.4372469636 h 494"/>
                  <a:gd name="GluePoint10X" fmla="*/ 0 w 709"/>
                  <a:gd name="GluePoint10Y" fmla="*/ 37270.8906882591 h 494"/>
                  <a:gd name="GluePoint11X" fmla="*/ 0 w 709"/>
                  <a:gd name="GluePoint11Y" fmla="*/ 37270.8906882591 h 494"/>
                  <a:gd name="GluePoint12X" fmla="*/ 0 w 709"/>
                  <a:gd name="GluePoint12Y" fmla="*/ 49297.8825910931 h 494"/>
                  <a:gd name="GluePoint13X" fmla="*/ 0 w 709"/>
                  <a:gd name="GluePoint13Y" fmla="*/ 107537.688259109 h 494"/>
                  <a:gd name="GluePoint14X" fmla="*/ 0 w 709"/>
                  <a:gd name="GluePoint14Y" fmla="*/ 134881.850202429 h 494"/>
                  <a:gd name="GluePoint15X" fmla="*/ 0 w 709"/>
                  <a:gd name="GluePoint15Y" fmla="*/ 134881.850202429 h 494"/>
                  <a:gd name="GluePoint16X" fmla="*/ 0 w 709"/>
                  <a:gd name="GluePoint16Y" fmla="*/ 127871.607287449 h 494"/>
                  <a:gd name="GluePoint17X" fmla="*/ 0 w 709"/>
                  <a:gd name="GluePoint17Y" fmla="*/ 134881.850202429 h 494"/>
                  <a:gd name="GluePoint18X" fmla="*/ 0 w 709"/>
                  <a:gd name="GluePoint18Y" fmla="*/ 134881.850202429 h 494"/>
                  <a:gd name="GluePoint19X" fmla="*/ 0 w 709"/>
                  <a:gd name="GluePoint19Y" fmla="*/ 122703.133603239 h 494"/>
                  <a:gd name="GluePoint20X" fmla="*/ 0 w 709"/>
                  <a:gd name="GluePoint20Y" fmla="*/ 57929.3319838057 h 494"/>
                  <a:gd name="GluePoint21X" fmla="*/ 0 w 709"/>
                  <a:gd name="GluePoint21Y" fmla="*/ 52347.8299595142 h 494"/>
                  <a:gd name="GluePoint22X" fmla="*/ 0 w 709"/>
                  <a:gd name="GluePoint22Y" fmla="*/ 52347.8299595142 h 494"/>
                  <a:gd name="GluePoint23X" fmla="*/ 0 w 709"/>
                  <a:gd name="GluePoint23Y" fmla="*/ 23780.036437247 h 494"/>
                  <a:gd name="GluePoint24X" fmla="*/ 0 w 709"/>
                  <a:gd name="GluePoint24Y" fmla="*/ 16293.5465587045 h 494"/>
                  <a:gd name="GluePoint25X" fmla="*/ 0 w 709"/>
                  <a:gd name="GluePoint25Y" fmla="*/ 9128.76923076923 h 494"/>
                  <a:gd name="GluePoint26X" fmla="*/ 0 w 709"/>
                  <a:gd name="GluePoint26Y" fmla="*/ 16293.5465587045 h 494"/>
                  <a:gd name="GluePoint27X" fmla="*/ 0 w 709"/>
                  <a:gd name="GluePoint27Y" fmla="*/ 23780.036437247 h 494"/>
                  <a:gd name="GluePoint28X" fmla="*/ 0 w 709"/>
                  <a:gd name="GluePoint28Y" fmla="*/ 52347.8299595142 h 494"/>
                  <a:gd name="GluePoint29X" fmla="*/ 0 w 709"/>
                  <a:gd name="GluePoint29Y" fmla="*/ 52347.8299595142 h 494"/>
                  <a:gd name="GluePoint30X" fmla="*/ 0 w 709"/>
                  <a:gd name="GluePoint30Y" fmla="*/ 57929.3319838057 h 494"/>
                  <a:gd name="GluePoint31X" fmla="*/ 0 w 709"/>
                  <a:gd name="GluePoint31Y" fmla="*/ 122703.133603239 h 494"/>
                  <a:gd name="GluePoint32X" fmla="*/ 0.675599435825106 w 709"/>
                  <a:gd name="GluePoint32Y" fmla="*/ 134881.850202429 h 494"/>
                  <a:gd name="GluePoint33X" fmla="*/ 0.675599435825106 w 709"/>
                  <a:gd name="GluePoint33Y" fmla="*/ 134881.850202429 h 494"/>
                  <a:gd name="GluePoint34X" fmla="*/ 0.675599435825106 w 709"/>
                  <a:gd name="GluePoint34Y" fmla="*/ 127871.607287449 h 494"/>
                  <a:gd name="GluePoint35X" fmla="*/ 0.675599435825106 w 709"/>
                  <a:gd name="GluePoint35Y" fmla="*/ 134881.850202429 h 494"/>
                  <a:gd name="GluePoint36X" fmla="*/ 0.675599435825106 w 709"/>
                  <a:gd name="GluePoint36Y" fmla="*/ 134881.850202429 h 494"/>
                  <a:gd name="GluePoint37X" fmla="*/ 0.675599435825106 w 709"/>
                  <a:gd name="GluePoint37Y" fmla="*/ 107537.688259109 h 494"/>
                  <a:gd name="GluePoint38X" fmla="*/ 0.675599435825106 w 709"/>
                  <a:gd name="GluePoint38Y" fmla="*/ 49297.8825910931 h 494"/>
                  <a:gd name="GluePoint39X" fmla="*/ 0.675599435825106 w 709"/>
                  <a:gd name="GluePoint39Y" fmla="*/ 37270.8906882591 h 494"/>
                  <a:gd name="GluePoint40X" fmla="*/ 0 w 709"/>
                  <a:gd name="GluePoint40Y" fmla="*/ 37270.8906882591 h 494"/>
                  <a:gd name="GluePoint41X" fmla="*/ 0 w 709"/>
                  <a:gd name="GluePoint41Y" fmla="*/ 15394.4372469636 h 494"/>
                  <a:gd name="GluePoint42X" fmla="*/ 0 w 709"/>
                  <a:gd name="GluePoint42Y" fmla="*/ 7794.15384615385 h 494"/>
                  <a:gd name="GluePoint43X" fmla="*/ 0 w 709"/>
                  <a:gd name="GluePoint43Y" fmla="*/ 6559.28340080972 h 494"/>
                  <a:gd name="GluePoint44X" fmla="*/ 0 w 709"/>
                  <a:gd name="GluePoint44Y" fmla="*/ 6559.28340080972 h 494"/>
                  <a:gd name="GluePoint45X" fmla="*/ 0 w 709"/>
                  <a:gd name="GluePoint45Y" fmla="*/ 0 h 494"/>
                  <a:gd name="GluePoint46X" fmla="*/ 0 w 709"/>
                  <a:gd name="GluePoint46Y" fmla="*/ 1725.16599190283 h 494"/>
                  <a:gd name="GluePoint47X" fmla="*/ 0 w 709"/>
                  <a:gd name="GluePoint47Y" fmla="*/ 1725.16599190283 h 494"/>
                  <a:gd name="GluePoint48X" fmla="*/ 0 w 709"/>
                  <a:gd name="GluePoint48Y" fmla="*/ 7399.38866396761 h 494"/>
                  <a:gd name="GluePoint49X" fmla="*/ 0 w 709"/>
                  <a:gd name="GluePoint49Y" fmla="*/ 7399.38866396761 h 49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Lst>
                <a:rect l="textAreaLeft" t="textAreaTop" r="textAreaRight" b="textAreaBottom"/>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solidFill>
                <a:schemeClr val="accent1"/>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444" name="ïŝľîḑê"/>
              <p:cNvSpPr/>
              <p:nvPr/>
            </p:nvSpPr>
            <p:spPr>
              <a:xfrm>
                <a:off x="9778320" y="337320"/>
                <a:ext cx="526680" cy="527400"/>
              </a:xfrm>
              <a:custGeom>
                <a:avLst/>
                <a:gdLst>
                  <a:gd name="textAreaLeft" fmla="*/ 0 w 526680"/>
                  <a:gd name="textAreaRight" fmla="*/ 532440 w 526680"/>
                  <a:gd name="textAreaTop" fmla="*/ 0 h 527400"/>
                  <a:gd name="textAreaBottom" fmla="*/ 533160 h 527400"/>
                  <a:gd name="GluePoint1X" fmla="*/ 661.320729237002 w 1481"/>
                  <a:gd name="GluePoint1Y" fmla="*/ 0 h 1479"/>
                  <a:gd name="GluePoint2X" fmla="*/ 1332.52667116813 w 1481"/>
                  <a:gd name="GluePoint2Y" fmla="*/ 690.873563218391 h 1479"/>
                  <a:gd name="GluePoint3X" fmla="*/ 661.320729237002 w 1481"/>
                  <a:gd name="GluePoint3Y" fmla="*/ 1389.6768086545 h 1479"/>
                  <a:gd name="GluePoint4X" fmla="*/ 0 w 1481"/>
                  <a:gd name="GluePoint4Y" fmla="*/ 690.873563218391 h 1479"/>
                  <a:gd name="GluePoint5X" fmla="*/ 661.320729237002 w 1481"/>
                  <a:gd name="GluePoint5Y" fmla="*/ 0 h 1479"/>
                  <a:gd name="GluePoint6X" fmla="*/ 661.320729237002 w 1481"/>
                  <a:gd name="GluePoint6Y" fmla="*/ 0 h 1479"/>
                  <a:gd name="GluePoint7X" fmla="*/ 661.320729237002 w 1481"/>
                  <a:gd name="GluePoint7Y" fmla="*/ 12.8857336037863 h 1479"/>
                  <a:gd name="GluePoint8X" fmla="*/ 10.8737339635382 w 1481"/>
                  <a:gd name="GluePoint8Y" fmla="*/ 690.873563218391 h 1479"/>
                  <a:gd name="GluePoint9X" fmla="*/ 661.320729237002 w 1481"/>
                  <a:gd name="GluePoint9Y" fmla="*/ 1364.89655172414 h 1479"/>
                  <a:gd name="GluePoint10X" fmla="*/ 1307.81363943282 w 1481"/>
                  <a:gd name="GluePoint10Y" fmla="*/ 690.873563218391 h 1479"/>
                  <a:gd name="GluePoint11X" fmla="*/ 661.320729237002 w 1481"/>
                  <a:gd name="GluePoint11Y" fmla="*/ 12.8857336037863 h 147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solidFill>
                <a:schemeClr val="accent1"/>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445" name="išlíḑe"/>
              <p:cNvSpPr/>
              <p:nvPr/>
            </p:nvSpPr>
            <p:spPr>
              <a:xfrm>
                <a:off x="9810720" y="592560"/>
                <a:ext cx="460080" cy="239040"/>
              </a:xfrm>
              <a:custGeom>
                <a:avLst/>
                <a:gdLst>
                  <a:gd name="textAreaLeft" fmla="*/ 0 w 460080"/>
                  <a:gd name="textAreaRight" fmla="*/ 465840 w 460080"/>
                  <a:gd name="textAreaTop" fmla="*/ 0 h 239040"/>
                  <a:gd name="textAreaBottom" fmla="*/ 244800 h 239040"/>
                  <a:gd name="GluePoint1X" fmla="*/ 531014.467647059 w 680"/>
                  <a:gd name="GluePoint1Y" fmla="*/ 0 h 1294"/>
                  <a:gd name="GluePoint2X" fmla="*/ 1348566.31470588 w 680"/>
                  <a:gd name="GluePoint2Y" fmla="*/ 0 h 1294"/>
                  <a:gd name="GluePoint3X" fmla="*/ 1306948.03088235 w 680"/>
                  <a:gd name="GluePoint3Y" fmla="*/ 0 h 1294"/>
                  <a:gd name="GluePoint4X" fmla="*/ 444330.242647059 w 680"/>
                  <a:gd name="GluePoint4Y" fmla="*/ 0 h 1294"/>
                  <a:gd name="GluePoint5X" fmla="*/ 444330.242647059 w 680"/>
                  <a:gd name="GluePoint5Y" fmla="*/ 0 h 1294"/>
                  <a:gd name="GluePoint6X" fmla="*/ 1224651.90441176 w 680"/>
                  <a:gd name="GluePoint6Y" fmla="*/ 0 h 1294"/>
                  <a:gd name="GluePoint7X" fmla="*/ 444330.242647059 w 680"/>
                  <a:gd name="GluePoint7Y" fmla="*/ 0 h 1294"/>
                  <a:gd name="GluePoint8X" fmla="*/ 1587919.87941176 w 680"/>
                  <a:gd name="GluePoint8Y" fmla="*/ 0 h 1294"/>
                  <a:gd name="GluePoint9X" fmla="*/ 1635487.39411765 w 680"/>
                  <a:gd name="GluePoint9Y" fmla="*/ 0 h 1294"/>
                  <a:gd name="GluePoint10X" fmla="*/ 1067600.10882353 w 680"/>
                  <a:gd name="GluePoint10Y" fmla="*/ 0 h 1294"/>
                  <a:gd name="GluePoint11X" fmla="*/ 1463698.88529412 w 680"/>
                  <a:gd name="GluePoint11Y" fmla="*/ 0 h 1294"/>
                  <a:gd name="GluePoint12X" fmla="*/ 2995656.87205882 w 680"/>
                  <a:gd name="GluePoint12Y" fmla="*/ 0 h 1294"/>
                  <a:gd name="GluePoint13X" fmla="*/ 2385357.57058824 w 680"/>
                  <a:gd name="GluePoint13Y" fmla="*/ 0 h 1294"/>
                  <a:gd name="GluePoint14X" fmla="*/ 1181925.78088235 w 680"/>
                  <a:gd name="GluePoint14Y" fmla="*/ 0 h 1294"/>
                  <a:gd name="GluePoint15X" fmla="*/ 3317379.91764706 w 680"/>
                  <a:gd name="GluePoint15Y" fmla="*/ 0 h 1294"/>
                  <a:gd name="GluePoint16X" fmla="*/ 3846229.48970588 w 680"/>
                  <a:gd name="GluePoint16Y" fmla="*/ 0 h 1294"/>
                  <a:gd name="GluePoint17X" fmla="*/ 3125988.85294118 w 680"/>
                  <a:gd name="GluePoint17Y" fmla="*/ 0 h 1294"/>
                  <a:gd name="GluePoint18X" fmla="*/ 2855098.53382353 w 680"/>
                  <a:gd name="GluePoint18Y" fmla="*/ 0 h 1294"/>
                  <a:gd name="GluePoint19X" fmla="*/ 4226147.03529412 w 680"/>
                  <a:gd name="GluePoint19Y" fmla="*/ 0 h 1294"/>
                  <a:gd name="GluePoint20X" fmla="*/ 4509191.61617647 w 680"/>
                  <a:gd name="GluePoint20Y" fmla="*/ 0 h 1294"/>
                  <a:gd name="GluePoint21X" fmla="*/ 3406607.09558824 w 680"/>
                  <a:gd name="GluePoint21Y" fmla="*/ 0 h 1294"/>
                  <a:gd name="GluePoint22X" fmla="*/ 3754955.91176471 w 680"/>
                  <a:gd name="GluePoint22Y" fmla="*/ 0 h 1294"/>
                  <a:gd name="GluePoint23X" fmla="*/ 5443296.1 w 680"/>
                  <a:gd name="GluePoint23Y" fmla="*/ 0 h 1294"/>
                  <a:gd name="GluePoint24X" fmla="*/ 6716265.99117647 w 680"/>
                  <a:gd name="GluePoint24Y" fmla="*/ 0 h 1294"/>
                  <a:gd name="GluePoint25X" fmla="*/ 5289161.55294118 w 680"/>
                  <a:gd name="GluePoint25Y" fmla="*/ 0 h 1294"/>
                  <a:gd name="GluePoint26X" fmla="*/ 8840935.14852941 w 680"/>
                  <a:gd name="GluePoint26Y" fmla="*/ 0 h 1294"/>
                  <a:gd name="GluePoint27X" fmla="*/ 8883687.60441176 w 680"/>
                  <a:gd name="GluePoint27Y" fmla="*/ 0 h 1294"/>
                  <a:gd name="GluePoint28X" fmla="*/ 7818212.89264706 w 680"/>
                  <a:gd name="GluePoint28Y" fmla="*/ 0 h 1294"/>
                  <a:gd name="GluePoint29X" fmla="*/ 8260455.35588235 w 680"/>
                  <a:gd name="GluePoint29Y" fmla="*/ 0 h 1294"/>
                  <a:gd name="GluePoint30X" fmla="*/ 9296699.275 w 680"/>
                  <a:gd name="GluePoint30Y" fmla="*/ 0 h 1294"/>
                  <a:gd name="GluePoint31X" fmla="*/ 10753619.4602941 w 680"/>
                  <a:gd name="GluePoint31Y" fmla="*/ 0 h 1294"/>
                  <a:gd name="GluePoint32X" fmla="*/ 9911482.6 w 680"/>
                  <a:gd name="GluePoint32Y" fmla="*/ 0 h 1294"/>
                  <a:gd name="GluePoint33X" fmla="*/ 11995737.2382353 w 680"/>
                  <a:gd name="GluePoint33Y" fmla="*/ 0 h 1294"/>
                  <a:gd name="GluePoint34X" fmla="*/ 11192922.1044118 w 680"/>
                  <a:gd name="GluePoint34Y" fmla="*/ 0 h 1294"/>
                  <a:gd name="GluePoint35X" fmla="*/ 13127857.2544118 w 680"/>
                  <a:gd name="GluePoint35Y" fmla="*/ 0 h 1294"/>
                  <a:gd name="GluePoint36X" fmla="*/ 12920661.1352941 w 680"/>
                  <a:gd name="GluePoint36Y" fmla="*/ 0 h 1294"/>
                  <a:gd name="GluePoint37X" fmla="*/ 12481516.4852941 w 680"/>
                  <a:gd name="GluePoint37Y" fmla="*/ 0 h 1294"/>
                  <a:gd name="GluePoint38X" fmla="*/ 13127857.2544118 w 680"/>
                  <a:gd name="GluePoint38Y" fmla="*/ 0 h 1294"/>
                  <a:gd name="GluePoint39X" fmla="*/ 13316635.7735294 w 680"/>
                  <a:gd name="GluePoint39Y" fmla="*/ 0 h 1294"/>
                  <a:gd name="GluePoint40X" fmla="*/ 14163314.9647059 w 680"/>
                  <a:gd name="GluePoint40Y" fmla="*/ 0 h 1294"/>
                  <a:gd name="GluePoint41X" fmla="*/ 14216679.3588235 w 680"/>
                  <a:gd name="GluePoint41Y" fmla="*/ 0 h 1294"/>
                  <a:gd name="GluePoint42X" fmla="*/ 14133875.3941176 w 680"/>
                  <a:gd name="GluePoint42Y" fmla="*/ 0 h 1294"/>
                  <a:gd name="GluePoint43X" fmla="*/ 15750659.2941176 w 680"/>
                  <a:gd name="GluePoint43Y" fmla="*/ 0 h 1294"/>
                  <a:gd name="GluePoint44X" fmla="*/ 15718014.7 w 680"/>
                  <a:gd name="GluePoint44Y" fmla="*/ 0 h 1294"/>
                  <a:gd name="GluePoint45X" fmla="*/ 14813825.65 w 680"/>
                  <a:gd name="GluePoint45Y" fmla="*/ 0 h 1294"/>
                  <a:gd name="GluePoint46X" fmla="*/ 15750659.2941176 w 680"/>
                  <a:gd name="GluePoint46Y" fmla="*/ 0 h 1294"/>
                  <a:gd name="GluePoint47X" fmla="*/ 16949328.6897059 w 680"/>
                  <a:gd name="GluePoint47Y" fmla="*/ 0 h 1294"/>
                  <a:gd name="GluePoint48X" fmla="*/ 15847695.8955882 w 680"/>
                  <a:gd name="GluePoint48Y" fmla="*/ 0 h 1294"/>
                  <a:gd name="GluePoint49X" fmla="*/ 16157612.6426471 w 680"/>
                  <a:gd name="GluePoint49Y" fmla="*/ 0 h 1294"/>
                  <a:gd name="GluePoint50X" fmla="*/ 16799127.0676471 w 680"/>
                  <a:gd name="GluePoint50Y" fmla="*/ 0 h 1294"/>
                  <a:gd name="GluePoint51X" fmla="*/ 16823343.4279412 w 680"/>
                  <a:gd name="GluePoint51Y" fmla="*/ 0 h 1294"/>
                  <a:gd name="GluePoint52X" fmla="*/ 16410632.6985294 w 680"/>
                  <a:gd name="GluePoint52Y" fmla="*/ 0 h 1294"/>
                  <a:gd name="GluePoint53X" fmla="*/ 17661758.0220588 w 680"/>
                  <a:gd name="GluePoint53Y" fmla="*/ 0 h 1294"/>
                  <a:gd name="GluePoint54X" fmla="*/ 16940849.6720588 w 680"/>
                  <a:gd name="GluePoint54Y" fmla="*/ 0 h 1294"/>
                  <a:gd name="GluePoint55X" fmla="*/ 17841363.4779412 w 680"/>
                  <a:gd name="GluePoint55Y" fmla="*/ 0 h 1294"/>
                  <a:gd name="GluePoint56X" fmla="*/ 17683508.5455882 w 680"/>
                  <a:gd name="GluePoint56Y" fmla="*/ 0 h 1294"/>
                  <a:gd name="GluePoint57X" fmla="*/ 18041673.6867647 w 680"/>
                  <a:gd name="GluePoint57Y" fmla="*/ 0 h 1294"/>
                  <a:gd name="GluePoint58X" fmla="*/ 17038499.4411765 w 680"/>
                  <a:gd name="GluePoint58Y" fmla="*/ 0 h 1294"/>
                  <a:gd name="GluePoint59X" fmla="*/ 17038499.4411765 w 680"/>
                  <a:gd name="GluePoint59Y" fmla="*/ 0 h 1294"/>
                  <a:gd name="GluePoint60X" fmla="*/ 17133263.9367647 w 680"/>
                  <a:gd name="GluePoint60Y" fmla="*/ 0 h 129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Lst>
                <a:rect l="textAreaLeft" t="textAreaTop" r="textAreaRight" b="textAreaBottom"/>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solidFill>
                <a:schemeClr val="accent1"/>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446" name="îṩḻîḓè"/>
              <p:cNvSpPr/>
              <p:nvPr/>
            </p:nvSpPr>
            <p:spPr>
              <a:xfrm>
                <a:off x="9999000" y="741600"/>
                <a:ext cx="92880" cy="19800"/>
              </a:xfrm>
              <a:custGeom>
                <a:avLst/>
                <a:gdLst>
                  <a:gd name="textAreaLeft" fmla="*/ 0 w 92880"/>
                  <a:gd name="textAreaRight" fmla="*/ 98640 w 92880"/>
                  <a:gd name="textAreaTop" fmla="*/ 0 h 19800"/>
                  <a:gd name="textAreaBottom" fmla="*/ 25560 h 19800"/>
                  <a:gd name="GluePoint1X" fmla="*/ 0 w 71"/>
                  <a:gd name="GluePoint1Y" fmla="*/ 0 h 274"/>
                  <a:gd name="GluePoint2X" fmla="*/ 6343669373.40845 w 71"/>
                  <a:gd name="GluePoint2Y" fmla="*/ 0 h 274"/>
                  <a:gd name="GluePoint3X" fmla="*/ 5523744263.76056 w 71"/>
                  <a:gd name="GluePoint3Y" fmla="*/ 0 h 274"/>
                  <a:gd name="GluePoint4X" fmla="*/ 1953848216.32394 w 71"/>
                  <a:gd name="GluePoint4Y" fmla="*/ 0 h 274"/>
                  <a:gd name="GluePoint5X" fmla="*/ 290682506.957747 w 71"/>
                  <a:gd name="GluePoint5Y" fmla="*/ 0 h 274"/>
                  <a:gd name="GluePoint6X" fmla="*/ 0 w 71"/>
                  <a:gd name="GluePoint6Y" fmla="*/ 0 h 274"/>
                  <a:gd name="GluePoint7X" fmla="*/ 0 w 71"/>
                  <a:gd name="GluePoint7Y" fmla="*/ 0 h 274"/>
                  <a:gd name="GluePoint8X" fmla="*/ 0 w 71"/>
                  <a:gd name="GluePoint8Y" fmla="*/ 0 h 274"/>
                  <a:gd name="GluePoint9X" fmla="*/ 0 w 71"/>
                  <a:gd name="GluePoint9Y" fmla="*/ 0 h 274"/>
                  <a:gd name="GluePoint10X" fmla="*/ 3944867127.71831 w 71"/>
                  <a:gd name="GluePoint10Y" fmla="*/ 0 h 274"/>
                  <a:gd name="GluePoint11X" fmla="*/ 0 w 71"/>
                  <a:gd name="GluePoint11Y" fmla="*/ 0 h 274"/>
                  <a:gd name="GluePoint12X" fmla="*/ 0 w 71"/>
                  <a:gd name="GluePoint12Y" fmla="*/ 0 h 274"/>
                  <a:gd name="GluePoint13X" fmla="*/ 0 w 71"/>
                  <a:gd name="GluePoint13Y" fmla="*/ 0 h 274"/>
                  <a:gd name="GluePoint14X" fmla="*/ 0 w 71"/>
                  <a:gd name="GluePoint14Y" fmla="*/ 0 h 274"/>
                  <a:gd name="GluePoint15X" fmla="*/ 0 w 71"/>
                  <a:gd name="GluePoint15Y" fmla="*/ 0 h 274"/>
                  <a:gd name="GluePoint16X" fmla="*/ 0 w 71"/>
                  <a:gd name="GluePoint16Y" fmla="*/ 0 h 274"/>
                  <a:gd name="GluePoint17X" fmla="*/ 0 w 71"/>
                  <a:gd name="GluePoint17Y" fmla="*/ 0 h 274"/>
                  <a:gd name="GluePoint18X" fmla="*/ 0 w 71"/>
                  <a:gd name="GluePoint18Y" fmla="*/ 0 h 274"/>
                  <a:gd name="GluePoint19X" fmla="*/ 0 w 71"/>
                  <a:gd name="GluePoint19Y" fmla="*/ 0 h 274"/>
                  <a:gd name="GluePoint20X" fmla="*/ 0 w 71"/>
                  <a:gd name="GluePoint20Y" fmla="*/ 0 h 274"/>
                  <a:gd name="GluePoint21X" fmla="*/ 0 w 71"/>
                  <a:gd name="GluePoint21Y" fmla="*/ 0 h 274"/>
                  <a:gd name="GluePoint22X" fmla="*/ 0 w 71"/>
                  <a:gd name="GluePoint22Y" fmla="*/ 0 h 274"/>
                  <a:gd name="GluePoint23X" fmla="*/ 0 w 71"/>
                  <a:gd name="GluePoint23Y" fmla="*/ 0 h 274"/>
                  <a:gd name="GluePoint24X" fmla="*/ 0 w 71"/>
                  <a:gd name="GluePoint24Y" fmla="*/ 0 h 274"/>
                  <a:gd name="GluePoint25X" fmla="*/ 0 w 71"/>
                  <a:gd name="GluePoint25Y" fmla="*/ 0 h 274"/>
                  <a:gd name="GluePoint26X" fmla="*/ 0 w 71"/>
                  <a:gd name="GluePoint26Y" fmla="*/ 0 h 274"/>
                  <a:gd name="GluePoint27X" fmla="*/ 0 w 71"/>
                  <a:gd name="GluePoint27Y" fmla="*/ 0 h 274"/>
                  <a:gd name="GluePoint28X" fmla="*/ 0 w 71"/>
                  <a:gd name="GluePoint28Y" fmla="*/ 0 h 274"/>
                  <a:gd name="GluePoint29X" fmla="*/ 0 w 71"/>
                  <a:gd name="GluePoint29Y" fmla="*/ 0 h 274"/>
                  <a:gd name="GluePoint30X" fmla="*/ 0 w 71"/>
                  <a:gd name="GluePoint30Y" fmla="*/ 0 h 274"/>
                  <a:gd name="GluePoint31X" fmla="*/ 0 w 71"/>
                  <a:gd name="GluePoint31Y" fmla="*/ 0 h 274"/>
                  <a:gd name="GluePoint32X" fmla="*/ 0 w 71"/>
                  <a:gd name="GluePoint32Y" fmla="*/ 0 h 274"/>
                  <a:gd name="GluePoint33X" fmla="*/ 0 w 71"/>
                  <a:gd name="GluePoint33Y" fmla="*/ 0 h 274"/>
                  <a:gd name="GluePoint34X" fmla="*/ 0 w 71"/>
                  <a:gd name="GluePoint34Y" fmla="*/ 0 h 274"/>
                  <a:gd name="GluePoint35X" fmla="*/ 0 w 71"/>
                  <a:gd name="GluePoint35Y" fmla="*/ 0 h 274"/>
                  <a:gd name="GluePoint36X" fmla="*/ 0 w 71"/>
                  <a:gd name="GluePoint36Y" fmla="*/ 0 h 274"/>
                  <a:gd name="GluePoint37X" fmla="*/ 0 w 71"/>
                  <a:gd name="GluePoint37Y" fmla="*/ 0 h 274"/>
                  <a:gd name="GluePoint38X" fmla="*/ 0 w 71"/>
                  <a:gd name="GluePoint38Y" fmla="*/ 0 h 274"/>
                  <a:gd name="GluePoint39X" fmla="*/ 0 w 71"/>
                  <a:gd name="GluePoint39Y" fmla="*/ 0 h 274"/>
                  <a:gd name="GluePoint40X" fmla="*/ 0 w 71"/>
                  <a:gd name="GluePoint40Y" fmla="*/ 0 h 274"/>
                  <a:gd name="GluePoint41X" fmla="*/ 0 w 71"/>
                  <a:gd name="GluePoint41Y" fmla="*/ 0 h 274"/>
                  <a:gd name="GluePoint42X" fmla="*/ 0 w 71"/>
                  <a:gd name="GluePoint42Y" fmla="*/ 0 h 274"/>
                  <a:gd name="GluePoint43X" fmla="*/ 0 w 71"/>
                  <a:gd name="GluePoint43Y" fmla="*/ 0 h 274"/>
                  <a:gd name="GluePoint44X" fmla="*/ 0 w 71"/>
                  <a:gd name="GluePoint44Y" fmla="*/ 0 h 274"/>
                  <a:gd name="GluePoint45X" fmla="*/ 0 w 71"/>
                  <a:gd name="GluePoint45Y" fmla="*/ 0 h 274"/>
                  <a:gd name="GluePoint46X" fmla="*/ 0 w 71"/>
                  <a:gd name="GluePoint46Y" fmla="*/ 0 h 274"/>
                  <a:gd name="GluePoint47X" fmla="*/ 0 w 71"/>
                  <a:gd name="GluePoint47Y" fmla="*/ 0 h 274"/>
                  <a:gd name="GluePoint48X" fmla="*/ 0 w 71"/>
                  <a:gd name="GluePoint48Y" fmla="*/ 0 h 274"/>
                  <a:gd name="GluePoint49X" fmla="*/ 0 w 71"/>
                  <a:gd name="GluePoint49Y" fmla="*/ 0 h 274"/>
                  <a:gd name="GluePoint50X" fmla="*/ 0 w 71"/>
                  <a:gd name="GluePoint50Y" fmla="*/ 0 h 274"/>
                  <a:gd name="GluePoint51X" fmla="*/ 0 w 71"/>
                  <a:gd name="GluePoint51Y" fmla="*/ 0 h 274"/>
                  <a:gd name="GluePoint52X" fmla="*/ 0 w 71"/>
                  <a:gd name="GluePoint52Y" fmla="*/ 0 h 274"/>
                  <a:gd name="GluePoint53X" fmla="*/ 0 w 71"/>
                  <a:gd name="GluePoint53Y" fmla="*/ 0 h 274"/>
                  <a:gd name="GluePoint54X" fmla="*/ 0 w 71"/>
                  <a:gd name="GluePoint54Y" fmla="*/ 0 h 274"/>
                  <a:gd name="GluePoint55X" fmla="*/ 0 w 71"/>
                  <a:gd name="GluePoint55Y" fmla="*/ 0 h 274"/>
                  <a:gd name="GluePoint56X" fmla="*/ 0 w 71"/>
                  <a:gd name="GluePoint56Y" fmla="*/ 0 h 274"/>
                  <a:gd name="GluePoint57X" fmla="*/ 0 w 71"/>
                  <a:gd name="GluePoint57Y" fmla="*/ 0 h 274"/>
                  <a:gd name="GluePoint58X" fmla="*/ 0 w 71"/>
                  <a:gd name="GluePoint58Y" fmla="*/ 0 h 274"/>
                  <a:gd name="GluePoint59X" fmla="*/ 0 w 71"/>
                  <a:gd name="GluePoint59Y" fmla="*/ 0 h 274"/>
                  <a:gd name="GluePoint60X" fmla="*/ 0 w 71"/>
                  <a:gd name="GluePoint60Y" fmla="*/ 0 h 274"/>
                  <a:gd name="GluePoint61X" fmla="*/ 0 w 71"/>
                  <a:gd name="GluePoint61Y" fmla="*/ 0 h 27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Lst>
                <a:rect l="textAreaLeft" t="textAreaTop" r="textAreaRight" b="textAreaBottom"/>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solidFill>
                <a:schemeClr val="accent1"/>
              </a:solidFill>
              <a:ln w="0">
                <a:noFill/>
              </a:ln>
            </p:spPr>
            <p:style>
              <a:lnRef idx="0"/>
              <a:fillRef idx="0"/>
              <a:effectRef idx="0"/>
              <a:fontRef idx="minor"/>
            </p:style>
            <p:txBody>
              <a:bodyPr lIns="90000" rIns="90000" tIns="-19440" bIns="-1944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447" name="ïsļîḑè"/>
              <p:cNvSpPr/>
              <p:nvPr/>
            </p:nvSpPr>
            <p:spPr>
              <a:xfrm>
                <a:off x="9869400" y="428400"/>
                <a:ext cx="344520" cy="323640"/>
              </a:xfrm>
              <a:custGeom>
                <a:avLst/>
                <a:gdLst>
                  <a:gd name="textAreaLeft" fmla="*/ 0 w 344520"/>
                  <a:gd name="textAreaRight" fmla="*/ 350280 w 344520"/>
                  <a:gd name="textAreaTop" fmla="*/ 0 h 323640"/>
                  <a:gd name="textAreaBottom" fmla="*/ 329400 h 323640"/>
                  <a:gd name="GluePoint1X" fmla="*/ 1068.98142076503 w 915"/>
                  <a:gd name="GluePoint1Y" fmla="*/ 0 h 973"/>
                  <a:gd name="GluePoint2X" fmla="*/ 2149.47978142077 w 915"/>
                  <a:gd name="GluePoint2Y" fmla="*/ 164.64542651593 h 973"/>
                  <a:gd name="GluePoint3X" fmla="*/ 1589.33770491803 w 915"/>
                  <a:gd name="GluePoint3Y" fmla="*/ 315.416238437821 h 973"/>
                  <a:gd name="GluePoint4X" fmla="*/ 1571.53879781421 w 915"/>
                  <a:gd name="GluePoint4Y" fmla="*/ 307.091469681398 h 973"/>
                  <a:gd name="GluePoint5X" fmla="*/ 2104.45901639344 w 915"/>
                  <a:gd name="GluePoint5Y" fmla="*/ 164.64542651593 h 973"/>
                  <a:gd name="GluePoint6X" fmla="*/ 1068.98142076503 w 915"/>
                  <a:gd name="GluePoint6Y" fmla="*/ 3.69989722507708 h 973"/>
                  <a:gd name="GluePoint7X" fmla="*/ 35.5978142076503 w 915"/>
                  <a:gd name="GluePoint7Y" fmla="*/ 164.64542651593 h 973"/>
                  <a:gd name="GluePoint8X" fmla="*/ 573.753005464481 w 915"/>
                  <a:gd name="GluePoint8Y" fmla="*/ 307.091469681398 h 973"/>
                  <a:gd name="GluePoint9X" fmla="*/ 553.860109289618 w 915"/>
                  <a:gd name="GluePoint9Y" fmla="*/ 315.416238437821 h 973"/>
                  <a:gd name="GluePoint10X" fmla="*/ 0 w 915"/>
                  <a:gd name="GluePoint10Y" fmla="*/ 164.64542651593 h 973"/>
                  <a:gd name="GluePoint11X" fmla="*/ 1068.98142076503 w 915"/>
                  <a:gd name="GluePoint11Y" fmla="*/ 0 h 97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solidFill>
                <a:schemeClr val="accent1"/>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chemeClr val="dk1"/>
                  </a:solidFill>
                  <a:effectLst/>
                  <a:uFillTx/>
                  <a:latin typeface="Arial"/>
                  <a:ea typeface="微软雅黑"/>
                </a:endParaRPr>
              </a:p>
            </p:txBody>
          </p:sp>
        </p:grpSp>
        <p:sp>
          <p:nvSpPr>
            <p:cNvPr id="448" name="íšľïḋé"/>
            <p:cNvSpPr/>
            <p:nvPr/>
          </p:nvSpPr>
          <p:spPr>
            <a:xfrm>
              <a:off x="10398600" y="734760"/>
              <a:ext cx="1114560" cy="60840"/>
            </a:xfrm>
            <a:custGeom>
              <a:avLst/>
              <a:gdLst>
                <a:gd name="textAreaLeft" fmla="*/ 0 w 1114560"/>
                <a:gd name="textAreaRight" fmla="*/ 1120320 w 1114560"/>
                <a:gd name="textAreaTop" fmla="*/ 0 h 60840"/>
                <a:gd name="textAreaBottom" fmla="*/ 66600 h 60840"/>
                <a:gd name="GluePoint1X" fmla="*/ 0 w 185"/>
                <a:gd name="GluePoint1Y" fmla="*/ 0 h 3112"/>
                <a:gd name="GluePoint2X" fmla="*/ 0 w 185"/>
                <a:gd name="GluePoint2Y" fmla="*/ 0 h 3112"/>
                <a:gd name="GluePoint3X" fmla="*/ 0 w 185"/>
                <a:gd name="GluePoint3Y" fmla="*/ 0 h 3112"/>
                <a:gd name="GluePoint4X" fmla="*/ 0 w 185"/>
                <a:gd name="GluePoint4Y" fmla="*/ 0 h 3112"/>
                <a:gd name="GluePoint5X" fmla="*/ 0 w 185"/>
                <a:gd name="GluePoint5Y" fmla="*/ 0 h 3112"/>
                <a:gd name="GluePoint6X" fmla="*/ 0 w 185"/>
                <a:gd name="GluePoint6Y" fmla="*/ 0 h 3112"/>
                <a:gd name="GluePoint7X" fmla="*/ 0 w 185"/>
                <a:gd name="GluePoint7Y" fmla="*/ 0 h 3112"/>
                <a:gd name="GluePoint8X" fmla="*/ 0 w 185"/>
                <a:gd name="GluePoint8Y" fmla="*/ 0 h 3112"/>
                <a:gd name="GluePoint9X" fmla="*/ 0 w 185"/>
                <a:gd name="GluePoint9Y" fmla="*/ 0 h 3112"/>
                <a:gd name="GluePoint10X" fmla="*/ 0 w 185"/>
                <a:gd name="GluePoint10Y" fmla="*/ 0 h 3112"/>
                <a:gd name="GluePoint11X" fmla="*/ 0 w 185"/>
                <a:gd name="GluePoint11Y" fmla="*/ 0 h 3112"/>
                <a:gd name="GluePoint12X" fmla="*/ 0 w 185"/>
                <a:gd name="GluePoint12Y" fmla="*/ 0 h 3112"/>
                <a:gd name="GluePoint13X" fmla="*/ 0 w 185"/>
                <a:gd name="GluePoint13Y" fmla="*/ 0 h 3112"/>
                <a:gd name="GluePoint14X" fmla="*/ 0 w 185"/>
                <a:gd name="GluePoint14Y" fmla="*/ 0 h 3112"/>
                <a:gd name="GluePoint15X" fmla="*/ 0 w 185"/>
                <a:gd name="GluePoint15Y" fmla="*/ 0 h 3112"/>
                <a:gd name="GluePoint16X" fmla="*/ 0 w 185"/>
                <a:gd name="GluePoint16Y" fmla="*/ 0 h 3112"/>
                <a:gd name="GluePoint17X" fmla="*/ 0 w 185"/>
                <a:gd name="GluePoint17Y" fmla="*/ 0 h 3112"/>
                <a:gd name="GluePoint18X" fmla="*/ 0 w 185"/>
                <a:gd name="GluePoint18Y" fmla="*/ 0 h 3112"/>
                <a:gd name="GluePoint19X" fmla="*/ 0 w 185"/>
                <a:gd name="GluePoint19Y" fmla="*/ 0 h 3112"/>
                <a:gd name="GluePoint20X" fmla="*/ 0 w 185"/>
                <a:gd name="GluePoint20Y" fmla="*/ 0 h 3112"/>
                <a:gd name="GluePoint21X" fmla="*/ 0 w 185"/>
                <a:gd name="GluePoint21Y" fmla="*/ 0 h 3112"/>
                <a:gd name="GluePoint22X" fmla="*/ 0 w 185"/>
                <a:gd name="GluePoint22Y" fmla="*/ 0 h 3112"/>
                <a:gd name="GluePoint23X" fmla="*/ 0 w 185"/>
                <a:gd name="GluePoint23Y" fmla="*/ 0 h 3112"/>
                <a:gd name="GluePoint24X" fmla="*/ 0 w 185"/>
                <a:gd name="GluePoint24Y" fmla="*/ 0 h 3112"/>
                <a:gd name="GluePoint25X" fmla="*/ 0 w 185"/>
                <a:gd name="GluePoint25Y" fmla="*/ 0 h 3112"/>
                <a:gd name="GluePoint26X" fmla="*/ 0 w 185"/>
                <a:gd name="GluePoint26Y" fmla="*/ 0 h 3112"/>
                <a:gd name="GluePoint27X" fmla="*/ 0 w 185"/>
                <a:gd name="GluePoint27Y" fmla="*/ 0 h 3112"/>
                <a:gd name="GluePoint28X" fmla="*/ 0 w 185"/>
                <a:gd name="GluePoint28Y" fmla="*/ 0 h 3112"/>
                <a:gd name="GluePoint29X" fmla="*/ 0 w 185"/>
                <a:gd name="GluePoint29Y" fmla="*/ 0 h 3112"/>
                <a:gd name="GluePoint30X" fmla="*/ 0 w 185"/>
                <a:gd name="GluePoint30Y" fmla="*/ 0 h 3112"/>
                <a:gd name="GluePoint31X" fmla="*/ 0 w 185"/>
                <a:gd name="GluePoint31Y" fmla="*/ 0 h 3112"/>
                <a:gd name="GluePoint32X" fmla="*/ 0 w 185"/>
                <a:gd name="GluePoint32Y" fmla="*/ 0 h 3112"/>
                <a:gd name="GluePoint33X" fmla="*/ 0 w 185"/>
                <a:gd name="GluePoint33Y" fmla="*/ 0 h 3112"/>
                <a:gd name="GluePoint34X" fmla="*/ 0 w 185"/>
                <a:gd name="GluePoint34Y" fmla="*/ 0 h 3112"/>
                <a:gd name="GluePoint35X" fmla="*/ 0 w 185"/>
                <a:gd name="GluePoint35Y" fmla="*/ 0 h 3112"/>
                <a:gd name="GluePoint36X" fmla="*/ 0 w 185"/>
                <a:gd name="GluePoint36Y" fmla="*/ 0 h 3112"/>
                <a:gd name="GluePoint37X" fmla="*/ 0 w 185"/>
                <a:gd name="GluePoint37Y" fmla="*/ 0 h 3112"/>
                <a:gd name="GluePoint38X" fmla="*/ 0 w 185"/>
                <a:gd name="GluePoint38Y" fmla="*/ 0 h 3112"/>
                <a:gd name="GluePoint39X" fmla="*/ 0 w 185"/>
                <a:gd name="GluePoint39Y" fmla="*/ 0 h 3112"/>
                <a:gd name="GluePoint40X" fmla="*/ 0 w 185"/>
                <a:gd name="GluePoint40Y" fmla="*/ 0 h 3112"/>
                <a:gd name="GluePoint41X" fmla="*/ 0 w 185"/>
                <a:gd name="GluePoint41Y" fmla="*/ 0 h 3112"/>
                <a:gd name="GluePoint42X" fmla="*/ 0 w 185"/>
                <a:gd name="GluePoint42Y" fmla="*/ 0 h 3112"/>
                <a:gd name="GluePoint43X" fmla="*/ 0 w 185"/>
                <a:gd name="GluePoint43Y" fmla="*/ 0 h 3112"/>
                <a:gd name="GluePoint44X" fmla="*/ 0 w 185"/>
                <a:gd name="GluePoint44Y" fmla="*/ 0 h 3112"/>
                <a:gd name="GluePoint45X" fmla="*/ 0 w 185"/>
                <a:gd name="GluePoint45Y" fmla="*/ 0 h 3112"/>
                <a:gd name="GluePoint46X" fmla="*/ 0 w 185"/>
                <a:gd name="GluePoint46Y" fmla="*/ 0 h 3112"/>
                <a:gd name="GluePoint47X" fmla="*/ 0 w 185"/>
                <a:gd name="GluePoint47Y" fmla="*/ 0 h 3112"/>
                <a:gd name="GluePoint48X" fmla="*/ 0 w 185"/>
                <a:gd name="GluePoint48Y" fmla="*/ 0 h 3112"/>
                <a:gd name="GluePoint49X" fmla="*/ 0 w 185"/>
                <a:gd name="GluePoint49Y" fmla="*/ 0 h 3112"/>
                <a:gd name="GluePoint50X" fmla="*/ 0 w 185"/>
                <a:gd name="GluePoint50Y" fmla="*/ 0 h 3112"/>
                <a:gd name="GluePoint51X" fmla="*/ 0 w 185"/>
                <a:gd name="GluePoint51Y" fmla="*/ 0 h 3112"/>
                <a:gd name="GluePoint52X" fmla="*/ 0 w 185"/>
                <a:gd name="GluePoint52Y" fmla="*/ 0 h 3112"/>
                <a:gd name="GluePoint53X" fmla="*/ 0 w 185"/>
                <a:gd name="GluePoint53Y" fmla="*/ 0 h 3112"/>
                <a:gd name="GluePoint54X" fmla="*/ 0 w 185"/>
                <a:gd name="GluePoint54Y" fmla="*/ 0 h 3112"/>
                <a:gd name="GluePoint55X" fmla="*/ 0 w 185"/>
                <a:gd name="GluePoint55Y" fmla="*/ 0 h 3112"/>
                <a:gd name="GluePoint56X" fmla="*/ 0 w 185"/>
                <a:gd name="GluePoint56Y" fmla="*/ 0 h 3112"/>
                <a:gd name="GluePoint57X" fmla="*/ 0 w 185"/>
                <a:gd name="GluePoint57Y" fmla="*/ 0 h 3112"/>
                <a:gd name="GluePoint58X" fmla="*/ 0 w 185"/>
                <a:gd name="GluePoint58Y" fmla="*/ 0 h 3112"/>
                <a:gd name="GluePoint59X" fmla="*/ 0 w 185"/>
                <a:gd name="GluePoint59Y" fmla="*/ 0 h 3112"/>
                <a:gd name="GluePoint60X" fmla="*/ 0 w 185"/>
                <a:gd name="GluePoint60Y" fmla="*/ 0 h 3112"/>
                <a:gd name="GluePoint61X" fmla="*/ 0 w 185"/>
                <a:gd name="GluePoint61Y" fmla="*/ 0 h 3112"/>
                <a:gd name="GluePoint62X" fmla="*/ 0 w 185"/>
                <a:gd name="GluePoint62Y" fmla="*/ 0 h 311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 ang="0">
                  <a:pos x="GluePoint62X" y="GluePoint62Y"/>
                </a:cxn>
              </a:cxnLst>
              <a:rect l="textAreaLeft" t="textAreaTop" r="textAreaRight" b="textAreaBottom"/>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w="0">
              <a:noFill/>
            </a:ln>
          </p:spPr>
          <p:style>
            <a:lnRef idx="0"/>
            <a:fillRef idx="0"/>
            <a:effectRef idx="0"/>
            <a:fontRef idx="minor"/>
          </p:style>
          <p:txBody>
            <a:bodyPr lIns="90000" rIns="90000" tIns="21600" bIns="21600" anchor="ctr">
              <a:noAutofit/>
            </a:bodyPr>
            <a:p>
              <a:pPr>
                <a:lnSpc>
                  <a:spcPct val="100000"/>
                </a:lnSpc>
              </a:pPr>
              <a:endParaRPr b="0" lang="en-US" sz="1800" strike="noStrike" u="none">
                <a:solidFill>
                  <a:schemeClr val="dk1"/>
                </a:solidFill>
                <a:effectLst/>
                <a:uFillTx/>
                <a:latin typeface="Arial"/>
                <a:ea typeface="微软雅黑"/>
              </a:endParaRPr>
            </a:p>
          </p:txBody>
        </p:sp>
        <p:grpSp>
          <p:nvGrpSpPr>
            <p:cNvPr id="449" name="í$ļîdé"/>
            <p:cNvGrpSpPr/>
            <p:nvPr/>
          </p:nvGrpSpPr>
          <p:grpSpPr>
            <a:xfrm>
              <a:off x="10450800" y="403920"/>
              <a:ext cx="1005840" cy="264600"/>
              <a:chOff x="10450800" y="403920"/>
              <a:chExt cx="1005840" cy="264600"/>
            </a:xfrm>
          </p:grpSpPr>
          <p:sp>
            <p:nvSpPr>
              <p:cNvPr id="450" name="ís1ïḋe"/>
              <p:cNvSpPr/>
              <p:nvPr/>
            </p:nvSpPr>
            <p:spPr>
              <a:xfrm>
                <a:off x="10450800" y="495000"/>
                <a:ext cx="263160" cy="128520"/>
              </a:xfrm>
              <a:custGeom>
                <a:avLst/>
                <a:gdLst>
                  <a:gd name="textAreaLeft" fmla="*/ 0 w 263160"/>
                  <a:gd name="textAreaRight" fmla="*/ 268920 w 263160"/>
                  <a:gd name="textAreaTop" fmla="*/ 0 h 128520"/>
                  <a:gd name="textAreaBottom" fmla="*/ 134280 h 128520"/>
                  <a:gd name="GluePoint1X" fmla="*/ 3206350.35924933 w 373"/>
                  <a:gd name="GluePoint1Y" fmla="*/ 0 h 747"/>
                  <a:gd name="GluePoint2X" fmla="*/ 2411105.95174263 w 373"/>
                  <a:gd name="GluePoint2Y" fmla="*/ 0 h 747"/>
                  <a:gd name="GluePoint3X" fmla="*/ 1186713.29758713 w 373"/>
                  <a:gd name="GluePoint3Y" fmla="*/ 0 h 747"/>
                  <a:gd name="GluePoint4X" fmla="*/ 0 w 373"/>
                  <a:gd name="GluePoint4Y" fmla="*/ 0 h 747"/>
                  <a:gd name="GluePoint5X" fmla="*/ 1754823.79624665 w 373"/>
                  <a:gd name="GluePoint5Y" fmla="*/ 0 h 747"/>
                  <a:gd name="GluePoint6X" fmla="*/ 3606306.91689008 w 373"/>
                  <a:gd name="GluePoint6Y" fmla="*/ 0 h 747"/>
                  <a:gd name="GluePoint7X" fmla="*/ 3349647.6997319 w 373"/>
                  <a:gd name="GluePoint7Y" fmla="*/ 0 h 747"/>
                  <a:gd name="GluePoint8X" fmla="*/ 6844578.75603217 w 373"/>
                  <a:gd name="GluePoint8Y" fmla="*/ 0 h 747"/>
                  <a:gd name="GluePoint9X" fmla="*/ 11338207.0455764 w 373"/>
                  <a:gd name="GluePoint9Y" fmla="*/ 0 h 747"/>
                  <a:gd name="GluePoint10X" fmla="*/ 11565005.3726542 w 373"/>
                  <a:gd name="GluePoint10Y" fmla="*/ 0 h 747"/>
                  <a:gd name="GluePoint11X" fmla="*/ 9891539.54959786 w 373"/>
                  <a:gd name="GluePoint11Y" fmla="*/ 0 h 747"/>
                  <a:gd name="GluePoint12X" fmla="*/ 9268511.38873995 w 373"/>
                  <a:gd name="GluePoint12Y" fmla="*/ 0 h 747"/>
                  <a:gd name="GluePoint13X" fmla="*/ 8610561.13672922 w 373"/>
                  <a:gd name="GluePoint13Y" fmla="*/ 0 h 747"/>
                  <a:gd name="GluePoint14X" fmla="*/ 7301019.02412869 w 373"/>
                  <a:gd name="GluePoint14Y" fmla="*/ 0 h 747"/>
                  <a:gd name="GluePoint15X" fmla="*/ 7757586.85254692 w 373"/>
                  <a:gd name="GluePoint15Y" fmla="*/ 0 h 747"/>
                  <a:gd name="GluePoint16X" fmla="*/ 8067364.15013405 w 373"/>
                  <a:gd name="GluePoint16Y" fmla="*/ 0 h 747"/>
                  <a:gd name="GluePoint17X" fmla="*/ 6533588.6541555 w 373"/>
                  <a:gd name="GluePoint17Y" fmla="*/ 0 h 747"/>
                  <a:gd name="GluePoint18X" fmla="*/ 5591231.87131367 w 373"/>
                  <a:gd name="GluePoint18Y" fmla="*/ 0 h 747"/>
                  <a:gd name="GluePoint19X" fmla="*/ 6305029.99463807 w 373"/>
                  <a:gd name="GluePoint19Y" fmla="*/ 0 h 747"/>
                  <a:gd name="GluePoint20X" fmla="*/ 8297255.32439678 w 373"/>
                  <a:gd name="GluePoint20Y" fmla="*/ 0 h 747"/>
                  <a:gd name="GluePoint21X" fmla="*/ 10463614.230563 w 373"/>
                  <a:gd name="GluePoint21Y" fmla="*/ 0 h 747"/>
                  <a:gd name="GluePoint22X" fmla="*/ 11651632.5683646 w 373"/>
                  <a:gd name="GluePoint22Y" fmla="*/ 0 h 747"/>
                  <a:gd name="GluePoint23X" fmla="*/ 14529405.2010724 w 373"/>
                  <a:gd name="GluePoint23Y" fmla="*/ 0 h 747"/>
                  <a:gd name="GluePoint24X" fmla="*/ 19132545.0080429 w 373"/>
                  <a:gd name="GluePoint24Y" fmla="*/ 0 h 747"/>
                  <a:gd name="GluePoint25X" fmla="*/ 20956704.7077748 w 373"/>
                  <a:gd name="GluePoint25Y" fmla="*/ 0 h 747"/>
                  <a:gd name="GluePoint26X" fmla="*/ 17480175.6997319 w 373"/>
                  <a:gd name="GluePoint26Y" fmla="*/ 0 h 747"/>
                  <a:gd name="GluePoint27X" fmla="*/ 10007026.7774799 w 373"/>
                  <a:gd name="GluePoint27Y" fmla="*/ 0 h 747"/>
                  <a:gd name="GluePoint28X" fmla="*/ 4803207.37801609 w 373"/>
                  <a:gd name="GluePoint28Y" fmla="*/ 0 h 747"/>
                  <a:gd name="GluePoint29X" fmla="*/ 3206350.35924933 w 373"/>
                  <a:gd name="GluePoint29Y" fmla="*/ 0 h 747"/>
                  <a:gd name="GluePoint30X" fmla="*/ 3206350.35924933 w 373"/>
                  <a:gd name="GluePoint30Y" fmla="*/ 0 h 747"/>
                  <a:gd name="GluePoint31X" fmla="*/ 10577949.4906166 w 373"/>
                  <a:gd name="GluePoint31Y" fmla="*/ 0 h 747"/>
                  <a:gd name="GluePoint32X" fmla="*/ 10063657.6729223 w 373"/>
                  <a:gd name="GluePoint32Y" fmla="*/ 0 h 747"/>
                  <a:gd name="GluePoint33X" fmla="*/ 12647862.9812332 w 373"/>
                  <a:gd name="GluePoint33Y" fmla="*/ 0 h 747"/>
                  <a:gd name="GluePoint34X" fmla="*/ 12704493.8766756 w 373"/>
                  <a:gd name="GluePoint34Y" fmla="*/ 0 h 747"/>
                  <a:gd name="GluePoint35X" fmla="*/ 12133633.9624665 w 373"/>
                  <a:gd name="GluePoint35Y" fmla="*/ 0 h 747"/>
                  <a:gd name="GluePoint36X" fmla="*/ 14723924.8793566 w 373"/>
                  <a:gd name="GluePoint36Y" fmla="*/ 0 h 747"/>
                  <a:gd name="GluePoint37X" fmla="*/ 18538143.3458445 w 373"/>
                  <a:gd name="GluePoint37Y" fmla="*/ 0 h 747"/>
                  <a:gd name="GluePoint38X" fmla="*/ 15917852.2037534 w 373"/>
                  <a:gd name="GluePoint38Y" fmla="*/ 0 h 747"/>
                  <a:gd name="GluePoint39X" fmla="*/ 12903582.1769437 w 373"/>
                  <a:gd name="GluePoint39Y" fmla="*/ 0 h 747"/>
                  <a:gd name="GluePoint40X" fmla="*/ 11880672.0321716 w 373"/>
                  <a:gd name="GluePoint40Y" fmla="*/ 0 h 747"/>
                  <a:gd name="GluePoint41X" fmla="*/ 10577949.4906166 w 373"/>
                  <a:gd name="GluePoint41Y" fmla="*/ 0 h 74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Lst>
                <a:rect l="textAreaLeft" t="textAreaTop" r="textAreaRight" b="textAreaBottom"/>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solidFill>
                <a:srgbClr val="0a0a0a"/>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451" name="îślïḍê"/>
              <p:cNvSpPr/>
              <p:nvPr/>
            </p:nvSpPr>
            <p:spPr>
              <a:xfrm>
                <a:off x="10811880" y="434880"/>
                <a:ext cx="150120" cy="233640"/>
              </a:xfrm>
              <a:custGeom>
                <a:avLst/>
                <a:gdLst>
                  <a:gd name="textAreaLeft" fmla="*/ 0 w 150120"/>
                  <a:gd name="textAreaRight" fmla="*/ 155880 w 150120"/>
                  <a:gd name="textAreaTop" fmla="*/ 0 h 233640"/>
                  <a:gd name="textAreaBottom" fmla="*/ 239400 h 233640"/>
                  <a:gd name="GluePoint1X" fmla="*/ 0 w 665"/>
                  <a:gd name="GluePoint1Y" fmla="*/ 82179.2147806005 h 433"/>
                  <a:gd name="GluePoint2X" fmla="*/ 0 w 665"/>
                  <a:gd name="GluePoint2Y" fmla="*/ 107228.983833718 h 433"/>
                  <a:gd name="GluePoint3X" fmla="*/ 0 w 665"/>
                  <a:gd name="GluePoint3Y" fmla="*/ 157675.288683603 h 433"/>
                  <a:gd name="GluePoint4X" fmla="*/ 0 w 665"/>
                  <a:gd name="GluePoint4Y" fmla="*/ 259322.979214781 h 433"/>
                  <a:gd name="GluePoint5X" fmla="*/ 0 w 665"/>
                  <a:gd name="GluePoint5Y" fmla="*/ 290560.508083141 h 433"/>
                  <a:gd name="GluePoint6X" fmla="*/ 0 w 665"/>
                  <a:gd name="GluePoint6Y" fmla="*/ 321580.369515012 h 433"/>
                  <a:gd name="GluePoint7X" fmla="*/ 0 w 665"/>
                  <a:gd name="GluePoint7Y" fmla="*/ 295542.840646651 h 433"/>
                  <a:gd name="GluePoint8X" fmla="*/ 0 w 665"/>
                  <a:gd name="GluePoint8Y" fmla="*/ 194753.810623557 h 433"/>
                  <a:gd name="GluePoint9X" fmla="*/ 0 w 665"/>
                  <a:gd name="GluePoint9Y" fmla="*/ 141128.060046189 h 433"/>
                  <a:gd name="GluePoint10X" fmla="*/ 0 w 665"/>
                  <a:gd name="GluePoint10Y" fmla="*/ 107508.198614319 h 433"/>
                  <a:gd name="GluePoint11X" fmla="*/ 0 w 665"/>
                  <a:gd name="GluePoint11Y" fmla="*/ 82179.2147806005 h 433"/>
                  <a:gd name="GluePoint12X" fmla="*/ 0 w 665"/>
                  <a:gd name="GluePoint12Y" fmla="*/ 82179.2147806005 h 433"/>
                  <a:gd name="GluePoint13X" fmla="*/ 0 w 665"/>
                  <a:gd name="GluePoint13Y" fmla="*/ 96275.0577367206 h 433"/>
                  <a:gd name="GluePoint14X" fmla="*/ 0 w 665"/>
                  <a:gd name="GluePoint14Y" fmla="*/ 103174.364896074 h 433"/>
                  <a:gd name="GluePoint15X" fmla="*/ 0 w 665"/>
                  <a:gd name="GluePoint15Y" fmla="*/ 134755.658198614 h 433"/>
                  <a:gd name="GluePoint16X" fmla="*/ 0 w 665"/>
                  <a:gd name="GluePoint16Y" fmla="*/ 162072.170900693 h 433"/>
                  <a:gd name="GluePoint17X" fmla="*/ 0 w 665"/>
                  <a:gd name="GluePoint17Y" fmla="*/ 233645.727482679 h 433"/>
                  <a:gd name="GluePoint18X" fmla="*/ 0 w 665"/>
                  <a:gd name="GluePoint18Y" fmla="*/ 220325.981524249 h 433"/>
                  <a:gd name="GluePoint19X" fmla="*/ 0 w 665"/>
                  <a:gd name="GluePoint19Y" fmla="*/ 181226.905311778 h 433"/>
                  <a:gd name="GluePoint20X" fmla="*/ 0 w 665"/>
                  <a:gd name="GluePoint20Y" fmla="*/ 152407.736720554 h 433"/>
                  <a:gd name="GluePoint21X" fmla="*/ 0 w 665"/>
                  <a:gd name="GluePoint21Y" fmla="*/ 112978.406466513 h 433"/>
                  <a:gd name="GluePoint22X" fmla="*/ 0 w 665"/>
                  <a:gd name="GluePoint22Y" fmla="*/ 96275.0577367206 h 433"/>
                  <a:gd name="GluePoint23X" fmla="*/ 0 w 665"/>
                  <a:gd name="GluePoint23Y" fmla="*/ 96275.0577367206 h 433"/>
                  <a:gd name="GluePoint24X" fmla="*/ 0 w 665"/>
                  <a:gd name="GluePoint24Y" fmla="*/ 1098.84526558891 h 433"/>
                  <a:gd name="GluePoint25X" fmla="*/ 0 w 665"/>
                  <a:gd name="GluePoint25Y" fmla="*/ 4095.15011547344 h 433"/>
                  <a:gd name="GluePoint26X" fmla="*/ 0 w 665"/>
                  <a:gd name="GluePoint26Y" fmla="*/ 30794.688221709 h 433"/>
                  <a:gd name="GluePoint27X" fmla="*/ 0 w 665"/>
                  <a:gd name="GluePoint27Y" fmla="*/ 61394.2263279446 h 433"/>
                  <a:gd name="GluePoint28X" fmla="*/ 0 w 665"/>
                  <a:gd name="GluePoint28Y" fmla="*/ 164852.309468822 h 433"/>
                  <a:gd name="GluePoint29X" fmla="*/ 0 w 665"/>
                  <a:gd name="GluePoint29Y" fmla="*/ 248460.623556582 h 433"/>
                  <a:gd name="GluePoint30X" fmla="*/ 0 w 665"/>
                  <a:gd name="GluePoint30Y" fmla="*/ 332652.886836028 h 433"/>
                  <a:gd name="GluePoint31X" fmla="*/ 0 w 665"/>
                  <a:gd name="GluePoint31Y" fmla="*/ 313672.286374134 h 433"/>
                  <a:gd name="GluePoint32X" fmla="*/ 0 w 665"/>
                  <a:gd name="GluePoint32Y" fmla="*/ 281493.533487298 h 433"/>
                  <a:gd name="GluePoint33X" fmla="*/ 0 w 665"/>
                  <a:gd name="GluePoint33Y" fmla="*/ 121077.136258661 h 433"/>
                  <a:gd name="GluePoint34X" fmla="*/ 0 w 665"/>
                  <a:gd name="GluePoint34Y" fmla="*/ 64064.7806004619 h 433"/>
                  <a:gd name="GluePoint35X" fmla="*/ 0 w 665"/>
                  <a:gd name="GluePoint35Y" fmla="*/ 29449.6535796767 h 433"/>
                  <a:gd name="GluePoint36X" fmla="*/ 0 w 665"/>
                  <a:gd name="GluePoint36Y" fmla="*/ 1098.84526558891 h 43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Lst>
                <a:rect l="textAreaLeft" t="textAreaTop" r="textAreaRight" b="textAreaBottom"/>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solidFill>
                <a:srgbClr val="0a0a0a"/>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452" name="iśḷiḍê"/>
              <p:cNvSpPr/>
              <p:nvPr/>
            </p:nvSpPr>
            <p:spPr>
              <a:xfrm>
                <a:off x="11063520" y="438120"/>
                <a:ext cx="155160" cy="203040"/>
              </a:xfrm>
              <a:custGeom>
                <a:avLst/>
                <a:gdLst>
                  <a:gd name="textAreaLeft" fmla="*/ 0 w 155160"/>
                  <a:gd name="textAreaRight" fmla="*/ 160920 w 155160"/>
                  <a:gd name="textAreaTop" fmla="*/ 0 h 203040"/>
                  <a:gd name="textAreaBottom" fmla="*/ 208800 h 203040"/>
                  <a:gd name="GluePoint1X" fmla="*/ 2.23448275862069 w 580"/>
                  <a:gd name="GluePoint1Y" fmla="*/ 17652.774049217 h 447"/>
                  <a:gd name="GluePoint2X" fmla="*/ 4.46896551724138 w 580"/>
                  <a:gd name="GluePoint2Y" fmla="*/ 21919.9776286353 h 447"/>
                  <a:gd name="GluePoint3X" fmla="*/ 4.46896551724138 w 580"/>
                  <a:gd name="GluePoint3Y" fmla="*/ 18168.4787472036 h 447"/>
                  <a:gd name="GluePoint4X" fmla="*/ 2.97931034482759 w 580"/>
                  <a:gd name="GluePoint4Y" fmla="*/ 15736.5771812081 h 447"/>
                  <a:gd name="GluePoint5X" fmla="*/ 2.23448275862069 w 580"/>
                  <a:gd name="GluePoint5Y" fmla="*/ 17652.774049217 h 447"/>
                  <a:gd name="GluePoint6X" fmla="*/ 2.23448275862069 w 580"/>
                  <a:gd name="GluePoint6Y" fmla="*/ 17652.774049217 h 447"/>
                  <a:gd name="GluePoint7X" fmla="*/ 1.48965517241379 w 580"/>
                  <a:gd name="GluePoint7Y" fmla="*/ 4245.7158836689 h 447"/>
                  <a:gd name="GluePoint8X" fmla="*/ 1.48965517241379 w 580"/>
                  <a:gd name="GluePoint8Y" fmla="*/ 1375.21252796421 h 447"/>
                  <a:gd name="GluePoint9X" fmla="*/ 1.48965517241379 w 580"/>
                  <a:gd name="GluePoint9Y" fmla="*/ 3.79194630872483 h 447"/>
                  <a:gd name="GluePoint10X" fmla="*/ 2.97931034482759 w 580"/>
                  <a:gd name="GluePoint10Y" fmla="*/ 2272.63982102908 h 447"/>
                  <a:gd name="GluePoint11X" fmla="*/ 2.23448275862069 w 580"/>
                  <a:gd name="GluePoint11Y" fmla="*/ 4138.2774049217 h 447"/>
                  <a:gd name="GluePoint12X" fmla="*/ 2.23448275862069 w 580"/>
                  <a:gd name="GluePoint12Y" fmla="*/ 5359.2841163311 h 447"/>
                  <a:gd name="GluePoint13X" fmla="*/ 1.48965517241379 w 580"/>
                  <a:gd name="GluePoint13Y" fmla="*/ 7136.44295302013 h 447"/>
                  <a:gd name="GluePoint14X" fmla="*/ 2.97931034482759 w 580"/>
                  <a:gd name="GluePoint14Y" fmla="*/ 6663.71364653244 h 447"/>
                  <a:gd name="GluePoint15X" fmla="*/ 3.72413793103448 w 580"/>
                  <a:gd name="GluePoint15Y" fmla="*/ 5557.7293064877 h 447"/>
                  <a:gd name="GluePoint16X" fmla="*/ 3.72413793103448 w 580"/>
                  <a:gd name="GluePoint16Y" fmla="*/ 5978.63534675615 h 447"/>
                  <a:gd name="GluePoint17X" fmla="*/ 3.72413793103448 w 580"/>
                  <a:gd name="GluePoint17Y" fmla="*/ 7534.59731543624 h 447"/>
                  <a:gd name="GluePoint18X" fmla="*/ 2.97931034482759 w 580"/>
                  <a:gd name="GluePoint18Y" fmla="*/ 7963.08724832215 h 447"/>
                  <a:gd name="GluePoint19X" fmla="*/ 1.48965517241379 w 580"/>
                  <a:gd name="GluePoint19Y" fmla="*/ 9679.57494407159 h 447"/>
                  <a:gd name="GluePoint20X" fmla="*/ 1.48965517241379 w 580"/>
                  <a:gd name="GluePoint20Y" fmla="*/ 14906.1409395973 h 447"/>
                  <a:gd name="GluePoint21X" fmla="*/ 0.744827586206897 w 580"/>
                  <a:gd name="GluePoint21Y" fmla="*/ 19362.9418344519 h 447"/>
                  <a:gd name="GluePoint22X" fmla="*/ 0 w 580"/>
                  <a:gd name="GluePoint22Y" fmla="*/ 22660.6711409396 h 447"/>
                  <a:gd name="GluePoint23X" fmla="*/ 0 w 580"/>
                  <a:gd name="GluePoint23Y" fmla="*/ 22318.1319910515 h 447"/>
                  <a:gd name="GluePoint24X" fmla="*/ 0 w 580"/>
                  <a:gd name="GluePoint24Y" fmla="*/ 20237.6174496644 h 447"/>
                  <a:gd name="GluePoint25X" fmla="*/ 0 w 580"/>
                  <a:gd name="GluePoint25Y" fmla="*/ 19362.9418344519 h 447"/>
                  <a:gd name="GluePoint26X" fmla="*/ 0 w 580"/>
                  <a:gd name="GluePoint26Y" fmla="*/ 19651.129753915 h 447"/>
                  <a:gd name="GluePoint27X" fmla="*/ 0.744827586206897 w 580"/>
                  <a:gd name="GluePoint27Y" fmla="*/ 16307.8970917226 h 447"/>
                  <a:gd name="GluePoint28X" fmla="*/ 0.744827586206897 w 580"/>
                  <a:gd name="GluePoint28Y" fmla="*/ 12092.5167785235 h 447"/>
                  <a:gd name="GluePoint29X" fmla="*/ 0.744827586206897 w 580"/>
                  <a:gd name="GluePoint29Y" fmla="*/ 10831.062639821 h 447"/>
                  <a:gd name="GluePoint30X" fmla="*/ 0.744827586206897 w 580"/>
                  <a:gd name="GluePoint30Y" fmla="*/ 11707.0022371365 h 447"/>
                  <a:gd name="GluePoint31X" fmla="*/ 0 w 580"/>
                  <a:gd name="GluePoint31Y" fmla="*/ 11993.9261744966 h 447"/>
                  <a:gd name="GluePoint32X" fmla="*/ 0 w 580"/>
                  <a:gd name="GluePoint32Y" fmla="*/ 9818.6129753915 h 447"/>
                  <a:gd name="GluePoint33X" fmla="*/ 0 w 580"/>
                  <a:gd name="GluePoint33Y" fmla="*/ 8416.85682326622 h 447"/>
                  <a:gd name="GluePoint34X" fmla="*/ 0.744827586206897 w 580"/>
                  <a:gd name="GluePoint34Y" fmla="*/ 8715.15659955257 h 447"/>
                  <a:gd name="GluePoint35X" fmla="*/ 1.48965517241379 w 580"/>
                  <a:gd name="GluePoint35Y" fmla="*/ 7698.91498881432 h 447"/>
                  <a:gd name="GluePoint36X" fmla="*/ 1.48965517241379 w 580"/>
                  <a:gd name="GluePoint36Y" fmla="*/ 7691.33109619687 h 447"/>
                  <a:gd name="GluePoint37X" fmla="*/ 1.48965517241379 w 580"/>
                  <a:gd name="GluePoint37Y" fmla="*/ 4245.7158836689 h 44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Lst>
                <a:rect l="textAreaLeft" t="textAreaTop" r="textAreaRight" b="textAreaBottom"/>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solidFill>
                <a:srgbClr val="0a0a0a"/>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453" name="iṧľíḑe"/>
              <p:cNvSpPr/>
              <p:nvPr/>
            </p:nvSpPr>
            <p:spPr>
              <a:xfrm>
                <a:off x="11305800" y="403920"/>
                <a:ext cx="150840" cy="250560"/>
              </a:xfrm>
              <a:custGeom>
                <a:avLst/>
                <a:gdLst>
                  <a:gd name="textAreaLeft" fmla="*/ 0 w 150840"/>
                  <a:gd name="textAreaRight" fmla="*/ 156600 w 150840"/>
                  <a:gd name="textAreaTop" fmla="*/ 0 h 250560"/>
                  <a:gd name="textAreaBottom" fmla="*/ 256320 h 250560"/>
                  <a:gd name="GluePoint1X" fmla="*/ 0 w 712"/>
                  <a:gd name="GluePoint1Y" fmla="*/ 254111.779310345 h 435"/>
                  <a:gd name="GluePoint2X" fmla="*/ 0 w 712"/>
                  <a:gd name="GluePoint2Y" fmla="*/ 373481.44137931 h 435"/>
                  <a:gd name="GluePoint3X" fmla="*/ 0 w 712"/>
                  <a:gd name="GluePoint3Y" fmla="*/ 476403.505747126 h 435"/>
                  <a:gd name="GluePoint4X" fmla="*/ 0 w 712"/>
                  <a:gd name="GluePoint4Y" fmla="*/ 454389.52183908 h 435"/>
                  <a:gd name="GluePoint5X" fmla="*/ 0 w 712"/>
                  <a:gd name="GluePoint5Y" fmla="*/ 493987.133333333 h 435"/>
                  <a:gd name="GluePoint6X" fmla="*/ 0 w 712"/>
                  <a:gd name="GluePoint6Y" fmla="*/ 591083.23908046 h 435"/>
                  <a:gd name="GluePoint7X" fmla="*/ 0 w 712"/>
                  <a:gd name="GluePoint7Y" fmla="*/ 662159.613793104 h 435"/>
                  <a:gd name="GluePoint8X" fmla="*/ 0 w 712"/>
                  <a:gd name="GluePoint8Y" fmla="*/ 586912.455172414 h 435"/>
                  <a:gd name="GluePoint9X" fmla="*/ 0 w 712"/>
                  <a:gd name="GluePoint9Y" fmla="*/ 448685.337931035 h 435"/>
                  <a:gd name="GluePoint10X" fmla="*/ 0 w 712"/>
                  <a:gd name="GluePoint10Y" fmla="*/ 511367.268965517 h 435"/>
                  <a:gd name="GluePoint11X" fmla="*/ 0 w 712"/>
                  <a:gd name="GluePoint11Y" fmla="*/ 521823.871264368 h 435"/>
                  <a:gd name="GluePoint12X" fmla="*/ 0 w 712"/>
                  <a:gd name="GluePoint12Y" fmla="*/ 409366.526436782 h 435"/>
                  <a:gd name="GluePoint13X" fmla="*/ 0 w 712"/>
                  <a:gd name="GluePoint13Y" fmla="*/ 401198.006896552 h 435"/>
                  <a:gd name="GluePoint14X" fmla="*/ 0 w 712"/>
                  <a:gd name="GluePoint14Y" fmla="*/ 273797.622988506 h 435"/>
                  <a:gd name="GluePoint15X" fmla="*/ 0 w 712"/>
                  <a:gd name="GluePoint15Y" fmla="*/ 190479.685057471 h 435"/>
                  <a:gd name="GluePoint16X" fmla="*/ 0 w 712"/>
                  <a:gd name="GluePoint16Y" fmla="*/ 105802.997701149 h 435"/>
                  <a:gd name="GluePoint17X" fmla="*/ 0 w 712"/>
                  <a:gd name="GluePoint17Y" fmla="*/ 53826.0252873563 h 435"/>
                  <a:gd name="GluePoint18X" fmla="*/ 0 w 712"/>
                  <a:gd name="GluePoint18Y" fmla="*/ 10738.6068965517 h 435"/>
                  <a:gd name="GluePoint19X" fmla="*/ 0 w 712"/>
                  <a:gd name="GluePoint19Y" fmla="*/ 103316.229885057 h 435"/>
                  <a:gd name="GluePoint20X" fmla="*/ 0 w 712"/>
                  <a:gd name="GluePoint20Y" fmla="*/ 160226.68045977 h 435"/>
                  <a:gd name="GluePoint21X" fmla="*/ 0 w 712"/>
                  <a:gd name="GluePoint21Y" fmla="*/ 238641.583908046 h 435"/>
                  <a:gd name="GluePoint22X" fmla="*/ 0 w 712"/>
                  <a:gd name="GluePoint22Y" fmla="*/ 361457.790804598 h 435"/>
                  <a:gd name="GluePoint23X" fmla="*/ 0 w 712"/>
                  <a:gd name="GluePoint23Y" fmla="*/ 429039.551724138 h 435"/>
                  <a:gd name="GluePoint24X" fmla="*/ 0 w 712"/>
                  <a:gd name="GluePoint24Y" fmla="*/ 429039.551724138 h 435"/>
                  <a:gd name="GluePoint25X" fmla="*/ 0 w 712"/>
                  <a:gd name="GluePoint25Y" fmla="*/ 316559.774712644 h 435"/>
                  <a:gd name="GluePoint26X" fmla="*/ 0 w 712"/>
                  <a:gd name="GluePoint26Y" fmla="*/ 291317.15862069 h 435"/>
                  <a:gd name="GluePoint27X" fmla="*/ 0 w 712"/>
                  <a:gd name="GluePoint27Y" fmla="*/ 96733.9862068965 h 435"/>
                  <a:gd name="GluePoint28X" fmla="*/ 0 w 712"/>
                  <a:gd name="GluePoint28Y" fmla="*/ 180986.064367816 h 435"/>
                  <a:gd name="GluePoint29X" fmla="*/ 0 w 712"/>
                  <a:gd name="GluePoint29Y" fmla="*/ 333901.455172414 h 435"/>
                  <a:gd name="GluePoint30X" fmla="*/ 0 w 712"/>
                  <a:gd name="GluePoint30Y" fmla="*/ 238641.583908046 h 435"/>
                  <a:gd name="GluePoint31X" fmla="*/ 0 w 712"/>
                  <a:gd name="GluePoint31Y" fmla="*/ 219596.659770115 h 435"/>
                  <a:gd name="GluePoint32X" fmla="*/ 0 w 712"/>
                  <a:gd name="GluePoint32Y" fmla="*/ 609048.213793104 h 435"/>
                  <a:gd name="GluePoint33X" fmla="*/ 0 w 712"/>
                  <a:gd name="GluePoint33Y" fmla="*/ 539000.514942529 h 435"/>
                  <a:gd name="GluePoint34X" fmla="*/ 0 w 712"/>
                  <a:gd name="GluePoint34Y" fmla="*/ 653894.956321839 h 435"/>
                  <a:gd name="GluePoint35X" fmla="*/ 0 w 712"/>
                  <a:gd name="GluePoint35Y" fmla="*/ 662159.613793104 h 435"/>
                  <a:gd name="GluePoint36X" fmla="*/ 0 w 712"/>
                  <a:gd name="GluePoint36Y" fmla="*/ 741617.613793104 h 435"/>
                  <a:gd name="GluePoint37X" fmla="*/ 0 w 712"/>
                  <a:gd name="GluePoint37Y" fmla="*/ 871360.55862069 h 435"/>
                  <a:gd name="GluePoint38X" fmla="*/ 0 w 712"/>
                  <a:gd name="GluePoint38Y" fmla="*/ 929105.806896552 h 435"/>
                  <a:gd name="GluePoint39X" fmla="*/ 0 w 712"/>
                  <a:gd name="GluePoint39Y" fmla="*/ 886790.696551724 h 435"/>
                  <a:gd name="GluePoint40X" fmla="*/ 0 w 712"/>
                  <a:gd name="GluePoint40Y" fmla="*/ 796177.491954023 h 435"/>
                  <a:gd name="GluePoint41X" fmla="*/ 0 w 712"/>
                  <a:gd name="GluePoint41Y" fmla="*/ 780098.422988506 h 435"/>
                  <a:gd name="GluePoint42X" fmla="*/ 0 w 712"/>
                  <a:gd name="GluePoint42Y" fmla="*/ 771984.381609195 h 435"/>
                  <a:gd name="GluePoint43X" fmla="*/ 0 w 712"/>
                  <a:gd name="GluePoint43Y" fmla="*/ 699347.367816092 h 435"/>
                  <a:gd name="GluePoint44X" fmla="*/ 0 w 712"/>
                  <a:gd name="GluePoint44Y" fmla="*/ 647306.303448276 h 43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Lst>
                <a:rect l="textAreaLeft" t="textAreaTop" r="textAreaRight" b="textAreaBottom"/>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solidFill>
                <a:srgbClr val="0a0a0a"/>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chemeClr val="dk1"/>
                  </a:solidFill>
                  <a:effectLst/>
                  <a:uFillTx/>
                  <a:latin typeface="Arial"/>
                  <a:ea typeface="微软雅黑"/>
                </a:endParaRPr>
              </a:p>
            </p:txBody>
          </p:sp>
        </p:grpSp>
      </p:grpSp>
      <p:pic>
        <p:nvPicPr>
          <p:cNvPr id="454" name="图片 27" descr=""/>
          <p:cNvPicPr/>
          <p:nvPr/>
        </p:nvPicPr>
        <p:blipFill>
          <a:blip r:embed="rId2"/>
          <a:srcRect l="55236" t="0" r="0" b="55111"/>
          <a:stretch/>
        </p:blipFill>
        <p:spPr>
          <a:xfrm>
            <a:off x="0" y="-111240"/>
            <a:ext cx="1514880" cy="1138320"/>
          </a:xfrm>
          <a:prstGeom prst="rect">
            <a:avLst/>
          </a:prstGeom>
          <a:noFill/>
          <a:ln w="0">
            <a:noFill/>
          </a:ln>
        </p:spPr>
      </p:pic>
      <p:pic>
        <p:nvPicPr>
          <p:cNvPr id="455" name="图片 28" descr=""/>
          <p:cNvPicPr/>
          <p:nvPr/>
        </p:nvPicPr>
        <p:blipFill>
          <a:blip r:embed="rId3">
            <a:extLst>
              <a:ext uri="{BEBA8EAE-BF5A-486C-A8C5-ECC9F3942E4B}">
                <a14:imgProps xmlns:a14="http://schemas.microsoft.com/office/drawing/2010/main">
                  <a14:imgLayer r:embed="">
                    <a14:imgEffect>
                      <a14:saturation sat="33000"/>
                    </a14:imgEffect>
                  </a14:imgLayer>
                </a14:imgProps>
              </a:ext>
            </a:extLst>
          </a:blip>
          <a:stretch/>
        </p:blipFill>
        <p:spPr>
          <a:xfrm>
            <a:off x="0" y="4531320"/>
            <a:ext cx="12186360" cy="2318040"/>
          </a:xfrm>
          <a:prstGeom prst="rect">
            <a:avLst/>
          </a:prstGeom>
          <a:noFill/>
          <a:ln w="0">
            <a:noFill/>
          </a:ln>
        </p:spPr>
      </p:pic>
      <p:sp>
        <p:nvSpPr>
          <p:cNvPr id="456" name="矩形 1"/>
          <p:cNvSpPr/>
          <p:nvPr/>
        </p:nvSpPr>
        <p:spPr>
          <a:xfrm>
            <a:off x="0" y="1028880"/>
            <a:ext cx="12186360" cy="5823720"/>
          </a:xfrm>
          <a:prstGeom prst="rect">
            <a:avLst/>
          </a:prstGeom>
          <a:gradFill rotWithShape="0">
            <a:gsLst>
              <a:gs pos="0">
                <a:srgbClr val="ffffff">
                  <a:alpha val="0"/>
                </a:srgbClr>
              </a:gs>
              <a:gs pos="50000">
                <a:srgbClr val="ffffff">
                  <a:alpha val="20000"/>
                </a:srgbClr>
              </a:gs>
              <a:gs pos="100000">
                <a:srgbClr val="ffffff">
                  <a:alpha val="90000"/>
                </a:srgbClr>
              </a:gs>
            </a:gsLst>
            <a:lin ang="54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800" strike="noStrike" u="none">
              <a:solidFill>
                <a:schemeClr val="lt1"/>
              </a:solidFill>
              <a:effectLst/>
              <a:uFillTx/>
              <a:latin typeface="Arial"/>
              <a:ea typeface="微软雅黑"/>
            </a:endParaRPr>
          </a:p>
        </p:txBody>
      </p:sp>
      <p:sp>
        <p:nvSpPr>
          <p:cNvPr id="4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458"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effectLst/>
                <a:uFillTx/>
                <a:latin typeface="Arial"/>
              </a:rPr>
              <a:t>Second Outline Level</a:t>
            </a:r>
            <a:endParaRPr b="0" lang="en-US" sz="2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effectLst/>
                <a:uFillTx/>
                <a:latin typeface="Arial"/>
              </a:rPr>
              <a:t>Third Outline Level</a:t>
            </a:r>
            <a:endParaRPr b="0" lang="en-US" sz="2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effectLst/>
                <a:uFillTx/>
                <a:latin typeface="Arial"/>
              </a:rPr>
              <a:t>Fourth Outline Level</a:t>
            </a:r>
            <a:endParaRPr b="0" lang="en-US" sz="20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3677" r:id="rId4"/>
  </p:sldLayoutIdLst>
</p:sldMaster>
</file>

<file path=ppt/slides/_rels/slide1.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7.jpeg"/><Relationship Id="rId3" Type="http://schemas.openxmlformats.org/officeDocument/2006/relationships/image" Target="../media/image8.png"/><Relationship Id="rId4" Type="http://schemas.openxmlformats.org/officeDocument/2006/relationships/slideLayout" Target="../slideLayouts/slideLayout14.xml"/>
</Relationships>
</file>

<file path=ppt/slides/_rels/slide10.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image" Target="../media/image23.jpeg"/><Relationship Id="rId3" Type="http://schemas.openxmlformats.org/officeDocument/2006/relationships/slideLayout" Target="../slideLayouts/slideLayout12.xml"/>
</Relationships>
</file>

<file path=ppt/slides/_rels/slide11.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image" Target="../media/image25.png"/><Relationship Id="rId3" Type="http://schemas.openxmlformats.org/officeDocument/2006/relationships/image" Target="../media/image26.jpe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jpeg"/><Relationship Id="rId8" Type="http://schemas.openxmlformats.org/officeDocument/2006/relationships/image" Target="../media/image31.jpeg"/><Relationship Id="rId9" Type="http://schemas.openxmlformats.org/officeDocument/2006/relationships/image" Target="../media/image32.png"/><Relationship Id="rId10" Type="http://schemas.openxmlformats.org/officeDocument/2006/relationships/image" Target="../media/image33.svg"/><Relationship Id="rId11" Type="http://schemas.openxmlformats.org/officeDocument/2006/relationships/image" Target="../media/image32.png"/><Relationship Id="rId12" Type="http://schemas.openxmlformats.org/officeDocument/2006/relationships/image" Target="../media/image33.svg"/><Relationship Id="rId13"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3.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svg"/><Relationship Id="rId3" Type="http://schemas.openxmlformats.org/officeDocument/2006/relationships/image" Target="../media/image10.png"/><Relationship Id="rId4" Type="http://schemas.openxmlformats.org/officeDocument/2006/relationships/image" Target="../media/image11.svg"/><Relationship Id="rId5" Type="http://schemas.openxmlformats.org/officeDocument/2006/relationships/slideLayout" Target="../slideLayouts/slideLayout15.xml"/>
</Relationships>
</file>

<file path=ppt/slides/_rels/slide14.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hyperlink" Target="https://pan.baidu.com/s/1PiDZpaqwaNSoEVFUj2R5rQ?pwd=2025" TargetMode="External"/><Relationship Id="rId3" Type="http://schemas.openxmlformats.org/officeDocument/2006/relationships/image" Target="../media/image35.png"/><Relationship Id="rId4" Type="http://schemas.openxmlformats.org/officeDocument/2006/relationships/slideLayout" Target="../slideLayouts/slideLayout12.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6.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7.jpeg"/><Relationship Id="rId3" Type="http://schemas.openxmlformats.org/officeDocument/2006/relationships/image" Target="../media/image36.png"/><Relationship Id="rId4" Type="http://schemas.openxmlformats.org/officeDocument/2006/relationships/slideLayout" Target="../slideLayouts/slideLayout18.xml"/>
</Relationships>
</file>

<file path=ppt/slides/_rels/slide17.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2.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4.xml"/>
</Relationships>
</file>

<file path=ppt/slides/_rels/slide19.xml.rels><?xml version="1.0" encoding="UTF-8"?>
<Relationships xmlns="http://schemas.openxmlformats.org/package/2006/relationships"><Relationship Id="rId1" Type="http://schemas.openxmlformats.org/officeDocument/2006/relationships/video" Target="file:///Users/zhengshibo/Desktop/dachuan/&#35745;&#31639;&#26426;&#35774;&#35745;&#22823;&#36187;/&#20316;&#21697;&#28436;&#31034;&#35270;&#39057;/&#28436;&#31034;&#35270;&#39057;.mp4" TargetMode="External"/><Relationship Id="rId2" Type="http://schemas.microsoft.com/office/2007/relationships/media" Target="file:///Users/zhengshibo/Desktop/dachuan/&#35745;&#31639;&#26426;&#35774;&#35745;&#22823;&#36187;/&#20316;&#21697;&#28436;&#31034;&#35270;&#39057;/&#28436;&#31034;&#35270;&#39057;.mp4" TargetMode="External"/><Relationship Id="rId3" Type="http://schemas.openxmlformats.org/officeDocument/2006/relationships/image" Target="../media/image37.tif"/><Relationship Id="rId4" Type="http://schemas.openxmlformats.org/officeDocument/2006/relationships/hyperlink" Target="https://pan.baidu.com/s/1PiDZpaqwaNSoEVFUj2R5rQ?pwd=2025" TargetMode="External"/><Relationship Id="rId5"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19.xml"/>
</Relationships>
</file>

<file path=ppt/slides/_rels/slide3.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svg"/><Relationship Id="rId3" Type="http://schemas.openxmlformats.org/officeDocument/2006/relationships/image" Target="../media/image10.png"/><Relationship Id="rId4" Type="http://schemas.openxmlformats.org/officeDocument/2006/relationships/image" Target="../media/image11.svg"/><Relationship Id="rId5" Type="http://schemas.openxmlformats.org/officeDocument/2006/relationships/slideLayout" Target="../slideLayouts/slideLayout11.xml"/>
</Relationships>
</file>

<file path=ppt/slides/_rels/slide4.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sv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slideLayout" Target="../slideLayouts/slideLayout3.xml"/>
</Relationships>
</file>

<file path=ppt/slides/_rels/slide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svg"/><Relationship Id="rId3" Type="http://schemas.openxmlformats.org/officeDocument/2006/relationships/image" Target="../media/image10.png"/><Relationship Id="rId4" Type="http://schemas.openxmlformats.org/officeDocument/2006/relationships/image" Target="../media/image11.svg"/><Relationship Id="rId5" Type="http://schemas.openxmlformats.org/officeDocument/2006/relationships/slideLayout" Target="../slideLayouts/slideLayout11.xml"/>
</Relationships>
</file>

<file path=ppt/slides/_rels/slide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jpeg"/><Relationship Id="rId3" Type="http://schemas.openxmlformats.org/officeDocument/2006/relationships/slideLayout" Target="../slideLayouts/slideLayout3.xml"/>
</Relationships>
</file>

<file path=ppt/slides/_rels/slide7.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image" Target="../media/image19.png"/><Relationship Id="rId3" Type="http://schemas.openxmlformats.org/officeDocument/2006/relationships/slideLayout" Target="../slideLayouts/slideLayout3.xml"/>
</Relationships>
</file>

<file path=ppt/slides/_rels/slide8.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jpeg"/><Relationship Id="rId3" Type="http://schemas.openxmlformats.org/officeDocument/2006/relationships/slideLayout" Target="../slideLayouts/slideLayout12.xml"/>
</Relationships>
</file>

<file path=ppt/slides/_rels/slide9.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svg"/><Relationship Id="rId3" Type="http://schemas.openxmlformats.org/officeDocument/2006/relationships/image" Target="../media/image10.png"/><Relationship Id="rId4" Type="http://schemas.openxmlformats.org/officeDocument/2006/relationships/image" Target="../media/image11.svg"/><Relationship Id="rId5" Type="http://schemas.openxmlformats.org/officeDocument/2006/relationships/slideLayout" Target="../slideLayouts/slideLayout1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9" name="图片占位符 18" descr=""/>
          <p:cNvPicPr/>
          <p:nvPr/>
        </p:nvPicPr>
        <p:blipFill>
          <a:blip r:embed="rId1"/>
          <a:srcRect l="0" t="68" r="0" b="68"/>
          <a:stretch/>
        </p:blipFill>
        <p:spPr>
          <a:xfrm>
            <a:off x="5764320" y="2590200"/>
            <a:ext cx="6422040" cy="4231440"/>
          </a:xfrm>
          <a:prstGeom prst="rect">
            <a:avLst/>
          </a:prstGeom>
          <a:noFill/>
          <a:ln w="0">
            <a:noFill/>
          </a:ln>
        </p:spPr>
      </p:pic>
      <p:pic>
        <p:nvPicPr>
          <p:cNvPr id="460" name="图片占位符 16" descr=""/>
          <p:cNvPicPr/>
          <p:nvPr/>
        </p:nvPicPr>
        <p:blipFill>
          <a:blip r:embed="rId2"/>
          <a:srcRect l="0" t="33" r="0" b="33"/>
          <a:stretch/>
        </p:blipFill>
        <p:spPr>
          <a:xfrm>
            <a:off x="0" y="2495160"/>
            <a:ext cx="5758560" cy="4326120"/>
          </a:xfrm>
          <a:prstGeom prst="rect">
            <a:avLst/>
          </a:prstGeom>
          <a:noFill/>
          <a:ln w="0">
            <a:noFill/>
          </a:ln>
        </p:spPr>
      </p:pic>
      <p:sp>
        <p:nvSpPr>
          <p:cNvPr id="461" name="矩形 19"/>
          <p:cNvSpPr/>
          <p:nvPr/>
        </p:nvSpPr>
        <p:spPr>
          <a:xfrm>
            <a:off x="0" y="7920"/>
            <a:ext cx="12186360" cy="6852240"/>
          </a:xfrm>
          <a:prstGeom prst="rect">
            <a:avLst/>
          </a:prstGeom>
          <a:gradFill rotWithShape="0">
            <a:gsLst>
              <a:gs pos="0">
                <a:srgbClr val="ffffff">
                  <a:alpha val="75000"/>
                </a:srgbClr>
              </a:gs>
              <a:gs pos="31000">
                <a:srgbClr val="ffffff">
                  <a:alpha val="85000"/>
                </a:srgbClr>
              </a:gs>
              <a:gs pos="45000">
                <a:srgbClr val="ffffff"/>
              </a:gs>
              <a:gs pos="65601">
                <a:srgbClr val="ffffff"/>
              </a:gs>
              <a:gs pos="100000">
                <a:srgbClr val="ffffff">
                  <a:alpha val="84000"/>
                </a:srgbClr>
              </a:gs>
            </a:gsLst>
            <a:lin ang="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rial"/>
              <a:ea typeface="微软雅黑"/>
            </a:endParaRPr>
          </a:p>
        </p:txBody>
      </p:sp>
      <p:sp>
        <p:nvSpPr>
          <p:cNvPr id="462" name="图片占位符 14"/>
          <p:cNvSpPr/>
          <p:nvPr/>
        </p:nvSpPr>
        <p:spPr>
          <a:xfrm>
            <a:off x="0" y="0"/>
            <a:ext cx="12186360" cy="4059000"/>
          </a:xfrm>
          <a:custGeom>
            <a:avLst/>
            <a:gdLst>
              <a:gd name="textAreaLeft" fmla="*/ 0 w 12186360"/>
              <a:gd name="textAreaRight" fmla="*/ 12192120 w 12186360"/>
              <a:gd name="textAreaTop" fmla="*/ 0 h 4059000"/>
              <a:gd name="textAreaBottom" fmla="*/ 4064760 h 4059000"/>
              <a:gd name="GluePoint1X" fmla="*/ 0 w 11291"/>
              <a:gd name="GluePoint1Y" fmla="*/ 0 h 33867"/>
              <a:gd name="GluePoint2X" fmla="*/ 0 w 11291"/>
              <a:gd name="GluePoint2Y" fmla="*/ 0 h 33867"/>
              <a:gd name="GluePoint3X" fmla="*/ 0 w 11291"/>
              <a:gd name="GluePoint3Y" fmla="*/ 0 h 33867"/>
              <a:gd name="GluePoint4X" fmla="*/ 0 w 11291"/>
              <a:gd name="GluePoint4Y" fmla="*/ 0 h 33867"/>
              <a:gd name="GluePoint5X" fmla="*/ 306955152.17111 w 11291"/>
              <a:gd name="GluePoint5Y" fmla="*/ 0 h 33867"/>
              <a:gd name="GluePoint6X" fmla="*/ 0 w 11291"/>
              <a:gd name="GluePoint6Y" fmla="*/ 0 h 33867"/>
              <a:gd name="GluePoint7X" fmla="*/ 0 w 11291"/>
              <a:gd name="GluePoint7Y" fmla="*/ 0 h 3386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Lst>
            <a:rect l="textAreaLeft" t="textAreaTop" r="textAreaRight" b="textAreaBottom"/>
            <a:pathLst>
              <a:path w="12179402" h="4062881">
                <a:moveTo>
                  <a:pt x="0" y="0"/>
                </a:moveTo>
                <a:lnTo>
                  <a:pt x="12179402" y="0"/>
                </a:lnTo>
                <a:lnTo>
                  <a:pt x="12179402" y="2622353"/>
                </a:lnTo>
                <a:lnTo>
                  <a:pt x="6086489" y="4062881"/>
                </a:lnTo>
                <a:lnTo>
                  <a:pt x="7922" y="2621254"/>
                </a:lnTo>
                <a:lnTo>
                  <a:pt x="0" y="2621254"/>
                </a:lnTo>
                <a:lnTo>
                  <a:pt x="0" y="2619375"/>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微软雅黑"/>
            </a:endParaRPr>
          </a:p>
        </p:txBody>
      </p:sp>
      <p:sp>
        <p:nvSpPr>
          <p:cNvPr id="463" name="任意多边形: 形状 20"/>
          <p:cNvSpPr/>
          <p:nvPr/>
        </p:nvSpPr>
        <p:spPr>
          <a:xfrm rot="10800000">
            <a:off x="5760" y="3960"/>
            <a:ext cx="12186360" cy="4057200"/>
          </a:xfrm>
          <a:custGeom>
            <a:avLst/>
            <a:gdLst>
              <a:gd name="textAreaLeft" fmla="*/ 0 w 12186360"/>
              <a:gd name="textAreaRight" fmla="*/ 12192120 w 12186360"/>
              <a:gd name="textAreaTop" fmla="*/ 0 h 4057200"/>
              <a:gd name="textAreaBottom" fmla="*/ 4062960 h 4057200"/>
              <a:gd name="GluePoint1X" fmla="*/ 0 w 11286"/>
              <a:gd name="GluePoint1Y" fmla="*/ 0 h 33867"/>
              <a:gd name="GluePoint2X" fmla="*/ 0 w 11286"/>
              <a:gd name="GluePoint2Y" fmla="*/ 0 h 33867"/>
              <a:gd name="GluePoint3X" fmla="*/ 0 w 11286"/>
              <a:gd name="GluePoint3Y" fmla="*/ 0 h 33867"/>
              <a:gd name="GluePoint4X" fmla="*/ 315521516.299841 w 11286"/>
              <a:gd name="GluePoint4Y" fmla="*/ 0 h 33867"/>
              <a:gd name="GluePoint5X" fmla="*/ 0 w 11286"/>
              <a:gd name="GluePoint5Y" fmla="*/ 0 h 33867"/>
              <a:gd name="GluePoint6X" fmla="*/ 0 w 11286"/>
              <a:gd name="GluePoint6Y" fmla="*/ 0 h 33867"/>
              <a:gd name="GluePoint7X" fmla="*/ 0 w 11286"/>
              <a:gd name="GluePoint7Y" fmla="*/ 0 h 33867"/>
              <a:gd name="GluePoint8X" fmla="*/ 0 w 11286"/>
              <a:gd name="GluePoint8Y" fmla="*/ 0 h 33867"/>
              <a:gd name="GluePoint9X" fmla="*/ 0 w 11286"/>
              <a:gd name="GluePoint9Y" fmla="*/ 0 h 33867"/>
              <a:gd name="GluePoint10X" fmla="*/ 0 w 11286"/>
              <a:gd name="GluePoint10Y" fmla="*/ 0 h 3386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Lst>
            <a:rect l="textAreaLeft" t="textAreaTop" r="textAreaRight" b="textAreaBottom"/>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rial"/>
              <a:ea typeface="微软雅黑"/>
            </a:endParaRPr>
          </a:p>
        </p:txBody>
      </p:sp>
      <p:grpSp>
        <p:nvGrpSpPr>
          <p:cNvPr id="464" name="组合 21"/>
          <p:cNvGrpSpPr/>
          <p:nvPr/>
        </p:nvGrpSpPr>
        <p:grpSpPr>
          <a:xfrm>
            <a:off x="4764960" y="1698480"/>
            <a:ext cx="2656440" cy="809640"/>
            <a:chOff x="4764960" y="1698480"/>
            <a:chExt cx="2656440" cy="809640"/>
          </a:xfrm>
        </p:grpSpPr>
        <p:grpSp>
          <p:nvGrpSpPr>
            <p:cNvPr id="465" name="íślïdé"/>
            <p:cNvGrpSpPr/>
            <p:nvPr/>
          </p:nvGrpSpPr>
          <p:grpSpPr>
            <a:xfrm>
              <a:off x="4764960" y="1698480"/>
              <a:ext cx="808560" cy="809640"/>
              <a:chOff x="4764960" y="1698480"/>
              <a:chExt cx="808560" cy="809640"/>
            </a:xfrm>
          </p:grpSpPr>
          <p:sp>
            <p:nvSpPr>
              <p:cNvPr id="466" name="ïṡḻïḍê"/>
              <p:cNvSpPr/>
              <p:nvPr/>
            </p:nvSpPr>
            <p:spPr>
              <a:xfrm>
                <a:off x="5124600" y="2047320"/>
                <a:ext cx="91800" cy="226800"/>
              </a:xfrm>
              <a:custGeom>
                <a:avLst/>
                <a:gdLst>
                  <a:gd name="textAreaLeft" fmla="*/ 0 w 91800"/>
                  <a:gd name="textAreaRight" fmla="*/ 97560 w 91800"/>
                  <a:gd name="textAreaTop" fmla="*/ 0 h 226800"/>
                  <a:gd name="textAreaBottom" fmla="*/ 232560 h 226800"/>
                  <a:gd name="GluePoint1X" fmla="*/ 0 w 646"/>
                  <a:gd name="GluePoint1Y" fmla="*/ 203612416.509225 h 271"/>
                  <a:gd name="GluePoint2X" fmla="*/ 0 w 646"/>
                  <a:gd name="GluePoint2Y" fmla="*/ 203612416.509225 h 271"/>
                  <a:gd name="GluePoint3X" fmla="*/ 0 w 646"/>
                  <a:gd name="GluePoint3Y" fmla="*/ 22987763.0848709 h 271"/>
                  <a:gd name="GluePoint4X" fmla="*/ 0 w 646"/>
                  <a:gd name="GluePoint4Y" fmla="*/ 0 h 271"/>
                  <a:gd name="GluePoint5X" fmla="*/ 0 w 646"/>
                  <a:gd name="GluePoint5Y" fmla="*/ 22987763.0848709 h 271"/>
                  <a:gd name="GluePoint6X" fmla="*/ 0 w 646"/>
                  <a:gd name="GluePoint6Y" fmla="*/ 184676027.343173 h 271"/>
                  <a:gd name="GluePoint7X" fmla="*/ 0 w 646"/>
                  <a:gd name="GluePoint7Y" fmla="*/ 244130940.586716 h 271"/>
                  <a:gd name="GluePoint8X" fmla="*/ 0 w 646"/>
                  <a:gd name="GluePoint8Y" fmla="*/ 184676027.343173 h 271"/>
                  <a:gd name="GluePoint9X" fmla="*/ 0 w 646"/>
                  <a:gd name="GluePoint9Y" fmla="*/ 22987763.0848709 h 271"/>
                  <a:gd name="GluePoint10X" fmla="*/ 0 w 646"/>
                  <a:gd name="GluePoint10Y" fmla="*/ 0 h 271"/>
                  <a:gd name="GluePoint11X" fmla="*/ 0 w 646"/>
                  <a:gd name="GluePoint11Y" fmla="*/ 22987763.0848709 h 271"/>
                  <a:gd name="GluePoint12X" fmla="*/ 0 w 646"/>
                  <a:gd name="GluePoint12Y" fmla="*/ 203612416.509225 h 27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Lst>
                <a:rect l="textAreaLeft" t="textAreaTop" r="textAreaRight" b="textAreaBottom"/>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solidFill>
                <a:schemeClr val="bg1"/>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467" name="ï$lîḍè"/>
              <p:cNvSpPr/>
              <p:nvPr/>
            </p:nvSpPr>
            <p:spPr>
              <a:xfrm>
                <a:off x="4848480" y="1887120"/>
                <a:ext cx="72720" cy="99000"/>
              </a:xfrm>
              <a:custGeom>
                <a:avLst/>
                <a:gdLst>
                  <a:gd name="textAreaLeft" fmla="*/ 0 w 72720"/>
                  <a:gd name="textAreaRight" fmla="*/ 78480 w 72720"/>
                  <a:gd name="textAreaTop" fmla="*/ 0 h 99000"/>
                  <a:gd name="textAreaBottom" fmla="*/ 104760 h 99000"/>
                  <a:gd name="GluePoint1X" fmla="*/ 0 w 291"/>
                  <a:gd name="GluePoint1Y" fmla="*/ 11074.1834862385 h 218"/>
                  <a:gd name="GluePoint2X" fmla="*/ 0 w 291"/>
                  <a:gd name="GluePoint2Y" fmla="*/ 11074.1834862385 h 218"/>
                  <a:gd name="GluePoint3X" fmla="*/ 0 w 291"/>
                  <a:gd name="GluePoint3Y" fmla="*/ 11778.1100917431 h 218"/>
                  <a:gd name="GluePoint4X" fmla="*/ 0 w 291"/>
                  <a:gd name="GluePoint4Y" fmla="*/ 13316.3669724771 h 218"/>
                  <a:gd name="GluePoint5X" fmla="*/ 0 w 291"/>
                  <a:gd name="GluePoint5Y" fmla="*/ 14322.880733945 h 218"/>
                  <a:gd name="GluePoint6X" fmla="*/ 0 w 291"/>
                  <a:gd name="GluePoint6Y" fmla="*/ 13069.4862385321 h 218"/>
                  <a:gd name="GluePoint7X" fmla="*/ 0 w 291"/>
                  <a:gd name="GluePoint7Y" fmla="*/ 12093.3577981651 h 218"/>
                  <a:gd name="GluePoint8X" fmla="*/ 0 w 291"/>
                  <a:gd name="GluePoint8Y" fmla="*/ 8574.99082568807 h 218"/>
                  <a:gd name="GluePoint9X" fmla="*/ 0 w 291"/>
                  <a:gd name="GluePoint9Y" fmla="*/ 5221.21100917431 h 218"/>
                  <a:gd name="GluePoint10X" fmla="*/ 0 w 291"/>
                  <a:gd name="GluePoint10Y" fmla="*/ 5465.55963302752 h 218"/>
                  <a:gd name="GluePoint11X" fmla="*/ 0 w 291"/>
                  <a:gd name="GluePoint11Y" fmla="*/ 7473.52293577982 h 218"/>
                  <a:gd name="GluePoint12X" fmla="*/ 0 w 291"/>
                  <a:gd name="GluePoint12Y" fmla="*/ 7730.53211009174 h 218"/>
                  <a:gd name="GluePoint13X" fmla="*/ 0 w 291"/>
                  <a:gd name="GluePoint13Y" fmla="*/ 7730.53211009174 h 218"/>
                  <a:gd name="GluePoint14X" fmla="*/ 0 w 291"/>
                  <a:gd name="GluePoint14Y" fmla="*/ 8739.57798165138 h 218"/>
                  <a:gd name="GluePoint15X" fmla="*/ 0 w 291"/>
                  <a:gd name="GluePoint15Y" fmla="*/ 8982.66055045872 h 218"/>
                  <a:gd name="GluePoint16X" fmla="*/ 0 w 291"/>
                  <a:gd name="GluePoint16Y" fmla="*/ 8982.66055045872 h 218"/>
                  <a:gd name="GluePoint17X" fmla="*/ 0 w 291"/>
                  <a:gd name="GluePoint17Y" fmla="*/ 10266.4403669725 h 218"/>
                  <a:gd name="GluePoint18X" fmla="*/ 0 w 291"/>
                  <a:gd name="GluePoint18Y" fmla="*/ 11074.1834862385 h 218"/>
                  <a:gd name="GluePoint19X" fmla="*/ 0 w 291"/>
                  <a:gd name="GluePoint19Y" fmla="*/ 11074.1834862385 h 218"/>
                  <a:gd name="GluePoint20X" fmla="*/ 0 w 291"/>
                  <a:gd name="GluePoint20Y" fmla="*/ 9429.57798165138 h 218"/>
                  <a:gd name="GluePoint21X" fmla="*/ 0 w 291"/>
                  <a:gd name="GluePoint21Y" fmla="*/ 7855.87155963303 h 218"/>
                  <a:gd name="GluePoint22X" fmla="*/ 0 w 291"/>
                  <a:gd name="GluePoint22Y" fmla="*/ 7592.53211009174 h 218"/>
                  <a:gd name="GluePoint23X" fmla="*/ 0 w 291"/>
                  <a:gd name="GluePoint23Y" fmla="*/ 5754.22018348624 h 218"/>
                  <a:gd name="GluePoint24X" fmla="*/ 0 w 291"/>
                  <a:gd name="GluePoint24Y" fmla="*/ 2300.42201834862 h 218"/>
                  <a:gd name="GluePoint25X" fmla="*/ 0 w 291"/>
                  <a:gd name="GluePoint25Y" fmla="*/ 887.504587155963 h 218"/>
                  <a:gd name="GluePoint26X" fmla="*/ 0 w 291"/>
                  <a:gd name="GluePoint26Y" fmla="*/ 1036.89908256881 h 218"/>
                  <a:gd name="GluePoint27X" fmla="*/ 0 w 291"/>
                  <a:gd name="GluePoint27Y" fmla="*/ 5465.55963302752 h 218"/>
                  <a:gd name="GluePoint28X" fmla="*/ 0 w 291"/>
                  <a:gd name="GluePoint28Y" fmla="*/ 9556.18348623853 h 218"/>
                  <a:gd name="GluePoint29X" fmla="*/ 0 w 291"/>
                  <a:gd name="GluePoint29Y" fmla="*/ 11074.1834862385 h 218"/>
                  <a:gd name="GluePoint30X" fmla="*/ 0 w 291"/>
                  <a:gd name="GluePoint30Y" fmla="*/ 11074.1834862385 h 218"/>
                  <a:gd name="GluePoint31X" fmla="*/ 0 w 291"/>
                  <a:gd name="GluePoint31Y" fmla="*/ 7473.52293577982 h 218"/>
                  <a:gd name="GluePoint32X" fmla="*/ 0 w 291"/>
                  <a:gd name="GluePoint32Y" fmla="*/ 7730.53211009174 h 218"/>
                  <a:gd name="GluePoint33X" fmla="*/ 0 w 291"/>
                  <a:gd name="GluePoint33Y" fmla="*/ 5406.05504587156 h 218"/>
                  <a:gd name="GluePoint34X" fmla="*/ 0 w 291"/>
                  <a:gd name="GluePoint34Y" fmla="*/ 4804.67889908257 h 218"/>
                  <a:gd name="GluePoint35X" fmla="*/ 0 w 291"/>
                  <a:gd name="GluePoint35Y" fmla="*/ 4804.67889908257 h 218"/>
                  <a:gd name="GluePoint36X" fmla="*/ 0 w 291"/>
                  <a:gd name="GluePoint36Y" fmla="*/ 3118.29357798165 h 218"/>
                  <a:gd name="GluePoint37X" fmla="*/ 0 w 291"/>
                  <a:gd name="GluePoint37Y" fmla="*/ 1416.71559633028 h 218"/>
                  <a:gd name="GluePoint38X" fmla="*/ 0 w 291"/>
                  <a:gd name="GluePoint38Y" fmla="*/ 3808.29357798165 h 218"/>
                  <a:gd name="GluePoint39X" fmla="*/ 0 w 291"/>
                  <a:gd name="GluePoint39Y" fmla="*/ 6188.47706422018 h 218"/>
                  <a:gd name="GluePoint40X" fmla="*/ 0 w 291"/>
                  <a:gd name="GluePoint40Y" fmla="*/ 6634.12844036697 h 218"/>
                  <a:gd name="GluePoint41X" fmla="*/ 0 w 291"/>
                  <a:gd name="GluePoint41Y" fmla="*/ 7473.52293577982 h 218"/>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Lst>
                <a:rect l="textAreaLeft" t="textAreaTop" r="textAreaRight" b="textAreaBottom"/>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solidFill>
                <a:schemeClr val="bg1"/>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468" name="îSļiḋé"/>
              <p:cNvSpPr/>
              <p:nvPr/>
            </p:nvSpPr>
            <p:spPr>
              <a:xfrm>
                <a:off x="5010840" y="1788120"/>
                <a:ext cx="24120" cy="63000"/>
              </a:xfrm>
              <a:custGeom>
                <a:avLst/>
                <a:gdLst>
                  <a:gd name="textAreaLeft" fmla="*/ 0 w 24120"/>
                  <a:gd name="textAreaRight" fmla="*/ 29880 w 24120"/>
                  <a:gd name="textAreaTop" fmla="*/ 0 h 63000"/>
                  <a:gd name="textAreaBottom" fmla="*/ 68760 h 63000"/>
                  <a:gd name="GluePoint1X" fmla="*/ 0 w 191"/>
                  <a:gd name="GluePoint1Y" fmla="*/ 665555.662650602 h 83"/>
                  <a:gd name="GluePoint2X" fmla="*/ 0 w 191"/>
                  <a:gd name="GluePoint2Y" fmla="*/ 3904742.36144578 h 83"/>
                  <a:gd name="GluePoint3X" fmla="*/ 0 w 191"/>
                  <a:gd name="GluePoint3Y" fmla="*/ 8521858.5060241 h 83"/>
                  <a:gd name="GluePoint4X" fmla="*/ 0 w 191"/>
                  <a:gd name="GluePoint4Y" fmla="*/ 19653826.6987952 h 83"/>
                  <a:gd name="GluePoint5X" fmla="*/ 0 w 191"/>
                  <a:gd name="GluePoint5Y" fmla="*/ 23603629.3012048 h 83"/>
                  <a:gd name="GluePoint6X" fmla="*/ 0 w 191"/>
                  <a:gd name="GluePoint6Y" fmla="*/ 26441720.4819277 h 83"/>
                  <a:gd name="GluePoint7X" fmla="*/ 0 w 191"/>
                  <a:gd name="GluePoint7Y" fmla="*/ 22746259.0843374 h 83"/>
                  <a:gd name="GluePoint8X" fmla="*/ 0 w 191"/>
                  <a:gd name="GluePoint8Y" fmla="*/ 11794031.4216867 h 83"/>
                  <a:gd name="GluePoint9X" fmla="*/ 0 w 191"/>
                  <a:gd name="GluePoint9Y" fmla="*/ 5875842.69879518 h 83"/>
                  <a:gd name="GluePoint10X" fmla="*/ 0 w 191"/>
                  <a:gd name="GluePoint10Y" fmla="*/ 2180237.10843374 h 83"/>
                  <a:gd name="GluePoint11X" fmla="*/ 0 w 191"/>
                  <a:gd name="GluePoint11Y" fmla="*/ 665555.662650602 h 8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solidFill>
                <a:schemeClr val="bg1"/>
              </a:solidFill>
              <a:ln w="0">
                <a:noFill/>
              </a:ln>
            </p:spPr>
            <p:style>
              <a:lnRef idx="0"/>
              <a:fillRef idx="0"/>
              <a:effectRef idx="0"/>
              <a:fontRef idx="minor"/>
            </p:style>
            <p:txBody>
              <a:bodyPr lIns="90000" rIns="90000" tIns="23760" bIns="2376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469" name="îŝļîḍé"/>
              <p:cNvSpPr/>
              <p:nvPr/>
            </p:nvSpPr>
            <p:spPr>
              <a:xfrm>
                <a:off x="5031720" y="1784160"/>
                <a:ext cx="15480" cy="33480"/>
              </a:xfrm>
              <a:custGeom>
                <a:avLst/>
                <a:gdLst>
                  <a:gd name="textAreaLeft" fmla="*/ 0 w 15480"/>
                  <a:gd name="textAreaRight" fmla="*/ 21240 w 15480"/>
                  <a:gd name="textAreaTop" fmla="*/ 0 h 33480"/>
                  <a:gd name="textAreaBottom" fmla="*/ 39240 h 33480"/>
                  <a:gd name="GluePoint1X" fmla="*/ 0 w 109"/>
                  <a:gd name="GluePoint1Y" fmla="*/ 3834.8813559322 h 59"/>
                  <a:gd name="GluePoint2X" fmla="*/ 0 w 109"/>
                  <a:gd name="GluePoint2Y" fmla="*/ 37920.2372881356 h 59"/>
                  <a:gd name="GluePoint3X" fmla="*/ 0 w 109"/>
                  <a:gd name="GluePoint3Y" fmla="*/ 109914.677966102 h 59"/>
                  <a:gd name="GluePoint4X" fmla="*/ 0 w 109"/>
                  <a:gd name="GluePoint4Y" fmla="*/ 164566.915254237 h 59"/>
                  <a:gd name="GluePoint5X" fmla="*/ 0 w 109"/>
                  <a:gd name="GluePoint5Y" fmla="*/ 330848.13559322 h 59"/>
                  <a:gd name="GluePoint6X" fmla="*/ 0 w 109"/>
                  <a:gd name="GluePoint6Y" fmla="*/ 276049.322033898 h 59"/>
                  <a:gd name="GluePoint7X" fmla="*/ 0 w 109"/>
                  <a:gd name="GluePoint7Y" fmla="*/ 180392.372881356 h 59"/>
                  <a:gd name="GluePoint8X" fmla="*/ 0 w 109"/>
                  <a:gd name="GluePoint8Y" fmla="*/ 119955.152542373 h 59"/>
                  <a:gd name="GluePoint9X" fmla="*/ 0 w 109"/>
                  <a:gd name="GluePoint9Y" fmla="*/ 22902.5423728814 h 59"/>
                  <a:gd name="GluePoint10X" fmla="*/ 0 w 109"/>
                  <a:gd name="GluePoint10Y" fmla="*/ 3834.8813559322 h 5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Lst>
                <a:rect l="textAreaLeft" t="textAreaTop" r="textAreaRight" b="textAreaBottom"/>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solidFill>
                <a:schemeClr val="bg1"/>
              </a:solidFill>
              <a:ln w="0">
                <a:noFill/>
              </a:ln>
            </p:spPr>
            <p:style>
              <a:lnRef idx="0"/>
              <a:fillRef idx="0"/>
              <a:effectRef idx="0"/>
              <a:fontRef idx="minor"/>
            </p:style>
            <p:txBody>
              <a:bodyPr lIns="90000" rIns="90000" tIns="-5760" bIns="-576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470" name="ïṩḻiďé"/>
              <p:cNvSpPr/>
              <p:nvPr/>
            </p:nvSpPr>
            <p:spPr>
              <a:xfrm>
                <a:off x="5042880" y="1749960"/>
                <a:ext cx="41760" cy="85680"/>
              </a:xfrm>
              <a:custGeom>
                <a:avLst/>
                <a:gdLst>
                  <a:gd name="textAreaLeft" fmla="*/ 0 w 41760"/>
                  <a:gd name="textAreaRight" fmla="*/ 47520 w 41760"/>
                  <a:gd name="textAreaTop" fmla="*/ 0 h 85680"/>
                  <a:gd name="textAreaBottom" fmla="*/ 91440 h 85680"/>
                  <a:gd name="GluePoint1X" fmla="*/ 0 w 254"/>
                  <a:gd name="GluePoint1Y" fmla="*/ 0 h 132"/>
                  <a:gd name="GluePoint2X" fmla="*/ 0 w 254"/>
                  <a:gd name="GluePoint2Y" fmla="*/ 85549.3257575758 h 132"/>
                  <a:gd name="GluePoint3X" fmla="*/ 0 w 254"/>
                  <a:gd name="GluePoint3Y" fmla="*/ 298864.068181818 h 132"/>
                  <a:gd name="GluePoint4X" fmla="*/ 0 w 254"/>
                  <a:gd name="GluePoint4Y" fmla="*/ 559739.810606061 h 132"/>
                  <a:gd name="GluePoint5X" fmla="*/ 0 w 254"/>
                  <a:gd name="GluePoint5Y" fmla="*/ 1411859.90909091 h 132"/>
                  <a:gd name="GluePoint6X" fmla="*/ 0 w 254"/>
                  <a:gd name="GluePoint6Y" fmla="*/ 2113819.20454545 h 132"/>
                  <a:gd name="GluePoint7X" fmla="*/ 0 w 254"/>
                  <a:gd name="GluePoint7Y" fmla="*/ 2804473.07575758 h 132"/>
                  <a:gd name="GluePoint8X" fmla="*/ 0 w 254"/>
                  <a:gd name="GluePoint8Y" fmla="*/ 2556995.81818182 h 132"/>
                  <a:gd name="GluePoint9X" fmla="*/ 0 w 254"/>
                  <a:gd name="GluePoint9Y" fmla="*/ 2296025.92424242 h 132"/>
                  <a:gd name="GluePoint10X" fmla="*/ 0 w 254"/>
                  <a:gd name="GluePoint10Y" fmla="*/ 1002425.75 h 132"/>
                  <a:gd name="GluePoint11X" fmla="*/ 0 w 254"/>
                  <a:gd name="GluePoint11Y" fmla="*/ 493946.007575758 h 132"/>
                  <a:gd name="GluePoint12X" fmla="*/ 0 w 254"/>
                  <a:gd name="GluePoint12Y" fmla="*/ 136992.265151515 h 132"/>
                  <a:gd name="GluePoint13X" fmla="*/ 0 w 254"/>
                  <a:gd name="GluePoint13Y" fmla="*/ 0 h 13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Lst>
                <a:rect l="textAreaLeft" t="textAreaTop" r="textAreaRight" b="textAreaBottom"/>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solidFill>
                <a:schemeClr val="bg1"/>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471" name="ïṣ1ïḓè"/>
              <p:cNvSpPr/>
              <p:nvPr/>
            </p:nvSpPr>
            <p:spPr>
              <a:xfrm>
                <a:off x="5306400" y="1820520"/>
                <a:ext cx="15480" cy="28080"/>
              </a:xfrm>
              <a:custGeom>
                <a:avLst/>
                <a:gdLst>
                  <a:gd name="textAreaLeft" fmla="*/ 0 w 15480"/>
                  <a:gd name="textAreaRight" fmla="*/ 21240 w 15480"/>
                  <a:gd name="textAreaTop" fmla="*/ 0 h 28080"/>
                  <a:gd name="textAreaBottom" fmla="*/ 33840 h 28080"/>
                  <a:gd name="GluePoint1X" fmla="*/ 0 w 94"/>
                  <a:gd name="GluePoint1Y" fmla="*/ 8158.42372881356 h 59"/>
                  <a:gd name="GluePoint2X" fmla="*/ 0 w 94"/>
                  <a:gd name="GluePoint2Y" fmla="*/ 25115.3050847458 h 59"/>
                  <a:gd name="GluePoint3X" fmla="*/ 0 w 94"/>
                  <a:gd name="GluePoint3Y" fmla="*/ 15971.3898305085 h 59"/>
                  <a:gd name="GluePoint4X" fmla="*/ 0 w 94"/>
                  <a:gd name="GluePoint4Y" fmla="*/ 3403.69491525424 h 59"/>
                  <a:gd name="GluePoint5X" fmla="*/ 0 w 94"/>
                  <a:gd name="GluePoint5Y" fmla="*/ 8158.42372881356 h 59"/>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solidFill>
                <a:schemeClr val="bg1"/>
              </a:solidFill>
              <a:ln w="0">
                <a:noFill/>
              </a:ln>
            </p:spPr>
            <p:style>
              <a:lnRef idx="0"/>
              <a:fillRef idx="0"/>
              <a:effectRef idx="0"/>
              <a:fontRef idx="minor"/>
            </p:style>
            <p:txBody>
              <a:bodyPr lIns="90000" rIns="90000" tIns="-11160" bIns="-1116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472" name="îsḻíḓê"/>
              <p:cNvSpPr/>
              <p:nvPr/>
            </p:nvSpPr>
            <p:spPr>
              <a:xfrm>
                <a:off x="5446440" y="1940400"/>
                <a:ext cx="78120" cy="52920"/>
              </a:xfrm>
              <a:custGeom>
                <a:avLst/>
                <a:gdLst>
                  <a:gd name="textAreaLeft" fmla="*/ 0 w 78120"/>
                  <a:gd name="textAreaRight" fmla="*/ 83880 w 78120"/>
                  <a:gd name="textAreaTop" fmla="*/ 0 h 52920"/>
                  <a:gd name="textAreaBottom" fmla="*/ 58680 h 52920"/>
                  <a:gd name="GluePoint1X" fmla="*/ 17445.3496932515 w 163"/>
                  <a:gd name="GluePoint1Y" fmla="*/ 0 h 233"/>
                  <a:gd name="GluePoint2X" fmla="*/ 16311.2147239264 w 163"/>
                  <a:gd name="GluePoint2Y" fmla="*/ 0 h 233"/>
                  <a:gd name="GluePoint3X" fmla="*/ 15342.9202453988 w 163"/>
                  <a:gd name="GluePoint3Y" fmla="*/ 0 h 233"/>
                  <a:gd name="GluePoint4X" fmla="*/ 12125.0797546012 w 163"/>
                  <a:gd name="GluePoint4Y" fmla="*/ 0 h 233"/>
                  <a:gd name="GluePoint5X" fmla="*/ 10001.2515337423 w 163"/>
                  <a:gd name="GluePoint5Y" fmla="*/ 0 h 233"/>
                  <a:gd name="GluePoint6X" fmla="*/ 8625.04294478528 w 163"/>
                  <a:gd name="GluePoint6Y" fmla="*/ 0 h 233"/>
                  <a:gd name="GluePoint7X" fmla="*/ 9260.31901840491 w 163"/>
                  <a:gd name="GluePoint7Y" fmla="*/ 0 h 233"/>
                  <a:gd name="GluePoint8X" fmla="*/ 10001.2515337423 w 163"/>
                  <a:gd name="GluePoint8Y" fmla="*/ 0 h 233"/>
                  <a:gd name="GluePoint9X" fmla="*/ 9703.00613496933 w 163"/>
                  <a:gd name="GluePoint9Y" fmla="*/ 0 h 233"/>
                  <a:gd name="GluePoint10X" fmla="*/ 8625.04294478528 w 163"/>
                  <a:gd name="GluePoint10Y" fmla="*/ 0 h 233"/>
                  <a:gd name="GluePoint11X" fmla="*/ 3946.73619631902 w 163"/>
                  <a:gd name="GluePoint11Y" fmla="*/ 0 h 233"/>
                  <a:gd name="GluePoint12X" fmla="*/ 2590.58895705522 w 163"/>
                  <a:gd name="GluePoint12Y" fmla="*/ 0 h 233"/>
                  <a:gd name="GluePoint13X" fmla="*/ 1534.0245398773 w 163"/>
                  <a:gd name="GluePoint13Y" fmla="*/ 0 h 233"/>
                  <a:gd name="GluePoint14X" fmla="*/ 0 w 163"/>
                  <a:gd name="GluePoint14Y" fmla="*/ 0 h 233"/>
                  <a:gd name="GluePoint15X" fmla="*/ 457.398773006135 w 163"/>
                  <a:gd name="GluePoint15Y" fmla="*/ 0 h 233"/>
                  <a:gd name="GluePoint16X" fmla="*/ 4393.43558282209 w 163"/>
                  <a:gd name="GluePoint16Y" fmla="*/ 0 h 233"/>
                  <a:gd name="GluePoint17X" fmla="*/ 8625.04294478528 w 163"/>
                  <a:gd name="GluePoint17Y" fmla="*/ 0 h 233"/>
                  <a:gd name="GluePoint18X" fmla="*/ 12744.3067484663 w 163"/>
                  <a:gd name="GluePoint18Y" fmla="*/ 0 h 233"/>
                  <a:gd name="GluePoint19X" fmla="*/ 12125.0797546012 w 163"/>
                  <a:gd name="GluePoint19Y" fmla="*/ 0 h 233"/>
                  <a:gd name="GluePoint20X" fmla="*/ 10390.4417177914 w 163"/>
                  <a:gd name="GluePoint20Y" fmla="*/ 0 h 233"/>
                  <a:gd name="GluePoint21X" fmla="*/ 9703.00613496933 w 163"/>
                  <a:gd name="GluePoint21Y" fmla="*/ 0 h 233"/>
                  <a:gd name="GluePoint22X" fmla="*/ 10756.8957055215 w 163"/>
                  <a:gd name="GluePoint22Y" fmla="*/ 0 h 233"/>
                  <a:gd name="GluePoint23X" fmla="*/ 12518.282208589 w 163"/>
                  <a:gd name="GluePoint23Y" fmla="*/ 0 h 233"/>
                  <a:gd name="GluePoint24X" fmla="*/ 14850.7484662577 w 163"/>
                  <a:gd name="GluePoint24Y" fmla="*/ 0 h 233"/>
                  <a:gd name="GluePoint25X" fmla="*/ 13140.1840490798 w 163"/>
                  <a:gd name="GluePoint25Y" fmla="*/ 0 h 233"/>
                  <a:gd name="GluePoint26X" fmla="*/ 13934.6134969325 w 163"/>
                  <a:gd name="GluePoint26Y" fmla="*/ 0 h 233"/>
                  <a:gd name="GluePoint27X" fmla="*/ 16979.9263803681 w 163"/>
                  <a:gd name="GluePoint27Y" fmla="*/ 0 h 233"/>
                  <a:gd name="GluePoint28X" fmla="*/ 19213.4233128834 w 163"/>
                  <a:gd name="GluePoint28Y" fmla="*/ 0 h 233"/>
                  <a:gd name="GluePoint29X" fmla="*/ 20562.8834355828 w 163"/>
                  <a:gd name="GluePoint29Y" fmla="*/ 0 h 233"/>
                  <a:gd name="GluePoint30X" fmla="*/ 22252.0490797546 w 163"/>
                  <a:gd name="GluePoint30Y" fmla="*/ 0 h 233"/>
                  <a:gd name="GluePoint31X" fmla="*/ 24857.3496932515 w 163"/>
                  <a:gd name="GluePoint31Y" fmla="*/ 0 h 233"/>
                  <a:gd name="GluePoint32X" fmla="*/ 25171.6441717791 w 163"/>
                  <a:gd name="GluePoint32Y" fmla="*/ 0 h 233"/>
                  <a:gd name="GluePoint33X" fmla="*/ 26614.7239263804 w 163"/>
                  <a:gd name="GluePoint33Y" fmla="*/ 0 h 233"/>
                  <a:gd name="GluePoint34X" fmla="*/ 27558.9447852761 w 163"/>
                  <a:gd name="GluePoint34Y" fmla="*/ 0 h 233"/>
                  <a:gd name="GluePoint35X" fmla="*/ 28747.9141104294 w 163"/>
                  <a:gd name="GluePoint35Y" fmla="*/ 0 h 233"/>
                  <a:gd name="GluePoint36X" fmla="*/ 28346.6871165644 w 163"/>
                  <a:gd name="GluePoint36Y" fmla="*/ 0 h 233"/>
                  <a:gd name="GluePoint37X" fmla="*/ 26169.3619631902 w 163"/>
                  <a:gd name="GluePoint37Y" fmla="*/ 0 h 233"/>
                  <a:gd name="GluePoint38X" fmla="*/ 24857.3496932515 w 163"/>
                  <a:gd name="GluePoint38Y" fmla="*/ 0 h 233"/>
                  <a:gd name="GluePoint39X" fmla="*/ 24072.282208589 w 163"/>
                  <a:gd name="GluePoint39Y" fmla="*/ 0 h 233"/>
                  <a:gd name="GluePoint40X" fmla="*/ 22754.9202453988 w 163"/>
                  <a:gd name="GluePoint40Y" fmla="*/ 0 h 233"/>
                  <a:gd name="GluePoint41X" fmla="*/ 21334.5766871166 w 163"/>
                  <a:gd name="GluePoint41Y" fmla="*/ 0 h 233"/>
                  <a:gd name="GluePoint42X" fmla="*/ 19593.2515337423 w 163"/>
                  <a:gd name="GluePoint42Y" fmla="*/ 0 h 233"/>
                  <a:gd name="GluePoint43X" fmla="*/ 18761.3742331288 w 163"/>
                  <a:gd name="GluePoint43Y" fmla="*/ 0 h 233"/>
                  <a:gd name="GluePoint44X" fmla="*/ 14553.8404907975 w 163"/>
                  <a:gd name="GluePoint44Y" fmla="*/ 0 h 233"/>
                  <a:gd name="GluePoint45X" fmla="*/ 14268.9693251534 w 163"/>
                  <a:gd name="GluePoint45Y" fmla="*/ 0 h 233"/>
                  <a:gd name="GluePoint46X" fmla="*/ 12518.282208589 w 163"/>
                  <a:gd name="GluePoint46Y" fmla="*/ 0 h 233"/>
                  <a:gd name="GluePoint47X" fmla="*/ 11008.3312883436 w 163"/>
                  <a:gd name="GluePoint47Y" fmla="*/ 0 h 233"/>
                  <a:gd name="GluePoint48X" fmla="*/ 11792.0613496933 w 163"/>
                  <a:gd name="GluePoint48Y" fmla="*/ 0 h 233"/>
                  <a:gd name="GluePoint49X" fmla="*/ 14850.7484662577 w 163"/>
                  <a:gd name="GluePoint49Y" fmla="*/ 0 h 233"/>
                  <a:gd name="GluePoint50X" fmla="*/ 16045.0674846626 w 163"/>
                  <a:gd name="GluePoint50Y" fmla="*/ 0 h 233"/>
                  <a:gd name="GluePoint51X" fmla="*/ 16311.2147239264 w 163"/>
                  <a:gd name="GluePoint51Y" fmla="*/ 0 h 233"/>
                  <a:gd name="GluePoint52X" fmla="*/ 16311.2147239264 w 163"/>
                  <a:gd name="GluePoint52Y" fmla="*/ 0 h 233"/>
                  <a:gd name="GluePoint53X" fmla="*/ 21967.1779141104 w 163"/>
                  <a:gd name="GluePoint53Y" fmla="*/ 0 h 233"/>
                  <a:gd name="GluePoint54X" fmla="*/ 23717.8650306748 w 163"/>
                  <a:gd name="GluePoint54Y" fmla="*/ 0 h 233"/>
                  <a:gd name="GluePoint55X" fmla="*/ 21967.1779141104 w 163"/>
                  <a:gd name="GluePoint55Y" fmla="*/ 0 h 233"/>
                  <a:gd name="GluePoint56X" fmla="*/ 20140.2576687117 w 163"/>
                  <a:gd name="GluePoint56Y" fmla="*/ 0 h 233"/>
                  <a:gd name="GluePoint57X" fmla="*/ 16979.9263803681 w 163"/>
                  <a:gd name="GluePoint57Y" fmla="*/ 0 h 233"/>
                  <a:gd name="GluePoint58X" fmla="*/ 14553.8404907975 w 163"/>
                  <a:gd name="GluePoint58Y" fmla="*/ 0 h 233"/>
                  <a:gd name="GluePoint59X" fmla="*/ 13934.6134969325 w 163"/>
                  <a:gd name="GluePoint59Y" fmla="*/ 0 h 233"/>
                  <a:gd name="GluePoint60X" fmla="*/ 17764.9938650307 w 163"/>
                  <a:gd name="GluePoint60Y" fmla="*/ 0 h 233"/>
                  <a:gd name="GluePoint61X" fmla="*/ 18761.3742331288 w 163"/>
                  <a:gd name="GluePoint61Y" fmla="*/ 0 h 233"/>
                  <a:gd name="GluePoint62X" fmla="*/ 17445.3496932515 w 163"/>
                  <a:gd name="GluePoint62Y" fmla="*/ 0 h 23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 ang="0">
                    <a:pos x="GluePoint62X" y="GluePoint62Y"/>
                  </a:cxn>
                </a:cxnLst>
                <a:rect l="textAreaLeft" t="textAreaTop" r="textAreaRight" b="textAreaBottom"/>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solidFill>
                <a:schemeClr val="bg1"/>
              </a:solidFill>
              <a:ln w="0">
                <a:noFill/>
              </a:ln>
            </p:spPr>
            <p:style>
              <a:lnRef idx="0"/>
              <a:fillRef idx="0"/>
              <a:effectRef idx="0"/>
              <a:fontRef idx="minor"/>
            </p:style>
            <p:txBody>
              <a:bodyPr lIns="90000" rIns="90000" tIns="13680" bIns="1368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473" name="ïşḷîďè"/>
              <p:cNvSpPr/>
              <p:nvPr/>
            </p:nvSpPr>
            <p:spPr>
              <a:xfrm>
                <a:off x="5423040" y="1959840"/>
                <a:ext cx="43560" cy="32400"/>
              </a:xfrm>
              <a:custGeom>
                <a:avLst/>
                <a:gdLst>
                  <a:gd name="textAreaLeft" fmla="*/ 0 w 43560"/>
                  <a:gd name="textAreaRight" fmla="*/ 49320 w 43560"/>
                  <a:gd name="textAreaTop" fmla="*/ 0 h 32400"/>
                  <a:gd name="textAreaBottom" fmla="*/ 38160 h 32400"/>
                  <a:gd name="GluePoint1X" fmla="*/ 1863.37735849057 w 106"/>
                  <a:gd name="GluePoint1Y" fmla="*/ 0 h 137"/>
                  <a:gd name="GluePoint2X" fmla="*/ 1711.45283018868 w 106"/>
                  <a:gd name="GluePoint2Y" fmla="*/ 0 h 137"/>
                  <a:gd name="GluePoint3X" fmla="*/ 1925.52830188679 w 106"/>
                  <a:gd name="GluePoint3Y" fmla="*/ 0 h 137"/>
                  <a:gd name="GluePoint4X" fmla="*/ 1542.2641509434 w 106"/>
                  <a:gd name="GluePoint4Y" fmla="*/ 0 h 137"/>
                  <a:gd name="GluePoint5X" fmla="*/ 1119.8679245283 w 106"/>
                  <a:gd name="GluePoint5Y" fmla="*/ 0 h 137"/>
                  <a:gd name="GluePoint6X" fmla="*/ 795.301886792453 w 106"/>
                  <a:gd name="GluePoint6Y" fmla="*/ 0 h 137"/>
                  <a:gd name="GluePoint7X" fmla="*/ 647.981132075472 w 106"/>
                  <a:gd name="GluePoint7Y" fmla="*/ 0 h 137"/>
                  <a:gd name="GluePoint8X" fmla="*/ 1009.37735849057 w 106"/>
                  <a:gd name="GluePoint8Y" fmla="*/ 0 h 137"/>
                  <a:gd name="GluePoint9X" fmla="*/ 1269.49056603774 w 106"/>
                  <a:gd name="GluePoint9Y" fmla="*/ 0 h 137"/>
                  <a:gd name="GluePoint10X" fmla="*/ 1064.62264150943 w 106"/>
                  <a:gd name="GluePoint10Y" fmla="*/ 0 h 137"/>
                  <a:gd name="GluePoint11X" fmla="*/ 476.490566037736 w 106"/>
                  <a:gd name="GluePoint11Y" fmla="*/ 0 h 137"/>
                  <a:gd name="GluePoint12X" fmla="*/ 389.018867924528 w 106"/>
                  <a:gd name="GluePoint12Y" fmla="*/ 0 h 137"/>
                  <a:gd name="GluePoint13X" fmla="*/ 268.169811320755 w 106"/>
                  <a:gd name="GluePoint13Y" fmla="*/ 0 h 137"/>
                  <a:gd name="GluePoint14X" fmla="*/ 122 w 106"/>
                  <a:gd name="GluePoint14Y" fmla="*/ 0 h 137"/>
                  <a:gd name="GluePoint15X" fmla="*/ 58.6981132075472 w 106"/>
                  <a:gd name="GluePoint15Y" fmla="*/ 0 h 137"/>
                  <a:gd name="GluePoint16X" fmla="*/ 710.132075471698 w 106"/>
                  <a:gd name="GluePoint16Y" fmla="*/ 0 h 137"/>
                  <a:gd name="GluePoint17X" fmla="*/ 1186.62264150943 w 106"/>
                  <a:gd name="GluePoint17Y" fmla="*/ 0 h 137"/>
                  <a:gd name="GluePoint18X" fmla="*/ 1442.1320754717 w 106"/>
                  <a:gd name="GluePoint18Y" fmla="*/ 0 h 137"/>
                  <a:gd name="GluePoint19X" fmla="*/ 1655.05660377358 w 106"/>
                  <a:gd name="GluePoint19Y" fmla="*/ 0 h 137"/>
                  <a:gd name="GluePoint20X" fmla="*/ 1966.96226415094 w 106"/>
                  <a:gd name="GluePoint20Y" fmla="*/ 0 h 137"/>
                  <a:gd name="GluePoint21X" fmla="*/ 1757.49056603774 w 106"/>
                  <a:gd name="GluePoint21Y" fmla="*/ 0 h 137"/>
                  <a:gd name="GluePoint22X" fmla="*/ 1790.8679245283 w 106"/>
                  <a:gd name="GluePoint22Y" fmla="*/ 0 h 137"/>
                  <a:gd name="GluePoint23X" fmla="*/ 2185.64150943396 w 106"/>
                  <a:gd name="GluePoint23Y" fmla="*/ 0 h 137"/>
                  <a:gd name="GluePoint24X" fmla="*/ 2487.18867924528 w 106"/>
                  <a:gd name="GluePoint24Y" fmla="*/ 0 h 137"/>
                  <a:gd name="GluePoint25X" fmla="*/ 2110.83018867925 w 106"/>
                  <a:gd name="GluePoint25Y" fmla="*/ 0 h 137"/>
                  <a:gd name="GluePoint26X" fmla="*/ 1863.37735849057 w 106"/>
                  <a:gd name="GluePoint26Y" fmla="*/ 0 h 13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Lst>
                <a:rect l="textAreaLeft" t="textAreaTop" r="textAreaRight" b="textAreaBottom"/>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solidFill>
                <a:schemeClr val="bg1"/>
              </a:solidFill>
              <a:ln w="0">
                <a:noFill/>
              </a:ln>
            </p:spPr>
            <p:style>
              <a:lnRef idx="0"/>
              <a:fillRef idx="0"/>
              <a:effectRef idx="0"/>
              <a:fontRef idx="minor"/>
            </p:style>
            <p:txBody>
              <a:bodyPr lIns="90000" rIns="90000" tIns="-6840" bIns="-684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474" name="îṡlïḋe"/>
              <p:cNvSpPr/>
              <p:nvPr/>
            </p:nvSpPr>
            <p:spPr>
              <a:xfrm>
                <a:off x="5265360" y="1768320"/>
                <a:ext cx="71640" cy="62640"/>
              </a:xfrm>
              <a:custGeom>
                <a:avLst/>
                <a:gdLst>
                  <a:gd name="textAreaLeft" fmla="*/ 0 w 71640"/>
                  <a:gd name="textAreaRight" fmla="*/ 77400 w 71640"/>
                  <a:gd name="textAreaTop" fmla="*/ 0 h 62640"/>
                  <a:gd name="textAreaBottom" fmla="*/ 68400 h 62640"/>
                  <a:gd name="GluePoint1X" fmla="*/ 527.368421052632 w 190"/>
                  <a:gd name="GluePoint1Y" fmla="*/ 0.813953488372093 h 215"/>
                  <a:gd name="GluePoint2X" fmla="*/ 456.842105263158 w 190"/>
                  <a:gd name="GluePoint2Y" fmla="*/ 3.25581395348837 h 215"/>
                  <a:gd name="GluePoint3X" fmla="*/ 447.368421052632 w 190"/>
                  <a:gd name="GluePoint3Y" fmla="*/ 3.25581395348837 h 215"/>
                  <a:gd name="GluePoint4X" fmla="*/ 340 w 190"/>
                  <a:gd name="GluePoint4Y" fmla="*/ 3.25581395348837 h 215"/>
                  <a:gd name="GluePoint5X" fmla="*/ 258.947368421053 w 190"/>
                  <a:gd name="GluePoint5Y" fmla="*/ 2.44186046511628 h 215"/>
                  <a:gd name="GluePoint6X" fmla="*/ 207.368421052632 w 190"/>
                  <a:gd name="GluePoint6Y" fmla="*/ 2.44186046511628 h 215"/>
                  <a:gd name="GluePoint7X" fmla="*/ 234.736842105263 w 190"/>
                  <a:gd name="GluePoint7Y" fmla="*/ 5.69767441860465 h 215"/>
                  <a:gd name="GluePoint8X" fmla="*/ 324.21052631579 w 190"/>
                  <a:gd name="GluePoint8Y" fmla="*/ 5.69767441860465 h 215"/>
                  <a:gd name="GluePoint9X" fmla="*/ 391.578947368421 w 190"/>
                  <a:gd name="GluePoint9Y" fmla="*/ 5.69767441860465 h 215"/>
                  <a:gd name="GluePoint10X" fmla="*/ 361.052631578947 w 190"/>
                  <a:gd name="GluePoint10Y" fmla="*/ 6.51162790697674 h 215"/>
                  <a:gd name="GluePoint11X" fmla="*/ 234.736842105263 w 190"/>
                  <a:gd name="GluePoint11Y" fmla="*/ 8.95348837209302 h 215"/>
                  <a:gd name="GluePoint12X" fmla="*/ 94.7368421052632 w 190"/>
                  <a:gd name="GluePoint12Y" fmla="*/ 10.5813953488372 h 215"/>
                  <a:gd name="GluePoint13X" fmla="*/ 80 w 190"/>
                  <a:gd name="GluePoint13Y" fmla="*/ 9.76744186046512 h 215"/>
                  <a:gd name="GluePoint14X" fmla="*/ 23.1578947368421 w 190"/>
                  <a:gd name="GluePoint14Y" fmla="*/ 10.5813953488372 h 215"/>
                  <a:gd name="GluePoint15X" fmla="*/ 5.26315789473684 w 190"/>
                  <a:gd name="GluePoint15Y" fmla="*/ 12.2093023255814 h 215"/>
                  <a:gd name="GluePoint16X" fmla="*/ 46.3157894736842 w 190"/>
                  <a:gd name="GluePoint16Y" fmla="*/ 13.0232558139535 h 215"/>
                  <a:gd name="GluePoint17X" fmla="*/ 177.894736842105 w 190"/>
                  <a:gd name="GluePoint17Y" fmla="*/ 11.3953488372093 h 215"/>
                  <a:gd name="GluePoint18X" fmla="*/ 348.421052631579 w 190"/>
                  <a:gd name="GluePoint18Y" fmla="*/ 8.13953488372093 h 215"/>
                  <a:gd name="GluePoint19X" fmla="*/ 469.473684210526 w 190"/>
                  <a:gd name="GluePoint19Y" fmla="*/ 5.69767441860465 h 215"/>
                  <a:gd name="GluePoint20X" fmla="*/ 621.052631578947 w 190"/>
                  <a:gd name="GluePoint20Y" fmla="*/ 5.69767441860465 h 215"/>
                  <a:gd name="GluePoint21X" fmla="*/ 688.421052631579 w 190"/>
                  <a:gd name="GluePoint21Y" fmla="*/ 5.69767441860465 h 215"/>
                  <a:gd name="GluePoint22X" fmla="*/ 742.105263157895 w 190"/>
                  <a:gd name="GluePoint22Y" fmla="*/ 4.06976744186047 h 215"/>
                  <a:gd name="GluePoint23X" fmla="*/ 667.368421052632 w 190"/>
                  <a:gd name="GluePoint23Y" fmla="*/ 3.25581395348837 h 215"/>
                  <a:gd name="GluePoint24X" fmla="*/ 578.947368421053 w 190"/>
                  <a:gd name="GluePoint24Y" fmla="*/ 3.25581395348837 h 215"/>
                  <a:gd name="GluePoint25X" fmla="*/ 527.368421052632 w 190"/>
                  <a:gd name="GluePoint25Y" fmla="*/ 3.25581395348837 h 215"/>
                  <a:gd name="GluePoint26X" fmla="*/ 564.21052631579 w 190"/>
                  <a:gd name="GluePoint26Y" fmla="*/ 2.44186046511628 h 215"/>
                  <a:gd name="GluePoint27X" fmla="*/ 602.105263157895 w 190"/>
                  <a:gd name="GluePoint27Y" fmla="*/ 1.62790697674419 h 215"/>
                  <a:gd name="GluePoint28X" fmla="*/ 650.526315789474 w 190"/>
                  <a:gd name="GluePoint28Y" fmla="*/ 0 h 215"/>
                  <a:gd name="GluePoint29X" fmla="*/ 638.947368421053 w 190"/>
                  <a:gd name="GluePoint29Y" fmla="*/ 0 h 215"/>
                  <a:gd name="GluePoint30X" fmla="*/ 566.315789473684 w 190"/>
                  <a:gd name="GluePoint30Y" fmla="*/ 0 h 215"/>
                  <a:gd name="GluePoint31X" fmla="*/ 527.368421052632 w 190"/>
                  <a:gd name="GluePoint31Y" fmla="*/ 0.813953488372093 h 21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Lst>
                <a:rect l="textAreaLeft" t="textAreaTop" r="textAreaRight" b="textAreaBottom"/>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solidFill>
                <a:schemeClr val="bg1"/>
              </a:solidFill>
              <a:ln w="0">
                <a:noFill/>
              </a:ln>
            </p:spPr>
            <p:style>
              <a:lnRef idx="0"/>
              <a:fillRef idx="0"/>
              <a:effectRef idx="0"/>
              <a:fontRef idx="minor"/>
            </p:style>
            <p:txBody>
              <a:bodyPr lIns="90000" rIns="90000" tIns="23400" bIns="234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475" name="í$ḻíde"/>
              <p:cNvSpPr/>
              <p:nvPr/>
            </p:nvSpPr>
            <p:spPr>
              <a:xfrm>
                <a:off x="5036760" y="1891080"/>
                <a:ext cx="266040" cy="384480"/>
              </a:xfrm>
              <a:custGeom>
                <a:avLst/>
                <a:gdLst>
                  <a:gd name="textAreaLeft" fmla="*/ 0 w 266040"/>
                  <a:gd name="textAreaRight" fmla="*/ 271800 w 266040"/>
                  <a:gd name="textAreaTop" fmla="*/ 0 h 384480"/>
                  <a:gd name="textAreaBottom" fmla="*/ 390240 h 384480"/>
                  <a:gd name="GluePoint1X" fmla="*/ 0.682656826568266 w 1084"/>
                  <a:gd name="GluePoint1Y" fmla="*/ 12161.1139072848 h 755"/>
                  <a:gd name="GluePoint2X" fmla="*/ 0.682656826568266 w 1084"/>
                  <a:gd name="GluePoint2Y" fmla="*/ 12161.1139072848 h 755"/>
                  <a:gd name="GluePoint3X" fmla="*/ 0 w 1084"/>
                  <a:gd name="GluePoint3Y" fmla="*/ 2935.14834437086 h 755"/>
                  <a:gd name="GluePoint4X" fmla="*/ 0 w 1084"/>
                  <a:gd name="GluePoint4Y" fmla="*/ 2935.14834437086 h 755"/>
                  <a:gd name="GluePoint5X" fmla="*/ 0 w 1084"/>
                  <a:gd name="GluePoint5Y" fmla="*/ 0 h 755"/>
                  <a:gd name="GluePoint6X" fmla="*/ 0 w 1084"/>
                  <a:gd name="GluePoint6Y" fmla="*/ 11196.8900662252 h 755"/>
                  <a:gd name="GluePoint7X" fmla="*/ 0 w 1084"/>
                  <a:gd name="GluePoint7Y" fmla="*/ 11196.8900662252 h 755"/>
                  <a:gd name="GluePoint8X" fmla="*/ 0 w 1084"/>
                  <a:gd name="GluePoint8Y" fmla="*/ 12795.4344370861 h 755"/>
                  <a:gd name="GluePoint9X" fmla="*/ 0 w 1084"/>
                  <a:gd name="GluePoint9Y" fmla="*/ 25232.6476821192 h 755"/>
                  <a:gd name="GluePoint10X" fmla="*/ 0 w 1084"/>
                  <a:gd name="GluePoint10Y" fmla="*/ 61155.2953642384 h 755"/>
                  <a:gd name="GluePoint11X" fmla="*/ 0 w 1084"/>
                  <a:gd name="GluePoint11Y" fmla="*/ 61155.2953642384 h 755"/>
                  <a:gd name="GluePoint12X" fmla="*/ 0 w 1084"/>
                  <a:gd name="GluePoint12Y" fmla="*/ 80417.1178807947 h 755"/>
                  <a:gd name="GluePoint13X" fmla="*/ 0 w 1084"/>
                  <a:gd name="GluePoint13Y" fmla="*/ 175569.445033113 h 755"/>
                  <a:gd name="GluePoint14X" fmla="*/ 0 w 1084"/>
                  <a:gd name="GluePoint14Y" fmla="*/ 220000.2 h 755"/>
                  <a:gd name="GluePoint15X" fmla="*/ 0 w 1084"/>
                  <a:gd name="GluePoint15Y" fmla="*/ 220000.2 h 755"/>
                  <a:gd name="GluePoint16X" fmla="*/ 0 w 1084"/>
                  <a:gd name="GluePoint16Y" fmla="*/ 208477.654304636 h 755"/>
                  <a:gd name="GluePoint17X" fmla="*/ 0 w 1084"/>
                  <a:gd name="GluePoint17Y" fmla="*/ 220000.2 h 755"/>
                  <a:gd name="GluePoint18X" fmla="*/ 0 w 1084"/>
                  <a:gd name="GluePoint18Y" fmla="*/ 220000.2 h 755"/>
                  <a:gd name="GluePoint19X" fmla="*/ 0 w 1084"/>
                  <a:gd name="GluePoint19Y" fmla="*/ 200521.745695364 h 755"/>
                  <a:gd name="GluePoint20X" fmla="*/ 0 w 1084"/>
                  <a:gd name="GluePoint20Y" fmla="*/ 94567.5629139073 h 755"/>
                  <a:gd name="GluePoint21X" fmla="*/ 0 w 1084"/>
                  <a:gd name="GluePoint21Y" fmla="*/ 85590.7947019868 h 755"/>
                  <a:gd name="GluePoint22X" fmla="*/ 0 w 1084"/>
                  <a:gd name="GluePoint22Y" fmla="*/ 85590.7947019868 h 755"/>
                  <a:gd name="GluePoint23X" fmla="*/ 0 w 1084"/>
                  <a:gd name="GluePoint23Y" fmla="*/ 38925.7589403974 h 755"/>
                  <a:gd name="GluePoint24X" fmla="*/ 0 w 1084"/>
                  <a:gd name="GluePoint24Y" fmla="*/ 27070.4781456954 h 755"/>
                  <a:gd name="GluePoint25X" fmla="*/ 0.682656826568266 w 1084"/>
                  <a:gd name="GluePoint25Y" fmla="*/ 15066.5284768212 h 755"/>
                  <a:gd name="GluePoint26X" fmla="*/ 0.682656826568266 w 1084"/>
                  <a:gd name="GluePoint26Y" fmla="*/ 27070.4781456954 h 755"/>
                  <a:gd name="GluePoint27X" fmla="*/ 0.682656826568266 w 1084"/>
                  <a:gd name="GluePoint27Y" fmla="*/ 38925.7589403974 h 755"/>
                  <a:gd name="GluePoint28X" fmla="*/ 0.682656826568266 w 1084"/>
                  <a:gd name="GluePoint28Y" fmla="*/ 85590.7947019868 h 755"/>
                  <a:gd name="GluePoint29X" fmla="*/ 0.682656826568266 w 1084"/>
                  <a:gd name="GluePoint29Y" fmla="*/ 85590.7947019868 h 755"/>
                  <a:gd name="GluePoint30X" fmla="*/ 1.36531365313653 w 1084"/>
                  <a:gd name="GluePoint30Y" fmla="*/ 94567.5629139073 h 755"/>
                  <a:gd name="GluePoint31X" fmla="*/ 1.36531365313653 w 1084"/>
                  <a:gd name="GluePoint31Y" fmla="*/ 200521.745695364 h 755"/>
                  <a:gd name="GluePoint32X" fmla="*/ 1.36531365313653 w 1084"/>
                  <a:gd name="GluePoint32Y" fmla="*/ 220000.2 h 755"/>
                  <a:gd name="GluePoint33X" fmla="*/ 1.36531365313653 w 1084"/>
                  <a:gd name="GluePoint33Y" fmla="*/ 220000.2 h 755"/>
                  <a:gd name="GluePoint34X" fmla="*/ 1.36531365313653 w 1084"/>
                  <a:gd name="GluePoint34Y" fmla="*/ 208477.654304636 h 755"/>
                  <a:gd name="GluePoint35X" fmla="*/ 1.36531365313653 w 1084"/>
                  <a:gd name="GluePoint35Y" fmla="*/ 220000.2 h 755"/>
                  <a:gd name="GluePoint36X" fmla="*/ 1.36531365313653 w 1084"/>
                  <a:gd name="GluePoint36Y" fmla="*/ 220000.2 h 755"/>
                  <a:gd name="GluePoint37X" fmla="*/ 1.36531365313653 w 1084"/>
                  <a:gd name="GluePoint37Y" fmla="*/ 175569.445033113 h 755"/>
                  <a:gd name="GluePoint38X" fmla="*/ 1.36531365313653 w 1084"/>
                  <a:gd name="GluePoint38Y" fmla="*/ 80417.1178807947 h 755"/>
                  <a:gd name="GluePoint39X" fmla="*/ 1.36531365313653 w 1084"/>
                  <a:gd name="GluePoint39Y" fmla="*/ 61155.2953642384 h 755"/>
                  <a:gd name="GluePoint40X" fmla="*/ 0.682656826568266 w 1084"/>
                  <a:gd name="GluePoint40Y" fmla="*/ 61155.2953642384 h 755"/>
                  <a:gd name="GluePoint41X" fmla="*/ 0.682656826568266 w 1084"/>
                  <a:gd name="GluePoint41Y" fmla="*/ 25232.6476821192 h 755"/>
                  <a:gd name="GluePoint42X" fmla="*/ 0.682656826568266 w 1084"/>
                  <a:gd name="GluePoint42Y" fmla="*/ 12795.4344370861 h 755"/>
                  <a:gd name="GluePoint43X" fmla="*/ 0.682656826568266 w 1084"/>
                  <a:gd name="GluePoint43Y" fmla="*/ 11196.8900662252 h 755"/>
                  <a:gd name="GluePoint44X" fmla="*/ 0.682656826568266 w 1084"/>
                  <a:gd name="GluePoint44Y" fmla="*/ 11196.8900662252 h 755"/>
                  <a:gd name="GluePoint45X" fmla="*/ 0.682656826568266 w 1084"/>
                  <a:gd name="GluePoint45Y" fmla="*/ 0 h 755"/>
                  <a:gd name="GluePoint46X" fmla="*/ 0.682656826568266 w 1084"/>
                  <a:gd name="GluePoint46Y" fmla="*/ 2935.14834437086 h 755"/>
                  <a:gd name="GluePoint47X" fmla="*/ 0.682656826568266 w 1084"/>
                  <a:gd name="GluePoint47Y" fmla="*/ 2935.14834437086 h 755"/>
                  <a:gd name="GluePoint48X" fmla="*/ 0.682656826568266 w 1084"/>
                  <a:gd name="GluePoint48Y" fmla="*/ 12161.1139072848 h 755"/>
                  <a:gd name="GluePoint49X" fmla="*/ 0.682656826568266 w 1084"/>
                  <a:gd name="GluePoint49Y" fmla="*/ 12161.1139072848 h 75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Lst>
                <a:rect l="textAreaLeft" t="textAreaTop" r="textAreaRight" b="textAreaBottom"/>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solidFill>
                <a:schemeClr val="bg1"/>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476" name="ïŝľîḑê"/>
              <p:cNvSpPr/>
              <p:nvPr/>
            </p:nvSpPr>
            <p:spPr>
              <a:xfrm>
                <a:off x="4764960" y="1698480"/>
                <a:ext cx="808560" cy="809640"/>
              </a:xfrm>
              <a:custGeom>
                <a:avLst/>
                <a:gdLst>
                  <a:gd name="textAreaLeft" fmla="*/ 0 w 808560"/>
                  <a:gd name="textAreaRight" fmla="*/ 814320 w 808560"/>
                  <a:gd name="textAreaTop" fmla="*/ 0 h 809640"/>
                  <a:gd name="textAreaBottom" fmla="*/ 815400 h 809640"/>
                  <a:gd name="GluePoint1X" fmla="*/ 1044.63178807947 w 2265"/>
                  <a:gd name="GluePoint1Y" fmla="*/ 0 h 2262"/>
                  <a:gd name="GluePoint2X" fmla="*/ 2098.19205298013 w 2265"/>
                  <a:gd name="GluePoint2Y" fmla="*/ 1090.18567639257 h 2262"/>
                  <a:gd name="GluePoint3X" fmla="*/ 1044.63178807947 w 2265"/>
                  <a:gd name="GluePoint3Y" fmla="*/ 2187.33421750663 h 2262"/>
                  <a:gd name="GluePoint4X" fmla="*/ 0 w 2265"/>
                  <a:gd name="GluePoint4Y" fmla="*/ 1090.18567639257 h 2262"/>
                  <a:gd name="GluePoint5X" fmla="*/ 1044.63178807947 w 2265"/>
                  <a:gd name="GluePoint5Y" fmla="*/ 0 h 2262"/>
                  <a:gd name="GluePoint6X" fmla="*/ 1044.63178807947 w 2265"/>
                  <a:gd name="GluePoint6Y" fmla="*/ 0 h 2262"/>
                  <a:gd name="GluePoint7X" fmla="*/ 1044.63178807947 w 2265"/>
                  <a:gd name="GluePoint7Y" fmla="*/ 27.8514588859416 h 2262"/>
                  <a:gd name="GluePoint8X" fmla="*/ 24.8013245033113 w 2265"/>
                  <a:gd name="GluePoint8Y" fmla="*/ 1090.18567639257 h 2262"/>
                  <a:gd name="GluePoint9X" fmla="*/ 1044.63178807947 w 2265"/>
                  <a:gd name="GluePoint9Y" fmla="*/ 2148.54111405836 h 2262"/>
                  <a:gd name="GluePoint10X" fmla="*/ 2060.4940397351 w 2265"/>
                  <a:gd name="GluePoint10Y" fmla="*/ 1090.18567639257 h 2262"/>
                  <a:gd name="GluePoint11X" fmla="*/ 1044.63178807947 w 2265"/>
                  <a:gd name="GluePoint11Y" fmla="*/ 27.8514588859416 h 226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solidFill>
                <a:schemeClr val="bg1"/>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477" name="išlíḑe"/>
              <p:cNvSpPr/>
              <p:nvPr/>
            </p:nvSpPr>
            <p:spPr>
              <a:xfrm>
                <a:off x="4814280" y="2088720"/>
                <a:ext cx="706680" cy="369000"/>
              </a:xfrm>
              <a:custGeom>
                <a:avLst/>
                <a:gdLst>
                  <a:gd name="textAreaLeft" fmla="*/ 0 w 706680"/>
                  <a:gd name="textAreaRight" fmla="*/ 712440 w 706680"/>
                  <a:gd name="textAreaTop" fmla="*/ 0 h 369000"/>
                  <a:gd name="textAreaBottom" fmla="*/ 374760 h 369000"/>
                  <a:gd name="GluePoint1X" fmla="*/ 827381.694524496 w 1041"/>
                  <a:gd name="GluePoint1Y" fmla="*/ 0 h 1979"/>
                  <a:gd name="GluePoint2X" fmla="*/ 2125844.16522574 w 1041"/>
                  <a:gd name="GluePoint2Y" fmla="*/ 0 h 1979"/>
                  <a:gd name="GluePoint3X" fmla="*/ 2034524.76849183 w 1041"/>
                  <a:gd name="GluePoint3Y" fmla="*/ 0 h 1979"/>
                  <a:gd name="GluePoint4X" fmla="*/ 714988.445725264 w 1041"/>
                  <a:gd name="GluePoint4Y" fmla="*/ 0 h 1979"/>
                  <a:gd name="GluePoint5X" fmla="*/ 714988.445725264 w 1041"/>
                  <a:gd name="GluePoint5Y" fmla="*/ 0 h 1979"/>
                  <a:gd name="GluePoint6X" fmla="*/ 1921674.95100865 w 1041"/>
                  <a:gd name="GluePoint6Y" fmla="*/ 0 h 1979"/>
                  <a:gd name="GluePoint7X" fmla="*/ 714988.445725264 w 1041"/>
                  <a:gd name="GluePoint7Y" fmla="*/ 0 h 1979"/>
                  <a:gd name="GluePoint8X" fmla="*/ 2479966.00576369 w 1041"/>
                  <a:gd name="GluePoint8Y" fmla="*/ 0 h 1979"/>
                  <a:gd name="GluePoint9X" fmla="*/ 2556873.30259366 w 1041"/>
                  <a:gd name="GluePoint9Y" fmla="*/ 0 h 1979"/>
                  <a:gd name="GluePoint10X" fmla="*/ 1678563.44668588 w 1041"/>
                  <a:gd name="GluePoint10Y" fmla="*/ 0 h 1979"/>
                  <a:gd name="GluePoint11X" fmla="*/ 2285439.44668588 w 1041"/>
                  <a:gd name="GluePoint11Y" fmla="*/ 0 h 1979"/>
                  <a:gd name="GluePoint12X" fmla="*/ 4657526.95100865 w 1041"/>
                  <a:gd name="GluePoint12Y" fmla="*/ 0 h 1979"/>
                  <a:gd name="GluePoint13X" fmla="*/ 3725089.17963497 w 1041"/>
                  <a:gd name="GluePoint13Y" fmla="*/ 0 h 1979"/>
                  <a:gd name="GluePoint14X" fmla="*/ 1839300.14985591 w 1041"/>
                  <a:gd name="GluePoint14Y" fmla="*/ 0 h 1979"/>
                  <a:gd name="GluePoint15X" fmla="*/ 5182560.18443804 w 1041"/>
                  <a:gd name="GluePoint15Y" fmla="*/ 0 h 1979"/>
                  <a:gd name="GluePoint16X" fmla="*/ 5986351.23919308 w 1041"/>
                  <a:gd name="GluePoint16Y" fmla="*/ 0 h 1979"/>
                  <a:gd name="GluePoint17X" fmla="*/ 4863226.23631124 w 1041"/>
                  <a:gd name="GluePoint17Y" fmla="*/ 0 h 1979"/>
                  <a:gd name="GluePoint18X" fmla="*/ 4461017.52545629 w 1041"/>
                  <a:gd name="GluePoint18Y" fmla="*/ 0 h 1979"/>
                  <a:gd name="GluePoint19X" fmla="*/ 6591991.48511047 w 1041"/>
                  <a:gd name="GluePoint19Y" fmla="*/ 0 h 1979"/>
                  <a:gd name="GluePoint20X" fmla="*/ 7039962.71661864 w 1041"/>
                  <a:gd name="GluePoint20Y" fmla="*/ 0 h 1979"/>
                  <a:gd name="GluePoint21X" fmla="*/ 5294838.34774256 w 1041"/>
                  <a:gd name="GluePoint21Y" fmla="*/ 0 h 1979"/>
                  <a:gd name="GluePoint22X" fmla="*/ 5871194.0518732 w 1041"/>
                  <a:gd name="GluePoint22Y" fmla="*/ 0 h 1979"/>
                  <a:gd name="GluePoint23X" fmla="*/ 8480591.61959654 w 1041"/>
                  <a:gd name="GluePoint23Y" fmla="*/ 0 h 1979"/>
                  <a:gd name="GluePoint24X" fmla="*/ 10449115.8001921 w 1041"/>
                  <a:gd name="GluePoint24Y" fmla="*/ 0 h 1979"/>
                  <a:gd name="GluePoint25X" fmla="*/ 8244668.24207493 w 1041"/>
                  <a:gd name="GluePoint25Y" fmla="*/ 0 h 1979"/>
                  <a:gd name="GluePoint26X" fmla="*/ 13750577.1604227 w 1041"/>
                  <a:gd name="GluePoint26Y" fmla="*/ 0 h 1979"/>
                  <a:gd name="GluePoint27X" fmla="*/ 13830052.184438 w 1041"/>
                  <a:gd name="GluePoint27Y" fmla="*/ 0 h 1979"/>
                  <a:gd name="GluePoint28X" fmla="*/ 12177639.5581172 w 1041"/>
                  <a:gd name="GluePoint28Y" fmla="*/ 0 h 1979"/>
                  <a:gd name="GluePoint29X" fmla="*/ 12868080.8338136 w 1041"/>
                  <a:gd name="GluePoint29Y" fmla="*/ 0 h 1979"/>
                  <a:gd name="GluePoint30X" fmla="*/ 14485550.8626321 w 1041"/>
                  <a:gd name="GluePoint30Y" fmla="*/ 0 h 1979"/>
                  <a:gd name="GluePoint31X" fmla="*/ 16729118.0557157 w 1041"/>
                  <a:gd name="GluePoint31Y" fmla="*/ 0 h 1979"/>
                  <a:gd name="GluePoint32X" fmla="*/ 15446743.0278578 w 1041"/>
                  <a:gd name="GluePoint32Y" fmla="*/ 0 h 1979"/>
                  <a:gd name="GluePoint33X" fmla="*/ 18658692.3996158 w 1041"/>
                  <a:gd name="GluePoint33Y" fmla="*/ 0 h 1979"/>
                  <a:gd name="GluePoint34X" fmla="*/ 17427122.9010567 w 1041"/>
                  <a:gd name="GluePoint34Y" fmla="*/ 0 h 1979"/>
                  <a:gd name="GluePoint35X" fmla="*/ 20437187.7886647 w 1041"/>
                  <a:gd name="GluePoint35Y" fmla="*/ 0 h 1979"/>
                  <a:gd name="GluePoint36X" fmla="*/ 20116697.3256484 w 1041"/>
                  <a:gd name="GluePoint36Y" fmla="*/ 0 h 1979"/>
                  <a:gd name="GluePoint37X" fmla="*/ 19443966.0096062 w 1041"/>
                  <a:gd name="GluePoint37Y" fmla="*/ 0 h 1979"/>
                  <a:gd name="GluePoint38X" fmla="*/ 20437187.7886647 w 1041"/>
                  <a:gd name="GluePoint38Y" fmla="*/ 0 h 1979"/>
                  <a:gd name="GluePoint39X" fmla="*/ 20725193.9558117 w 1041"/>
                  <a:gd name="GluePoint39Y" fmla="*/ 0 h 1979"/>
                  <a:gd name="GluePoint40X" fmla="*/ 22049886.4860711 w 1041"/>
                  <a:gd name="GluePoint40Y" fmla="*/ 0 h 1979"/>
                  <a:gd name="GluePoint41X" fmla="*/ 22134053.6023055 w 1041"/>
                  <a:gd name="GluePoint41Y" fmla="*/ 0 h 1979"/>
                  <a:gd name="GluePoint42X" fmla="*/ 22005584.2305476 w 1041"/>
                  <a:gd name="GluePoint42Y" fmla="*/ 0 h 1979"/>
                  <a:gd name="GluePoint43X" fmla="*/ 24503894.1095101 w 1041"/>
                  <a:gd name="GluePoint43Y" fmla="*/ 0 h 1979"/>
                  <a:gd name="GluePoint44X" fmla="*/ 24468493.0566763 w 1041"/>
                  <a:gd name="GluePoint44Y" fmla="*/ 0 h 1979"/>
                  <a:gd name="GluePoint45X" fmla="*/ 23058241.0643612 w 1041"/>
                  <a:gd name="GluePoint45Y" fmla="*/ 0 h 1979"/>
                  <a:gd name="GluePoint46X" fmla="*/ 24503894.1095101 w 1041"/>
                  <a:gd name="GluePoint46Y" fmla="*/ 0 h 1979"/>
                  <a:gd name="GluePoint47X" fmla="*/ 26392799.8808838 w 1041"/>
                  <a:gd name="GluePoint47Y" fmla="*/ 0 h 1979"/>
                  <a:gd name="GluePoint48X" fmla="*/ 24663710.1287224 w 1041"/>
                  <a:gd name="GluePoint48Y" fmla="*/ 0 h 1979"/>
                  <a:gd name="GluePoint49X" fmla="*/ 25143439.29683 w 1041"/>
                  <a:gd name="GluePoint49Y" fmla="*/ 0 h 1979"/>
                  <a:gd name="GluePoint50X" fmla="*/ 26152544.7608069 w 1041"/>
                  <a:gd name="GluePoint50Y" fmla="*/ 0 h 1979"/>
                  <a:gd name="GluePoint51X" fmla="*/ 26196988.5148895 w 1041"/>
                  <a:gd name="GluePoint51Y" fmla="*/ 0 h 1979"/>
                  <a:gd name="GluePoint52X" fmla="*/ 25546970.5475504 w 1041"/>
                  <a:gd name="GluePoint52Y" fmla="*/ 0 h 1979"/>
                  <a:gd name="GluePoint53X" fmla="*/ 27494839.7118156 w 1041"/>
                  <a:gd name="GluePoint53Y" fmla="*/ 0 h 1979"/>
                  <a:gd name="GluePoint54X" fmla="*/ 26356657.3756004 w 1041"/>
                  <a:gd name="GluePoint54Y" fmla="*/ 0 h 1979"/>
                  <a:gd name="GluePoint55X" fmla="*/ 27765273.6445725 w 1041"/>
                  <a:gd name="GluePoint55Y" fmla="*/ 0 h 1979"/>
                  <a:gd name="GluePoint56X" fmla="*/ 27521656.518732 w 1041"/>
                  <a:gd name="GluePoint56Y" fmla="*/ 0 h 1979"/>
                  <a:gd name="GluePoint57X" fmla="*/ 28102147.7540826 w 1041"/>
                  <a:gd name="GluePoint57Y" fmla="*/ 0 h 1979"/>
                  <a:gd name="GluePoint58X" fmla="*/ 26524708.610951 w 1041"/>
                  <a:gd name="GluePoint58Y" fmla="*/ 0 h 1979"/>
                  <a:gd name="GluePoint59X" fmla="*/ 26524708.610951 w 1041"/>
                  <a:gd name="GluePoint59Y" fmla="*/ 0 h 1979"/>
                  <a:gd name="GluePoint60X" fmla="*/ 26679843.857829 w 1041"/>
                  <a:gd name="GluePoint60Y" fmla="*/ 0 h 197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Lst>
                <a:rect l="textAreaLeft" t="textAreaTop" r="textAreaRight" b="textAreaBottom"/>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solidFill>
                <a:schemeClr val="bg1"/>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478" name="îṩḻîḓè"/>
              <p:cNvSpPr/>
              <p:nvPr/>
            </p:nvSpPr>
            <p:spPr>
              <a:xfrm>
                <a:off x="5102280" y="2316600"/>
                <a:ext cx="145080" cy="33480"/>
              </a:xfrm>
              <a:custGeom>
                <a:avLst/>
                <a:gdLst>
                  <a:gd name="textAreaLeft" fmla="*/ 0 w 145080"/>
                  <a:gd name="textAreaRight" fmla="*/ 150840 w 145080"/>
                  <a:gd name="textAreaTop" fmla="*/ 0 h 33480"/>
                  <a:gd name="textAreaBottom" fmla="*/ 39240 h 33480"/>
                  <a:gd name="GluePoint1X" fmla="*/ 0 w 109"/>
                  <a:gd name="GluePoint1Y" fmla="*/ 0 h 419"/>
                  <a:gd name="GluePoint2X" fmla="*/ 0 w 109"/>
                  <a:gd name="GluePoint2Y" fmla="*/ 0 h 419"/>
                  <a:gd name="GluePoint3X" fmla="*/ 0 w 109"/>
                  <a:gd name="GluePoint3Y" fmla="*/ 0 h 419"/>
                  <a:gd name="GluePoint4X" fmla="*/ 3436440734.49541 w 109"/>
                  <a:gd name="GluePoint4Y" fmla="*/ 0 h 419"/>
                  <a:gd name="GluePoint5X" fmla="*/ 780194859.376147 w 109"/>
                  <a:gd name="GluePoint5Y" fmla="*/ 0 h 419"/>
                  <a:gd name="GluePoint6X" fmla="*/ 0 w 109"/>
                  <a:gd name="GluePoint6Y" fmla="*/ 0 h 419"/>
                  <a:gd name="GluePoint7X" fmla="*/ 0 w 109"/>
                  <a:gd name="GluePoint7Y" fmla="*/ 0 h 419"/>
                  <a:gd name="GluePoint8X" fmla="*/ 0 w 109"/>
                  <a:gd name="GluePoint8Y" fmla="*/ 0 h 419"/>
                  <a:gd name="GluePoint9X" fmla="*/ 0 w 109"/>
                  <a:gd name="GluePoint9Y" fmla="*/ 0 h 419"/>
                  <a:gd name="GluePoint10X" fmla="*/ 7022886138.97248 w 109"/>
                  <a:gd name="GluePoint10Y" fmla="*/ 0 h 419"/>
                  <a:gd name="GluePoint11X" fmla="*/ 0 w 109"/>
                  <a:gd name="GluePoint11Y" fmla="*/ 0 h 419"/>
                  <a:gd name="GluePoint12X" fmla="*/ 0 w 109"/>
                  <a:gd name="GluePoint12Y" fmla="*/ 0 h 419"/>
                  <a:gd name="GluePoint13X" fmla="*/ 0 w 109"/>
                  <a:gd name="GluePoint13Y" fmla="*/ 0 h 419"/>
                  <a:gd name="GluePoint14X" fmla="*/ 0 w 109"/>
                  <a:gd name="GluePoint14Y" fmla="*/ 0 h 419"/>
                  <a:gd name="GluePoint15X" fmla="*/ 0 w 109"/>
                  <a:gd name="GluePoint15Y" fmla="*/ 0 h 419"/>
                  <a:gd name="GluePoint16X" fmla="*/ 0 w 109"/>
                  <a:gd name="GluePoint16Y" fmla="*/ 0 h 419"/>
                  <a:gd name="GluePoint17X" fmla="*/ 0 w 109"/>
                  <a:gd name="GluePoint17Y" fmla="*/ 0 h 419"/>
                  <a:gd name="GluePoint18X" fmla="*/ 0 w 109"/>
                  <a:gd name="GluePoint18Y" fmla="*/ 0 h 419"/>
                  <a:gd name="GluePoint19X" fmla="*/ 0 w 109"/>
                  <a:gd name="GluePoint19Y" fmla="*/ 0 h 419"/>
                  <a:gd name="GluePoint20X" fmla="*/ 0 w 109"/>
                  <a:gd name="GluePoint20Y" fmla="*/ 0 h 419"/>
                  <a:gd name="GluePoint21X" fmla="*/ 0 w 109"/>
                  <a:gd name="GluePoint21Y" fmla="*/ 0 h 419"/>
                  <a:gd name="GluePoint22X" fmla="*/ 0 w 109"/>
                  <a:gd name="GluePoint22Y" fmla="*/ 0 h 419"/>
                  <a:gd name="GluePoint23X" fmla="*/ 0 w 109"/>
                  <a:gd name="GluePoint23Y" fmla="*/ 0 h 419"/>
                  <a:gd name="GluePoint24X" fmla="*/ 0 w 109"/>
                  <a:gd name="GluePoint24Y" fmla="*/ 0 h 419"/>
                  <a:gd name="GluePoint25X" fmla="*/ 0 w 109"/>
                  <a:gd name="GluePoint25Y" fmla="*/ 0 h 419"/>
                  <a:gd name="GluePoint26X" fmla="*/ 0 w 109"/>
                  <a:gd name="GluePoint26Y" fmla="*/ 0 h 419"/>
                  <a:gd name="GluePoint27X" fmla="*/ 0 w 109"/>
                  <a:gd name="GluePoint27Y" fmla="*/ 0 h 419"/>
                  <a:gd name="GluePoint28X" fmla="*/ 0 w 109"/>
                  <a:gd name="GluePoint28Y" fmla="*/ 0 h 419"/>
                  <a:gd name="GluePoint29X" fmla="*/ 0 w 109"/>
                  <a:gd name="GluePoint29Y" fmla="*/ 0 h 419"/>
                  <a:gd name="GluePoint30X" fmla="*/ 0 w 109"/>
                  <a:gd name="GluePoint30Y" fmla="*/ 0 h 419"/>
                  <a:gd name="GluePoint31X" fmla="*/ 0 w 109"/>
                  <a:gd name="GluePoint31Y" fmla="*/ 0 h 419"/>
                  <a:gd name="GluePoint32X" fmla="*/ 0 w 109"/>
                  <a:gd name="GluePoint32Y" fmla="*/ 0 h 419"/>
                  <a:gd name="GluePoint33X" fmla="*/ 0 w 109"/>
                  <a:gd name="GluePoint33Y" fmla="*/ 0 h 419"/>
                  <a:gd name="GluePoint34X" fmla="*/ 0 w 109"/>
                  <a:gd name="GluePoint34Y" fmla="*/ 0 h 419"/>
                  <a:gd name="GluePoint35X" fmla="*/ 0 w 109"/>
                  <a:gd name="GluePoint35Y" fmla="*/ 0 h 419"/>
                  <a:gd name="GluePoint36X" fmla="*/ 0 w 109"/>
                  <a:gd name="GluePoint36Y" fmla="*/ 0 h 419"/>
                  <a:gd name="GluePoint37X" fmla="*/ 0 w 109"/>
                  <a:gd name="GluePoint37Y" fmla="*/ 0 h 419"/>
                  <a:gd name="GluePoint38X" fmla="*/ 0 w 109"/>
                  <a:gd name="GluePoint38Y" fmla="*/ 0 h 419"/>
                  <a:gd name="GluePoint39X" fmla="*/ 0 w 109"/>
                  <a:gd name="GluePoint39Y" fmla="*/ 0 h 419"/>
                  <a:gd name="GluePoint40X" fmla="*/ 0 w 109"/>
                  <a:gd name="GluePoint40Y" fmla="*/ 0 h 419"/>
                  <a:gd name="GluePoint41X" fmla="*/ 0 w 109"/>
                  <a:gd name="GluePoint41Y" fmla="*/ 0 h 419"/>
                  <a:gd name="GluePoint42X" fmla="*/ 0 w 109"/>
                  <a:gd name="GluePoint42Y" fmla="*/ 0 h 419"/>
                  <a:gd name="GluePoint43X" fmla="*/ 0 w 109"/>
                  <a:gd name="GluePoint43Y" fmla="*/ 0 h 419"/>
                  <a:gd name="GluePoint44X" fmla="*/ 0 w 109"/>
                  <a:gd name="GluePoint44Y" fmla="*/ 0 h 419"/>
                  <a:gd name="GluePoint45X" fmla="*/ 0 w 109"/>
                  <a:gd name="GluePoint45Y" fmla="*/ 0 h 419"/>
                  <a:gd name="GluePoint46X" fmla="*/ 0 w 109"/>
                  <a:gd name="GluePoint46Y" fmla="*/ 0 h 419"/>
                  <a:gd name="GluePoint47X" fmla="*/ 0 w 109"/>
                  <a:gd name="GluePoint47Y" fmla="*/ 0 h 419"/>
                  <a:gd name="GluePoint48X" fmla="*/ 0 w 109"/>
                  <a:gd name="GluePoint48Y" fmla="*/ 0 h 419"/>
                  <a:gd name="GluePoint49X" fmla="*/ 0 w 109"/>
                  <a:gd name="GluePoint49Y" fmla="*/ 0 h 419"/>
                  <a:gd name="GluePoint50X" fmla="*/ 0 w 109"/>
                  <a:gd name="GluePoint50Y" fmla="*/ 0 h 419"/>
                  <a:gd name="GluePoint51X" fmla="*/ 0 w 109"/>
                  <a:gd name="GluePoint51Y" fmla="*/ 0 h 419"/>
                  <a:gd name="GluePoint52X" fmla="*/ 0 w 109"/>
                  <a:gd name="GluePoint52Y" fmla="*/ 0 h 419"/>
                  <a:gd name="GluePoint53X" fmla="*/ 0 w 109"/>
                  <a:gd name="GluePoint53Y" fmla="*/ 0 h 419"/>
                  <a:gd name="GluePoint54X" fmla="*/ 0 w 109"/>
                  <a:gd name="GluePoint54Y" fmla="*/ 0 h 419"/>
                  <a:gd name="GluePoint55X" fmla="*/ 0 w 109"/>
                  <a:gd name="GluePoint55Y" fmla="*/ 0 h 419"/>
                  <a:gd name="GluePoint56X" fmla="*/ 0 w 109"/>
                  <a:gd name="GluePoint56Y" fmla="*/ 0 h 419"/>
                  <a:gd name="GluePoint57X" fmla="*/ 0 w 109"/>
                  <a:gd name="GluePoint57Y" fmla="*/ 0 h 419"/>
                  <a:gd name="GluePoint58X" fmla="*/ 0 w 109"/>
                  <a:gd name="GluePoint58Y" fmla="*/ 0 h 419"/>
                  <a:gd name="GluePoint59X" fmla="*/ 0 w 109"/>
                  <a:gd name="GluePoint59Y" fmla="*/ 0 h 419"/>
                  <a:gd name="GluePoint60X" fmla="*/ 0 w 109"/>
                  <a:gd name="GluePoint60Y" fmla="*/ 0 h 419"/>
                  <a:gd name="GluePoint61X" fmla="*/ 0 w 109"/>
                  <a:gd name="GluePoint61Y" fmla="*/ 0 h 41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Lst>
                <a:rect l="textAreaLeft" t="textAreaTop" r="textAreaRight" b="textAreaBottom"/>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solidFill>
                <a:schemeClr val="bg1"/>
              </a:solidFill>
              <a:ln w="0">
                <a:noFill/>
              </a:ln>
            </p:spPr>
            <p:style>
              <a:lnRef idx="0"/>
              <a:fillRef idx="0"/>
              <a:effectRef idx="0"/>
              <a:fontRef idx="minor"/>
            </p:style>
            <p:txBody>
              <a:bodyPr lIns="90000" rIns="90000" tIns="-5760" bIns="-576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479" name="ïsļîḑè"/>
              <p:cNvSpPr/>
              <p:nvPr/>
            </p:nvSpPr>
            <p:spPr>
              <a:xfrm>
                <a:off x="4903920" y="1837440"/>
                <a:ext cx="529920" cy="498240"/>
              </a:xfrm>
              <a:custGeom>
                <a:avLst/>
                <a:gdLst>
                  <a:gd name="textAreaLeft" fmla="*/ 0 w 529920"/>
                  <a:gd name="textAreaRight" fmla="*/ 535680 w 529920"/>
                  <a:gd name="textAreaTop" fmla="*/ 0 h 498240"/>
                  <a:gd name="textAreaBottom" fmla="*/ 504000 h 498240"/>
                  <a:gd name="GluePoint1X" fmla="*/ 1702.36714285714 w 1400"/>
                  <a:gd name="GluePoint1Y" fmla="*/ 0 h 1488"/>
                  <a:gd name="GluePoint2X" fmla="*/ 3412.09928571429 w 1400"/>
                  <a:gd name="GluePoint2Y" fmla="*/ 268.064516129032 h 1488"/>
                  <a:gd name="GluePoint3X" fmla="*/ 2528.29928571429 w 1400"/>
                  <a:gd name="GluePoint3Y" fmla="*/ 510.997983870968 h 1488"/>
                  <a:gd name="GluePoint4X" fmla="*/ 2492.52642857143 w 1400"/>
                  <a:gd name="GluePoint4Y" fmla="*/ 498.897849462366 h 1488"/>
                  <a:gd name="GluePoint5X" fmla="*/ 3341.60571428571 w 1400"/>
                  <a:gd name="GluePoint5Y" fmla="*/ 268.064516129032 h 1488"/>
                  <a:gd name="GluePoint6X" fmla="*/ 1702.36714285714 w 1400"/>
                  <a:gd name="GluePoint6Y" fmla="*/ 9.30779569892473 h 1488"/>
                  <a:gd name="GluePoint7X" fmla="*/ 56.8157142857143 w 1400"/>
                  <a:gd name="GluePoint7Y" fmla="*/ 268.064516129032 h 1488"/>
                  <a:gd name="GluePoint8X" fmla="*/ 914.312142857143 w 1400"/>
                  <a:gd name="GluePoint8Y" fmla="*/ 498.897849462366 h 1488"/>
                  <a:gd name="GluePoint9X" fmla="*/ 884.852142857143 w 1400"/>
                  <a:gd name="GluePoint9Y" fmla="*/ 510.997983870968 h 1488"/>
                  <a:gd name="GluePoint10X" fmla="*/ 0 w 1400"/>
                  <a:gd name="GluePoint10Y" fmla="*/ 268.064516129032 h 1488"/>
                  <a:gd name="GluePoint11X" fmla="*/ 1702.36714285714 w 1400"/>
                  <a:gd name="GluePoint11Y" fmla="*/ 0 h 1488"/>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solidFill>
                <a:schemeClr val="bg1"/>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grpSp>
        <p:sp>
          <p:nvSpPr>
            <p:cNvPr id="480" name="íšľïḋé"/>
            <p:cNvSpPr/>
            <p:nvPr/>
          </p:nvSpPr>
          <p:spPr>
            <a:xfrm>
              <a:off x="5713560" y="2306160"/>
              <a:ext cx="1707840" cy="96120"/>
            </a:xfrm>
            <a:custGeom>
              <a:avLst/>
              <a:gdLst>
                <a:gd name="textAreaLeft" fmla="*/ 0 w 1707840"/>
                <a:gd name="textAreaRight" fmla="*/ 1713600 w 1707840"/>
                <a:gd name="textAreaTop" fmla="*/ 0 h 96120"/>
                <a:gd name="textAreaBottom" fmla="*/ 101880 h 96120"/>
                <a:gd name="GluePoint1X" fmla="*/ 0 w 283"/>
                <a:gd name="GluePoint1Y" fmla="*/ 0 h 4760"/>
                <a:gd name="GluePoint2X" fmla="*/ 0 w 283"/>
                <a:gd name="GluePoint2Y" fmla="*/ 0 h 4760"/>
                <a:gd name="GluePoint3X" fmla="*/ 0 w 283"/>
                <a:gd name="GluePoint3Y" fmla="*/ 0 h 4760"/>
                <a:gd name="GluePoint4X" fmla="*/ 0 w 283"/>
                <a:gd name="GluePoint4Y" fmla="*/ 0 h 4760"/>
                <a:gd name="GluePoint5X" fmla="*/ 0 w 283"/>
                <a:gd name="GluePoint5Y" fmla="*/ 0 h 4760"/>
                <a:gd name="GluePoint6X" fmla="*/ 0 w 283"/>
                <a:gd name="GluePoint6Y" fmla="*/ 0 h 4760"/>
                <a:gd name="GluePoint7X" fmla="*/ 0 w 283"/>
                <a:gd name="GluePoint7Y" fmla="*/ 0 h 4760"/>
                <a:gd name="GluePoint8X" fmla="*/ 0 w 283"/>
                <a:gd name="GluePoint8Y" fmla="*/ 0 h 4760"/>
                <a:gd name="GluePoint9X" fmla="*/ 0 w 283"/>
                <a:gd name="GluePoint9Y" fmla="*/ 0 h 4760"/>
                <a:gd name="GluePoint10X" fmla="*/ 0 w 283"/>
                <a:gd name="GluePoint10Y" fmla="*/ 0 h 4760"/>
                <a:gd name="GluePoint11X" fmla="*/ 0 w 283"/>
                <a:gd name="GluePoint11Y" fmla="*/ 0 h 4760"/>
                <a:gd name="GluePoint12X" fmla="*/ 0 w 283"/>
                <a:gd name="GluePoint12Y" fmla="*/ 0 h 4760"/>
                <a:gd name="GluePoint13X" fmla="*/ 0 w 283"/>
                <a:gd name="GluePoint13Y" fmla="*/ 0 h 4760"/>
                <a:gd name="GluePoint14X" fmla="*/ 0 w 283"/>
                <a:gd name="GluePoint14Y" fmla="*/ 0 h 4760"/>
                <a:gd name="GluePoint15X" fmla="*/ 0 w 283"/>
                <a:gd name="GluePoint15Y" fmla="*/ 0 h 4760"/>
                <a:gd name="GluePoint16X" fmla="*/ 0 w 283"/>
                <a:gd name="GluePoint16Y" fmla="*/ 0 h 4760"/>
                <a:gd name="GluePoint17X" fmla="*/ 0 w 283"/>
                <a:gd name="GluePoint17Y" fmla="*/ 0 h 4760"/>
                <a:gd name="GluePoint18X" fmla="*/ 0 w 283"/>
                <a:gd name="GluePoint18Y" fmla="*/ 0 h 4760"/>
                <a:gd name="GluePoint19X" fmla="*/ 0 w 283"/>
                <a:gd name="GluePoint19Y" fmla="*/ 0 h 4760"/>
                <a:gd name="GluePoint20X" fmla="*/ 0 w 283"/>
                <a:gd name="GluePoint20Y" fmla="*/ 0 h 4760"/>
                <a:gd name="GluePoint21X" fmla="*/ 0 w 283"/>
                <a:gd name="GluePoint21Y" fmla="*/ 0 h 4760"/>
                <a:gd name="GluePoint22X" fmla="*/ 0 w 283"/>
                <a:gd name="GluePoint22Y" fmla="*/ 0 h 4760"/>
                <a:gd name="GluePoint23X" fmla="*/ 0 w 283"/>
                <a:gd name="GluePoint23Y" fmla="*/ 0 h 4760"/>
                <a:gd name="GluePoint24X" fmla="*/ 0 w 283"/>
                <a:gd name="GluePoint24Y" fmla="*/ 0 h 4760"/>
                <a:gd name="GluePoint25X" fmla="*/ 0 w 283"/>
                <a:gd name="GluePoint25Y" fmla="*/ 0 h 4760"/>
                <a:gd name="GluePoint26X" fmla="*/ 0 w 283"/>
                <a:gd name="GluePoint26Y" fmla="*/ 0 h 4760"/>
                <a:gd name="GluePoint27X" fmla="*/ 0 w 283"/>
                <a:gd name="GluePoint27Y" fmla="*/ 0 h 4760"/>
                <a:gd name="GluePoint28X" fmla="*/ 0 w 283"/>
                <a:gd name="GluePoint28Y" fmla="*/ 0 h 4760"/>
                <a:gd name="GluePoint29X" fmla="*/ 0 w 283"/>
                <a:gd name="GluePoint29Y" fmla="*/ 0 h 4760"/>
                <a:gd name="GluePoint30X" fmla="*/ 0 w 283"/>
                <a:gd name="GluePoint30Y" fmla="*/ 0 h 4760"/>
                <a:gd name="GluePoint31X" fmla="*/ 0 w 283"/>
                <a:gd name="GluePoint31Y" fmla="*/ 0 h 4760"/>
                <a:gd name="GluePoint32X" fmla="*/ 0 w 283"/>
                <a:gd name="GluePoint32Y" fmla="*/ 0 h 4760"/>
                <a:gd name="GluePoint33X" fmla="*/ 0 w 283"/>
                <a:gd name="GluePoint33Y" fmla="*/ 0 h 4760"/>
                <a:gd name="GluePoint34X" fmla="*/ 0 w 283"/>
                <a:gd name="GluePoint34Y" fmla="*/ 0 h 4760"/>
                <a:gd name="GluePoint35X" fmla="*/ 0 w 283"/>
                <a:gd name="GluePoint35Y" fmla="*/ 0 h 4760"/>
                <a:gd name="GluePoint36X" fmla="*/ 0 w 283"/>
                <a:gd name="GluePoint36Y" fmla="*/ 0 h 4760"/>
                <a:gd name="GluePoint37X" fmla="*/ 0 w 283"/>
                <a:gd name="GluePoint37Y" fmla="*/ 0 h 4760"/>
                <a:gd name="GluePoint38X" fmla="*/ 0 w 283"/>
                <a:gd name="GluePoint38Y" fmla="*/ 0 h 4760"/>
                <a:gd name="GluePoint39X" fmla="*/ 0 w 283"/>
                <a:gd name="GluePoint39Y" fmla="*/ 0 h 4760"/>
                <a:gd name="GluePoint40X" fmla="*/ 0 w 283"/>
                <a:gd name="GluePoint40Y" fmla="*/ 0 h 4760"/>
                <a:gd name="GluePoint41X" fmla="*/ 0 w 283"/>
                <a:gd name="GluePoint41Y" fmla="*/ 0 h 4760"/>
                <a:gd name="GluePoint42X" fmla="*/ 0 w 283"/>
                <a:gd name="GluePoint42Y" fmla="*/ 0 h 4760"/>
                <a:gd name="GluePoint43X" fmla="*/ 0 w 283"/>
                <a:gd name="GluePoint43Y" fmla="*/ 0 h 4760"/>
                <a:gd name="GluePoint44X" fmla="*/ 0 w 283"/>
                <a:gd name="GluePoint44Y" fmla="*/ 0 h 4760"/>
                <a:gd name="GluePoint45X" fmla="*/ 0 w 283"/>
                <a:gd name="GluePoint45Y" fmla="*/ 0 h 4760"/>
                <a:gd name="GluePoint46X" fmla="*/ 0 w 283"/>
                <a:gd name="GluePoint46Y" fmla="*/ 0 h 4760"/>
                <a:gd name="GluePoint47X" fmla="*/ 0 w 283"/>
                <a:gd name="GluePoint47Y" fmla="*/ 0 h 4760"/>
                <a:gd name="GluePoint48X" fmla="*/ 0 w 283"/>
                <a:gd name="GluePoint48Y" fmla="*/ 0 h 4760"/>
                <a:gd name="GluePoint49X" fmla="*/ 0 w 283"/>
                <a:gd name="GluePoint49Y" fmla="*/ 0 h 4760"/>
                <a:gd name="GluePoint50X" fmla="*/ 0 w 283"/>
                <a:gd name="GluePoint50Y" fmla="*/ 0 h 4760"/>
                <a:gd name="GluePoint51X" fmla="*/ 0 w 283"/>
                <a:gd name="GluePoint51Y" fmla="*/ 0 h 4760"/>
                <a:gd name="GluePoint52X" fmla="*/ 0 w 283"/>
                <a:gd name="GluePoint52Y" fmla="*/ 0 h 4760"/>
                <a:gd name="GluePoint53X" fmla="*/ 0 w 283"/>
                <a:gd name="GluePoint53Y" fmla="*/ 0 h 4760"/>
                <a:gd name="GluePoint54X" fmla="*/ 0 w 283"/>
                <a:gd name="GluePoint54Y" fmla="*/ 0 h 4760"/>
                <a:gd name="GluePoint55X" fmla="*/ 0 w 283"/>
                <a:gd name="GluePoint55Y" fmla="*/ 0 h 4760"/>
                <a:gd name="GluePoint56X" fmla="*/ 0 w 283"/>
                <a:gd name="GluePoint56Y" fmla="*/ 0 h 4760"/>
                <a:gd name="GluePoint57X" fmla="*/ 0 w 283"/>
                <a:gd name="GluePoint57Y" fmla="*/ 0 h 4760"/>
                <a:gd name="GluePoint58X" fmla="*/ 0 w 283"/>
                <a:gd name="GluePoint58Y" fmla="*/ 0 h 4760"/>
                <a:gd name="GluePoint59X" fmla="*/ 0 w 283"/>
                <a:gd name="GluePoint59Y" fmla="*/ 0 h 4760"/>
                <a:gd name="GluePoint60X" fmla="*/ 0 w 283"/>
                <a:gd name="GluePoint60Y" fmla="*/ 0 h 4760"/>
                <a:gd name="GluePoint61X" fmla="*/ 0 w 283"/>
                <a:gd name="GluePoint61Y" fmla="*/ 0 h 4760"/>
                <a:gd name="GluePoint62X" fmla="*/ 0 w 283"/>
                <a:gd name="GluePoint62Y" fmla="*/ 0 h 476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 ang="0">
                  <a:pos x="GluePoint62X" y="GluePoint62Y"/>
                </a:cxn>
              </a:cxnLst>
              <a:rect l="textAreaLeft" t="textAreaTop" r="textAreaRight" b="textAreaBottom"/>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chemeClr val="bg1"/>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grpSp>
          <p:nvGrpSpPr>
            <p:cNvPr id="481" name="í$ļîdé"/>
            <p:cNvGrpSpPr/>
            <p:nvPr/>
          </p:nvGrpSpPr>
          <p:grpSpPr>
            <a:xfrm>
              <a:off x="5793120" y="1800360"/>
              <a:ext cx="1541160" cy="407880"/>
              <a:chOff x="5793120" y="1800360"/>
              <a:chExt cx="1541160" cy="407880"/>
            </a:xfrm>
          </p:grpSpPr>
          <p:sp>
            <p:nvSpPr>
              <p:cNvPr id="482" name="ís1ïḋe"/>
              <p:cNvSpPr/>
              <p:nvPr/>
            </p:nvSpPr>
            <p:spPr>
              <a:xfrm>
                <a:off x="5793120" y="1939320"/>
                <a:ext cx="405720" cy="199800"/>
              </a:xfrm>
              <a:custGeom>
                <a:avLst/>
                <a:gdLst>
                  <a:gd name="textAreaLeft" fmla="*/ 0 w 405720"/>
                  <a:gd name="textAreaRight" fmla="*/ 411480 w 405720"/>
                  <a:gd name="textAreaTop" fmla="*/ 0 h 199800"/>
                  <a:gd name="textAreaBottom" fmla="*/ 205560 h 199800"/>
                  <a:gd name="GluePoint1X" fmla="*/ 5161405.99649737 w 571"/>
                  <a:gd name="GluePoint1Y" fmla="*/ 0 h 1143"/>
                  <a:gd name="GluePoint2X" fmla="*/ 3907494.72504378 w 571"/>
                  <a:gd name="GluePoint2Y" fmla="*/ 0 h 1143"/>
                  <a:gd name="GluePoint3X" fmla="*/ 1904038.31873905 w 571"/>
                  <a:gd name="GluePoint3Y" fmla="*/ 0 h 1143"/>
                  <a:gd name="GluePoint4X" fmla="*/ 0 w 571"/>
                  <a:gd name="GluePoint4Y" fmla="*/ 0 h 1143"/>
                  <a:gd name="GluePoint5X" fmla="*/ 2830007.78984238 w 571"/>
                  <a:gd name="GluePoint5Y" fmla="*/ 0 h 1143"/>
                  <a:gd name="GluePoint6X" fmla="*/ 5820217.26094571 w 571"/>
                  <a:gd name="GluePoint6Y" fmla="*/ 0 h 1143"/>
                  <a:gd name="GluePoint7X" fmla="*/ 5401342.06654991 w 571"/>
                  <a:gd name="GluePoint7Y" fmla="*/ 0 h 1143"/>
                  <a:gd name="GluePoint8X" fmla="*/ 10984677.352014 w 571"/>
                  <a:gd name="GluePoint8Y" fmla="*/ 0 h 1143"/>
                  <a:gd name="GluePoint9X" fmla="*/ 18275605.1138354 w 571"/>
                  <a:gd name="GluePoint9Y" fmla="*/ 0 h 1143"/>
                  <a:gd name="GluePoint10X" fmla="*/ 18604141.5341506 w 571"/>
                  <a:gd name="GluePoint10Y" fmla="*/ 0 h 1143"/>
                  <a:gd name="GluePoint11X" fmla="*/ 15919428.441331 w 571"/>
                  <a:gd name="GluePoint11Y" fmla="*/ 0 h 1143"/>
                  <a:gd name="GluePoint12X" fmla="*/ 14936474.2276708 w 571"/>
                  <a:gd name="GluePoint12Y" fmla="*/ 0 h 1143"/>
                  <a:gd name="GluePoint13X" fmla="*/ 13826678.290718 w 571"/>
                  <a:gd name="GluePoint13Y" fmla="*/ 0 h 1143"/>
                  <a:gd name="GluePoint14X" fmla="*/ 11763848.7845884 w 571"/>
                  <a:gd name="GluePoint14Y" fmla="*/ 0 h 1143"/>
                  <a:gd name="GluePoint15X" fmla="*/ 12512736.084063 w 571"/>
                  <a:gd name="GluePoint15Y" fmla="*/ 0 h 1143"/>
                  <a:gd name="GluePoint16X" fmla="*/ 12987582.5989492 w 571"/>
                  <a:gd name="GluePoint16Y" fmla="*/ 0 h 1143"/>
                  <a:gd name="GluePoint17X" fmla="*/ 10509459.4465849 w 571"/>
                  <a:gd name="GluePoint17Y" fmla="*/ 0 h 1143"/>
                  <a:gd name="GluePoint18X" fmla="*/ 8981454.0525394 w 571"/>
                  <a:gd name="GluePoint18Y" fmla="*/ 0 h 1143"/>
                  <a:gd name="GluePoint19X" fmla="*/ 10149410.1436077 w 571"/>
                  <a:gd name="GluePoint19Y" fmla="*/ 0 h 1143"/>
                  <a:gd name="GluePoint20X" fmla="*/ 13347971.6847636 w 571"/>
                  <a:gd name="GluePoint20Y" fmla="*/ 0 h 1143"/>
                  <a:gd name="GluePoint21X" fmla="*/ 16849319.2434326 w 571"/>
                  <a:gd name="GluePoint21Y" fmla="*/ 0 h 1143"/>
                  <a:gd name="GluePoint22X" fmla="*/ 18754651.502627 w 571"/>
                  <a:gd name="GluePoint22Y" fmla="*/ 0 h 1143"/>
                  <a:gd name="GluePoint23X" fmla="*/ 23360587.6287215 w 571"/>
                  <a:gd name="GluePoint23Y" fmla="*/ 0 h 1143"/>
                  <a:gd name="GluePoint24X" fmla="*/ 30796857.4991243 w 571"/>
                  <a:gd name="GluePoint24Y" fmla="*/ 0 h 1143"/>
                  <a:gd name="GluePoint25X" fmla="*/ 33729106.3397548 w 571"/>
                  <a:gd name="GluePoint25Y" fmla="*/ 0 h 1143"/>
                  <a:gd name="GluePoint26X" fmla="*/ 28104854.8791594 w 571"/>
                  <a:gd name="GluePoint26Y" fmla="*/ 0 h 1143"/>
                  <a:gd name="GluePoint27X" fmla="*/ 16099580.5113835 w 571"/>
                  <a:gd name="GluePoint27Y" fmla="*/ 0 h 1143"/>
                  <a:gd name="GluePoint28X" fmla="*/ 7735681.76532399 w 571"/>
                  <a:gd name="GluePoint28Y" fmla="*/ 0 h 1143"/>
                  <a:gd name="GluePoint29X" fmla="*/ 5161405.99649737 w 571"/>
                  <a:gd name="GluePoint29Y" fmla="*/ 0 h 1143"/>
                  <a:gd name="GluePoint30X" fmla="*/ 5161405.99649737 w 571"/>
                  <a:gd name="GluePoint30Y" fmla="*/ 0 h 1143"/>
                  <a:gd name="GluePoint31X" fmla="*/ 17028979.4185639 w 571"/>
                  <a:gd name="GluePoint31Y" fmla="*/ 0 h 1143"/>
                  <a:gd name="GluePoint32X" fmla="*/ 16190008.1821366 w 571"/>
                  <a:gd name="GluePoint32Y" fmla="*/ 0 h 1143"/>
                  <a:gd name="GluePoint33X" fmla="*/ 20338932.441331 w 571"/>
                  <a:gd name="GluePoint33Y" fmla="*/ 0 h 1143"/>
                  <a:gd name="GluePoint34X" fmla="*/ 20428773.3940455 w 571"/>
                  <a:gd name="GluePoint34Y" fmla="*/ 0 h 1143"/>
                  <a:gd name="GluePoint35X" fmla="*/ 19499558.206655 w 571"/>
                  <a:gd name="GluePoint35Y" fmla="*/ 0 h 1143"/>
                  <a:gd name="GluePoint36X" fmla="*/ 23685346.9281961 w 571"/>
                  <a:gd name="GluePoint36Y" fmla="*/ 0 h 1143"/>
                  <a:gd name="GluePoint37X" fmla="*/ 29782773.6462347 w 571"/>
                  <a:gd name="GluePoint37Y" fmla="*/ 0 h 1143"/>
                  <a:gd name="GluePoint38X" fmla="*/ 25597016.5323993 w 571"/>
                  <a:gd name="GluePoint38Y" fmla="*/ 0 h 1143"/>
                  <a:gd name="GluePoint39X" fmla="*/ 20757309.8143608 w 571"/>
                  <a:gd name="GluePoint39Y" fmla="*/ 0 h 1143"/>
                  <a:gd name="GluePoint40X" fmla="*/ 19084398.8931699 w 571"/>
                  <a:gd name="GluePoint40Y" fmla="*/ 0 h 1143"/>
                  <a:gd name="GluePoint41X" fmla="*/ 17028979.4185639 w 571"/>
                  <a:gd name="GluePoint41Y" fmla="*/ 0 h 114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Lst>
                <a:rect l="textAreaLeft" t="textAreaTop" r="textAreaRight" b="textAreaBottom"/>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solidFill>
                <a:schemeClr val="bg1"/>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483" name="îślïḍê"/>
              <p:cNvSpPr/>
              <p:nvPr/>
            </p:nvSpPr>
            <p:spPr>
              <a:xfrm>
                <a:off x="6345720" y="1847880"/>
                <a:ext cx="232560" cy="360360"/>
              </a:xfrm>
              <a:custGeom>
                <a:avLst/>
                <a:gdLst>
                  <a:gd name="textAreaLeft" fmla="*/ 0 w 232560"/>
                  <a:gd name="textAreaRight" fmla="*/ 238320 w 232560"/>
                  <a:gd name="textAreaTop" fmla="*/ 0 h 360360"/>
                  <a:gd name="textAreaBottom" fmla="*/ 366120 h 360360"/>
                  <a:gd name="GluePoint1X" fmla="*/ 0 w 1017"/>
                  <a:gd name="GluePoint1Y" fmla="*/ 134573.746223565 h 662"/>
                  <a:gd name="GluePoint2X" fmla="*/ 0 w 1017"/>
                  <a:gd name="GluePoint2Y" fmla="*/ 175256.157099698 h 662"/>
                  <a:gd name="GluePoint3X" fmla="*/ 0 w 1017"/>
                  <a:gd name="GluePoint3Y" fmla="*/ 258302.583081571 h 662"/>
                  <a:gd name="GluePoint4X" fmla="*/ 0 w 1017"/>
                  <a:gd name="GluePoint4Y" fmla="*/ 424442.356495468 h 662"/>
                  <a:gd name="GluePoint5X" fmla="*/ 0 w 1017"/>
                  <a:gd name="GluePoint5Y" fmla="*/ 476476.731117825 h 662"/>
                  <a:gd name="GluePoint6X" fmla="*/ 0 w 1017"/>
                  <a:gd name="GluePoint6Y" fmla="*/ 525686.737160121 h 662"/>
                  <a:gd name="GluePoint7X" fmla="*/ 0 w 1017"/>
                  <a:gd name="GluePoint7Y" fmla="*/ 483982.649546828 h 662"/>
                  <a:gd name="GluePoint8X" fmla="*/ 0 w 1017"/>
                  <a:gd name="GluePoint8Y" fmla="*/ 318841.848942598 h 662"/>
                  <a:gd name="GluePoint9X" fmla="*/ 0 w 1017"/>
                  <a:gd name="GluePoint9Y" fmla="*/ 231247.069486405 h 662"/>
                  <a:gd name="GluePoint10X" fmla="*/ 0 w 1017"/>
                  <a:gd name="GluePoint10Y" fmla="*/ 176933.220543807 h 662"/>
                  <a:gd name="GluePoint11X" fmla="*/ 0 w 1017"/>
                  <a:gd name="GluePoint11Y" fmla="*/ 134573.746223565 h 662"/>
                  <a:gd name="GluePoint12X" fmla="*/ 0 w 1017"/>
                  <a:gd name="GluePoint12Y" fmla="*/ 134573.746223565 h 662"/>
                  <a:gd name="GluePoint13X" fmla="*/ 0 w 1017"/>
                  <a:gd name="GluePoint13Y" fmla="*/ 158229.725075529 h 662"/>
                  <a:gd name="GluePoint14X" fmla="*/ 0 w 1017"/>
                  <a:gd name="GluePoint14Y" fmla="*/ 169419.734138973 h 662"/>
                  <a:gd name="GluePoint15X" fmla="*/ 0 w 1017"/>
                  <a:gd name="GluePoint15Y" fmla="*/ 220468.758308157 h 662"/>
                  <a:gd name="GluePoint16X" fmla="*/ 0 w 1017"/>
                  <a:gd name="GluePoint16Y" fmla="*/ 266037.054380665 h 662"/>
                  <a:gd name="GluePoint17X" fmla="*/ 0 w 1017"/>
                  <a:gd name="GluePoint17Y" fmla="*/ 382856.329305136 h 662"/>
                  <a:gd name="GluePoint18X" fmla="*/ 0 w 1017"/>
                  <a:gd name="GluePoint18Y" fmla="*/ 360810.81570997 h 662"/>
                  <a:gd name="GluePoint19X" fmla="*/ 0 w 1017"/>
                  <a:gd name="GluePoint19Y" fmla="*/ 297270.090634441 h 662"/>
                  <a:gd name="GluePoint20X" fmla="*/ 0 w 1017"/>
                  <a:gd name="GluePoint20Y" fmla="*/ 250406.157099698 h 662"/>
                  <a:gd name="GluePoint21X" fmla="*/ 0 w 1017"/>
                  <a:gd name="GluePoint21Y" fmla="*/ 184909.867069486 h 662"/>
                  <a:gd name="GluePoint22X" fmla="*/ 0 w 1017"/>
                  <a:gd name="GluePoint22Y" fmla="*/ 158229.725075529 h 662"/>
                  <a:gd name="GluePoint23X" fmla="*/ 0 w 1017"/>
                  <a:gd name="GluePoint23Y" fmla="*/ 158229.725075529 h 662"/>
                  <a:gd name="GluePoint24X" fmla="*/ 0 w 1017"/>
                  <a:gd name="GluePoint24Y" fmla="*/ 2129.62839879154 h 662"/>
                  <a:gd name="GluePoint25X" fmla="*/ 0 w 1017"/>
                  <a:gd name="GluePoint25Y" fmla="*/ 7399.9667673716 h 662"/>
                  <a:gd name="GluePoint26X" fmla="*/ 0 w 1017"/>
                  <a:gd name="GluePoint26Y" fmla="*/ 50737.2235649547 h 662"/>
                  <a:gd name="GluePoint27X" fmla="*/ 0 w 1017"/>
                  <a:gd name="GluePoint27Y" fmla="*/ 100782.734138973 h 662"/>
                  <a:gd name="GluePoint28X" fmla="*/ 0 w 1017"/>
                  <a:gd name="GluePoint28Y" fmla="*/ 270456.752265861 h 662"/>
                  <a:gd name="GluePoint29X" fmla="*/ 0 w 1017"/>
                  <a:gd name="GluePoint29Y" fmla="*/ 407953.250755287 h 662"/>
                  <a:gd name="GluePoint30X" fmla="*/ 0 w 1017"/>
                  <a:gd name="GluePoint30Y" fmla="*/ 544821.607250755 h 662"/>
                  <a:gd name="GluePoint31X" fmla="*/ 0 w 1017"/>
                  <a:gd name="GluePoint31Y" fmla="*/ 513906.425981873 h 662"/>
                  <a:gd name="GluePoint32X" fmla="*/ 0 w 1017"/>
                  <a:gd name="GluePoint32Y" fmla="*/ 460859.456193353 h 662"/>
                  <a:gd name="GluePoint33X" fmla="*/ 0 w 1017"/>
                  <a:gd name="GluePoint33Y" fmla="*/ 198695.6918429 h 662"/>
                  <a:gd name="GluePoint34X" fmla="*/ 0 w 1017"/>
                  <a:gd name="GluePoint34Y" fmla="*/ 105322.006042296 h 662"/>
                  <a:gd name="GluePoint35X" fmla="*/ 0 w 1017"/>
                  <a:gd name="GluePoint35Y" fmla="*/ 48919.3957703928 h 662"/>
                  <a:gd name="GluePoint36X" fmla="*/ 0 w 1017"/>
                  <a:gd name="GluePoint36Y" fmla="*/ 2129.62839879154 h 66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Lst>
                <a:rect l="textAreaLeft" t="textAreaTop" r="textAreaRight" b="textAreaBottom"/>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solidFill>
                <a:schemeClr val="bg1"/>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484" name="iśḷiḍê"/>
              <p:cNvSpPr/>
              <p:nvPr/>
            </p:nvSpPr>
            <p:spPr>
              <a:xfrm>
                <a:off x="6730560" y="1852560"/>
                <a:ext cx="240480" cy="313560"/>
              </a:xfrm>
              <a:custGeom>
                <a:avLst/>
                <a:gdLst>
                  <a:gd name="textAreaLeft" fmla="*/ 0 w 240480"/>
                  <a:gd name="textAreaRight" fmla="*/ 246240 w 240480"/>
                  <a:gd name="textAreaTop" fmla="*/ 0 h 313560"/>
                  <a:gd name="textAreaBottom" fmla="*/ 319320 h 313560"/>
                  <a:gd name="GluePoint1X" fmla="*/ 5.27959413754228 w 887"/>
                  <a:gd name="GluePoint1Y" fmla="*/ 28820.6198830409 h 684"/>
                  <a:gd name="GluePoint2X" fmla="*/ 9.05073280721533 w 887"/>
                  <a:gd name="GluePoint2Y" fmla="*/ 35813.1929824561 h 684"/>
                  <a:gd name="GluePoint3X" fmla="*/ 9.05073280721533 w 887"/>
                  <a:gd name="GluePoint3Y" fmla="*/ 29692.6198830409 h 684"/>
                  <a:gd name="GluePoint4X" fmla="*/ 6.03382187147689 w 887"/>
                  <a:gd name="GluePoint4Y" fmla="*/ 25676.8304093567 h 684"/>
                  <a:gd name="GluePoint5X" fmla="*/ 5.27959413754228 w 887"/>
                  <a:gd name="GluePoint5Y" fmla="*/ 28820.6198830409 h 684"/>
                  <a:gd name="GluePoint6X" fmla="*/ 5.27959413754228 w 887"/>
                  <a:gd name="GluePoint6Y" fmla="*/ 28820.6198830409 h 684"/>
                  <a:gd name="GluePoint7X" fmla="*/ 4.52536640360767 w 887"/>
                  <a:gd name="GluePoint7Y" fmla="*/ 7023.16959064328 h 684"/>
                  <a:gd name="GluePoint8X" fmla="*/ 4.52536640360767 w 887"/>
                  <a:gd name="GluePoint8Y" fmla="*/ 2294.73684210526 h 684"/>
                  <a:gd name="GluePoint9X" fmla="*/ 4.52536640360767 w 887"/>
                  <a:gd name="GluePoint9Y" fmla="*/ 156.80701754386 h 684"/>
                  <a:gd name="GluePoint10X" fmla="*/ 6.03382187147689 w 887"/>
                  <a:gd name="GluePoint10Y" fmla="*/ 3764.6432748538 h 684"/>
                  <a:gd name="GluePoint11X" fmla="*/ 4.52536640360767 w 887"/>
                  <a:gd name="GluePoint11Y" fmla="*/ 6761.82456140351 h 684"/>
                  <a:gd name="GluePoint12X" fmla="*/ 4.52536640360767 w 887"/>
                  <a:gd name="GluePoint12Y" fmla="*/ 8864.05847953216 h 684"/>
                  <a:gd name="GluePoint13X" fmla="*/ 4.52536640360767 w 887"/>
                  <a:gd name="GluePoint13Y" fmla="*/ 11701.8830409357 h 684"/>
                  <a:gd name="GluePoint14X" fmla="*/ 6.03382187147689 w 887"/>
                  <a:gd name="GluePoint14Y" fmla="*/ 10870.6783625731 h 684"/>
                  <a:gd name="GluePoint15X" fmla="*/ 6.7880496054115 w 887"/>
                  <a:gd name="GluePoint15Y" fmla="*/ 9041.26315789474 h 684"/>
                  <a:gd name="GluePoint16X" fmla="*/ 8.29650507328072 w 887"/>
                  <a:gd name="GluePoint16Y" fmla="*/ 9771.75438596491 h 684"/>
                  <a:gd name="GluePoint17X" fmla="*/ 8.29650507328072 w 887"/>
                  <a:gd name="GluePoint17Y" fmla="*/ 12321.4619883041 h 684"/>
                  <a:gd name="GluePoint18X" fmla="*/ 6.7880496054115 w 887"/>
                  <a:gd name="GluePoint18Y" fmla="*/ 12990.7602339181 h 684"/>
                  <a:gd name="GluePoint19X" fmla="*/ 4.52536640360767 w 887"/>
                  <a:gd name="GluePoint19Y" fmla="*/ 15794.1637426901 h 684"/>
                  <a:gd name="GluePoint20X" fmla="*/ 3.01691093573844 w 887"/>
                  <a:gd name="GluePoint20Y" fmla="*/ 24347.1578947368 h 684"/>
                  <a:gd name="GluePoint21X" fmla="*/ 1.50845546786922 w 887"/>
                  <a:gd name="GluePoint21Y" fmla="*/ 31573.0292397661 h 684"/>
                  <a:gd name="GluePoint22X" fmla="*/ 0 w 887"/>
                  <a:gd name="GluePoint22Y" fmla="*/ 37005.1812865497 h 684"/>
                  <a:gd name="GluePoint23X" fmla="*/ 0 w 887"/>
                  <a:gd name="GluePoint23Y" fmla="*/ 36393.2514619883 h 684"/>
                  <a:gd name="GluePoint24X" fmla="*/ 0 w 887"/>
                  <a:gd name="GluePoint24Y" fmla="*/ 33032.7368421053 h 684"/>
                  <a:gd name="GluePoint25X" fmla="*/ 0 w 887"/>
                  <a:gd name="GluePoint25Y" fmla="*/ 31573.0292397661 h 684"/>
                  <a:gd name="GluePoint26X" fmla="*/ 0 w 887"/>
                  <a:gd name="GluePoint26Y" fmla="*/ 32088.0701754386 h 684"/>
                  <a:gd name="GluePoint27X" fmla="*/ 2.26268320180383 w 887"/>
                  <a:gd name="GluePoint27Y" fmla="*/ 26687.7894736842 h 684"/>
                  <a:gd name="GluePoint28X" fmla="*/ 3.01691093573844 w 887"/>
                  <a:gd name="GluePoint28Y" fmla="*/ 19785.730994152 h 684"/>
                  <a:gd name="GluePoint29X" fmla="*/ 3.01691093573844 w 887"/>
                  <a:gd name="GluePoint29Y" fmla="*/ 17756.1637426901 h 684"/>
                  <a:gd name="GluePoint30X" fmla="*/ 2.26268320180383 w 887"/>
                  <a:gd name="GluePoint30Y" fmla="*/ 19200.5730994152 h 684"/>
                  <a:gd name="GluePoint31X" fmla="*/ 0.754227733934611 w 887"/>
                  <a:gd name="GluePoint31Y" fmla="*/ 19565.1812865497 h 684"/>
                  <a:gd name="GluePoint32X" fmla="*/ 0 w 887"/>
                  <a:gd name="GluePoint32Y" fmla="*/ 16049.134502924 h 684"/>
                  <a:gd name="GluePoint33X" fmla="*/ 0 w 887"/>
                  <a:gd name="GluePoint33Y" fmla="*/ 13718.701754386 h 684"/>
                  <a:gd name="GluePoint34X" fmla="*/ 1.50845546786922 w 887"/>
                  <a:gd name="GluePoint34Y" fmla="*/ 14231.1929824561 h 684"/>
                  <a:gd name="GluePoint35X" fmla="*/ 3.01691093573844 w 887"/>
                  <a:gd name="GluePoint35Y" fmla="*/ 12652.9239766082 h 684"/>
                  <a:gd name="GluePoint36X" fmla="*/ 3.01691093573844 w 887"/>
                  <a:gd name="GluePoint36Y" fmla="*/ 12554.7602339181 h 684"/>
                  <a:gd name="GluePoint37X" fmla="*/ 4.52536640360767 w 887"/>
                  <a:gd name="GluePoint37Y" fmla="*/ 7023.16959064328 h 68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Lst>
                <a:rect l="textAreaLeft" t="textAreaTop" r="textAreaRight" b="textAreaBottom"/>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solidFill>
                <a:schemeClr val="bg1"/>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sp>
            <p:nvSpPr>
              <p:cNvPr id="485" name="iṧľíḑe"/>
              <p:cNvSpPr/>
              <p:nvPr/>
            </p:nvSpPr>
            <p:spPr>
              <a:xfrm>
                <a:off x="7100640" y="1800360"/>
                <a:ext cx="233640" cy="386280"/>
              </a:xfrm>
              <a:custGeom>
                <a:avLst/>
                <a:gdLst>
                  <a:gd name="textAreaLeft" fmla="*/ 0 w 233640"/>
                  <a:gd name="textAreaRight" fmla="*/ 239400 w 233640"/>
                  <a:gd name="textAreaTop" fmla="*/ 0 h 386280"/>
                  <a:gd name="textAreaBottom" fmla="*/ 392040 h 386280"/>
                  <a:gd name="GluePoint1X" fmla="*/ 0 w 1089"/>
                  <a:gd name="GluePoint1Y" fmla="*/ 415563.708270677 h 665"/>
                  <a:gd name="GluePoint2X" fmla="*/ 0 w 1089"/>
                  <a:gd name="GluePoint2Y" fmla="*/ 611283.654135338 h 665"/>
                  <a:gd name="GluePoint3X" fmla="*/ 0 w 1089"/>
                  <a:gd name="GluePoint3Y" fmla="*/ 779255.639097744 h 665"/>
                  <a:gd name="GluePoint4X" fmla="*/ 0 w 1089"/>
                  <a:gd name="GluePoint4Y" fmla="*/ 742592.670676692 h 665"/>
                  <a:gd name="GluePoint5X" fmla="*/ 0 w 1089"/>
                  <a:gd name="GluePoint5Y" fmla="*/ 808534.655639098 h 665"/>
                  <a:gd name="GluePoint6X" fmla="*/ 0 w 1089"/>
                  <a:gd name="GluePoint6Y" fmla="*/ 967901.720300752 h 665"/>
                  <a:gd name="GluePoint7X" fmla="*/ 0 w 1089"/>
                  <a:gd name="GluePoint7Y" fmla="*/ 1082868.17142857 h 665"/>
                  <a:gd name="GluePoint8X" fmla="*/ 0 w 1089"/>
                  <a:gd name="GluePoint8Y" fmla="*/ 959364.631578947 h 665"/>
                  <a:gd name="GluePoint9X" fmla="*/ 0 w 1089"/>
                  <a:gd name="GluePoint9Y" fmla="*/ 734050.736842105 h 665"/>
                  <a:gd name="GluePoint10X" fmla="*/ 0 w 1089"/>
                  <a:gd name="GluePoint10Y" fmla="*/ 836715.446616541 h 665"/>
                  <a:gd name="GluePoint11X" fmla="*/ 0 w 1089"/>
                  <a:gd name="GluePoint11Y" fmla="*/ 854892.694736842 h 665"/>
                  <a:gd name="GluePoint12X" fmla="*/ 0 w 1089"/>
                  <a:gd name="GluePoint12Y" fmla="*/ 669349.10075188 h 665"/>
                  <a:gd name="GluePoint13X" fmla="*/ 0 w 1089"/>
                  <a:gd name="GluePoint13Y" fmla="*/ 657270.234586466 h 665"/>
                  <a:gd name="GluePoint14X" fmla="*/ 0 w 1089"/>
                  <a:gd name="GluePoint14Y" fmla="*/ 448063.109774436 h 665"/>
                  <a:gd name="GluePoint15X" fmla="*/ 0 w 1089"/>
                  <a:gd name="GluePoint15Y" fmla="*/ 312743.954887218 h 665"/>
                  <a:gd name="GluePoint16X" fmla="*/ 0 w 1089"/>
                  <a:gd name="GluePoint16Y" fmla="*/ 174446.670676692 h 665"/>
                  <a:gd name="GluePoint17X" fmla="*/ 0 w 1089"/>
                  <a:gd name="GluePoint17Y" fmla="*/ 87517.2721804511 h 665"/>
                  <a:gd name="GluePoint18X" fmla="*/ 0 w 1089"/>
                  <a:gd name="GluePoint18Y" fmla="*/ 18157.8676691729 h 665"/>
                  <a:gd name="GluePoint19X" fmla="*/ 0 w 1089"/>
                  <a:gd name="GluePoint19Y" fmla="*/ 170095.759398496 h 665"/>
                  <a:gd name="GluePoint20X" fmla="*/ 0 w 1089"/>
                  <a:gd name="GluePoint20Y" fmla="*/ 263525.684210526 h 665"/>
                  <a:gd name="GluePoint21X" fmla="*/ 0 w 1089"/>
                  <a:gd name="GluePoint21Y" fmla="*/ 390508.015037594 h 665"/>
                  <a:gd name="GluePoint22X" fmla="*/ 0 w 1089"/>
                  <a:gd name="GluePoint22Y" fmla="*/ 591052.078195489 h 665"/>
                  <a:gd name="GluePoint23X" fmla="*/ 0 w 1089"/>
                  <a:gd name="GluePoint23Y" fmla="*/ 701485.118796993 h 665"/>
                  <a:gd name="GluePoint24X" fmla="*/ 0 w 1089"/>
                  <a:gd name="GluePoint24Y" fmla="*/ 701485.118796993 h 665"/>
                  <a:gd name="GluePoint25X" fmla="*/ 0 w 1089"/>
                  <a:gd name="GluePoint25Y" fmla="*/ 517865.034586466 h 665"/>
                  <a:gd name="GluePoint26X" fmla="*/ 0 w 1089"/>
                  <a:gd name="GluePoint26Y" fmla="*/ 477514.935338346 h 665"/>
                  <a:gd name="GluePoint27X" fmla="*/ 0 w 1089"/>
                  <a:gd name="GluePoint27Y" fmla="*/ 158021.738345865 h 665"/>
                  <a:gd name="GluePoint28X" fmla="*/ 0 w 1089"/>
                  <a:gd name="GluePoint28Y" fmla="*/ 296995.723308271 h 665"/>
                  <a:gd name="GluePoint29X" fmla="*/ 0 w 1089"/>
                  <a:gd name="GluePoint29Y" fmla="*/ 547536.505263158 h 665"/>
                  <a:gd name="GluePoint30X" fmla="*/ 0 w 1089"/>
                  <a:gd name="GluePoint30Y" fmla="*/ 390508.015037594 h 665"/>
                  <a:gd name="GluePoint31X" fmla="*/ 0 w 1089"/>
                  <a:gd name="GluePoint31Y" fmla="*/ 358827.437593985 h 665"/>
                  <a:gd name="GluePoint32X" fmla="*/ 0 w 1089"/>
                  <a:gd name="GluePoint32Y" fmla="*/ 997516.664661654 h 665"/>
                  <a:gd name="GluePoint33X" fmla="*/ 0 w 1089"/>
                  <a:gd name="GluePoint33Y" fmla="*/ 881986.565413534 h 665"/>
                  <a:gd name="GluePoint34X" fmla="*/ 0 w 1089"/>
                  <a:gd name="GluePoint34Y" fmla="*/ 1070811.91578947 h 665"/>
                  <a:gd name="GluePoint35X" fmla="*/ 0 w 1089"/>
                  <a:gd name="GluePoint35Y" fmla="*/ 1082868.17142857 h 665"/>
                  <a:gd name="GluePoint36X" fmla="*/ 0 w 1089"/>
                  <a:gd name="GluePoint36Y" fmla="*/ 1214033.44962406 h 665"/>
                  <a:gd name="GluePoint37X" fmla="*/ 0 w 1089"/>
                  <a:gd name="GluePoint37Y" fmla="*/ 1427701.30827068 h 665"/>
                  <a:gd name="GluePoint38X" fmla="*/ 0 w 1089"/>
                  <a:gd name="GluePoint38Y" fmla="*/ 1520987.49473684 h 665"/>
                  <a:gd name="GluePoint39X" fmla="*/ 0 w 1089"/>
                  <a:gd name="GluePoint39Y" fmla="*/ 1450804.42105263 h 665"/>
                  <a:gd name="GluePoint40X" fmla="*/ 0 w 1089"/>
                  <a:gd name="GluePoint40Y" fmla="*/ 1305123.18496241 h 665"/>
                  <a:gd name="GluePoint41X" fmla="*/ 0 w 1089"/>
                  <a:gd name="GluePoint41Y" fmla="*/ 1275574.45714286 h 665"/>
                  <a:gd name="GluePoint42X" fmla="*/ 0 w 1089"/>
                  <a:gd name="GluePoint42Y" fmla="*/ 1263661.93984962 h 665"/>
                  <a:gd name="GluePoint43X" fmla="*/ 0 w 1089"/>
                  <a:gd name="GluePoint43Y" fmla="*/ 1144066.79097744 h 665"/>
                  <a:gd name="GluePoint44X" fmla="*/ 0 w 1089"/>
                  <a:gd name="GluePoint44Y" fmla="*/ 1059080.28270677 h 66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Lst>
                <a:rect l="textAreaLeft" t="textAreaTop" r="textAreaRight" b="textAreaBottom"/>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solidFill>
                <a:schemeClr val="bg1"/>
              </a:solidFill>
              <a:ln w="0">
                <a:noFill/>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rial"/>
                  <a:ea typeface="微软雅黑"/>
                </a:endParaRPr>
              </a:p>
            </p:txBody>
          </p:sp>
        </p:grpSp>
      </p:grpSp>
      <p:sp>
        <p:nvSpPr>
          <p:cNvPr id="486" name="矩形: 圆角 46"/>
          <p:cNvSpPr/>
          <p:nvPr/>
        </p:nvSpPr>
        <p:spPr>
          <a:xfrm>
            <a:off x="1527480" y="5792760"/>
            <a:ext cx="2071440" cy="347040"/>
          </a:xfrm>
          <a:prstGeom prst="roundRect">
            <a:avLst>
              <a:gd name="adj" fmla="val 50000"/>
            </a:avLst>
          </a:prstGeom>
          <a:solidFill>
            <a:srgbClr val="b92917"/>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r>
              <a:rPr b="0" lang="zh-CN" sz="1800" strike="noStrike" u="none">
                <a:solidFill>
                  <a:srgbClr val="ffffff"/>
                </a:solidFill>
                <a:effectLst/>
                <a:uFillTx/>
                <a:latin typeface="Arial"/>
                <a:ea typeface="微软雅黑"/>
              </a:rPr>
              <a:t>答辩人：郑仕博</a:t>
            </a:r>
            <a:endParaRPr b="0" lang="en-US" sz="1800" strike="noStrike" u="none">
              <a:solidFill>
                <a:srgbClr val="ffffff"/>
              </a:solidFill>
              <a:effectLst/>
              <a:uFillTx/>
              <a:latin typeface="Arial"/>
            </a:endParaRPr>
          </a:p>
        </p:txBody>
      </p:sp>
      <p:sp>
        <p:nvSpPr>
          <p:cNvPr id="487" name="矩形: 圆角 47"/>
          <p:cNvSpPr/>
          <p:nvPr/>
        </p:nvSpPr>
        <p:spPr>
          <a:xfrm>
            <a:off x="4943160" y="5792760"/>
            <a:ext cx="2299680" cy="347040"/>
          </a:xfrm>
          <a:prstGeom prst="roundRect">
            <a:avLst>
              <a:gd name="adj" fmla="val 50000"/>
            </a:avLst>
          </a:prstGeom>
          <a:solidFill>
            <a:srgbClr val="b92917"/>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r>
              <a:rPr b="0" lang="zh-CN" sz="1800" strike="noStrike" u="none">
                <a:solidFill>
                  <a:srgbClr val="ffffff"/>
                </a:solidFill>
                <a:effectLst/>
                <a:uFillTx/>
                <a:latin typeface="Arial"/>
                <a:ea typeface="微软雅黑"/>
              </a:rPr>
              <a:t>指导老师：赵启军</a:t>
            </a:r>
            <a:endParaRPr b="0" lang="en-US" sz="1800" strike="noStrike" u="none">
              <a:solidFill>
                <a:srgbClr val="ffffff"/>
              </a:solidFill>
              <a:effectLst/>
              <a:uFillTx/>
              <a:latin typeface="Arial"/>
            </a:endParaRPr>
          </a:p>
        </p:txBody>
      </p:sp>
      <p:sp>
        <p:nvSpPr>
          <p:cNvPr id="488" name="矩形: 圆角 48"/>
          <p:cNvSpPr/>
          <p:nvPr/>
        </p:nvSpPr>
        <p:spPr>
          <a:xfrm>
            <a:off x="8587440" y="5775840"/>
            <a:ext cx="2179800" cy="350280"/>
          </a:xfrm>
          <a:prstGeom prst="roundRect">
            <a:avLst>
              <a:gd name="adj" fmla="val 50000"/>
            </a:avLst>
          </a:prstGeom>
          <a:solidFill>
            <a:srgbClr val="b92917"/>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r>
              <a:rPr b="0" lang="zh-CN" sz="1800" strike="noStrike" u="none">
                <a:solidFill>
                  <a:srgbClr val="ffffff"/>
                </a:solidFill>
                <a:effectLst/>
                <a:uFillTx/>
                <a:latin typeface="Arial"/>
                <a:ea typeface="微软雅黑"/>
              </a:rPr>
              <a:t>时间：</a:t>
            </a:r>
            <a:fld id="{8963DE8A-EF30-4094-B021-B6AA4D9A0F0B}" type="datetime5">
              <a:rPr b="0" lang="en-US" sz="1800" strike="noStrike" u="none">
                <a:solidFill>
                  <a:srgbClr val="ffffff"/>
                </a:solidFill>
                <a:effectLst/>
                <a:uFillTx/>
                <a:latin typeface="Arial"/>
                <a:ea typeface="微软雅黑"/>
              </a:rPr>
              <a:t>2025.04.18</a:t>
            </a:fld>
            <a:endParaRPr b="0" lang="en-US" sz="1800" strike="noStrike" u="none">
              <a:solidFill>
                <a:srgbClr val="ffffff"/>
              </a:solidFill>
              <a:effectLst/>
              <a:uFillTx/>
              <a:latin typeface="Arial"/>
            </a:endParaRPr>
          </a:p>
        </p:txBody>
      </p:sp>
      <p:sp>
        <p:nvSpPr>
          <p:cNvPr id="489" name="任意多边形: 形状 44"/>
          <p:cNvSpPr/>
          <p:nvPr/>
        </p:nvSpPr>
        <p:spPr>
          <a:xfrm>
            <a:off x="0" y="2329200"/>
            <a:ext cx="12186360" cy="1803600"/>
          </a:xfrm>
          <a:custGeom>
            <a:avLst/>
            <a:gdLst>
              <a:gd name="textAreaLeft" fmla="*/ 0 w 12186360"/>
              <a:gd name="textAreaRight" fmla="*/ 12192120 w 12186360"/>
              <a:gd name="textAreaTop" fmla="*/ 0 h 1803600"/>
              <a:gd name="textAreaBottom" fmla="*/ 1809360 h 1803600"/>
              <a:gd name="GluePoint1X" fmla="*/ 0 w 5026"/>
              <a:gd name="GluePoint1Y" fmla="*/ 0 h 33867"/>
              <a:gd name="GluePoint2X" fmla="*/ 0 w 5026"/>
              <a:gd name="GluePoint2Y" fmla="*/ 0 h 33867"/>
              <a:gd name="GluePoint3X" fmla="*/ 0 w 5026"/>
              <a:gd name="GluePoint3Y" fmla="*/ 0 h 33867"/>
              <a:gd name="GluePoint4X" fmla="*/ 0 w 5026"/>
              <a:gd name="GluePoint4Y" fmla="*/ 0 h 33867"/>
              <a:gd name="GluePoint5X" fmla="*/ 0 w 5026"/>
              <a:gd name="GluePoint5Y" fmla="*/ 0 h 33867"/>
              <a:gd name="GluePoint6X" fmla="*/ 0 w 5026"/>
              <a:gd name="GluePoint6Y" fmla="*/ 0 h 33867"/>
              <a:gd name="GluePoint7X" fmla="*/ 0 w 5026"/>
              <a:gd name="GluePoint7Y" fmla="*/ 0 h 33867"/>
              <a:gd name="GluePoint8X" fmla="*/ 0 w 5026"/>
              <a:gd name="GluePoint8Y" fmla="*/ 0 h 33867"/>
              <a:gd name="GluePoint9X" fmla="*/ 0 w 5026"/>
              <a:gd name="GluePoint9Y" fmla="*/ 0 h 33867"/>
              <a:gd name="GluePoint10X" fmla="*/ 0 w 5026"/>
              <a:gd name="GluePoint10Y" fmla="*/ 0 h 33867"/>
              <a:gd name="GluePoint11X" fmla="*/ 0 w 5026"/>
              <a:gd name="GluePoint11Y" fmla="*/ 0 h 3386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rial"/>
              <a:ea typeface="微软雅黑"/>
            </a:endParaRPr>
          </a:p>
        </p:txBody>
      </p:sp>
      <p:sp>
        <p:nvSpPr>
          <p:cNvPr id="490" name="任意多边形: 形状 49"/>
          <p:cNvSpPr/>
          <p:nvPr/>
        </p:nvSpPr>
        <p:spPr>
          <a:xfrm>
            <a:off x="450360" y="2315520"/>
            <a:ext cx="11336760" cy="1685880"/>
          </a:xfrm>
          <a:custGeom>
            <a:avLst/>
            <a:gdLst>
              <a:gd name="textAreaLeft" fmla="*/ 0 w 11336760"/>
              <a:gd name="textAreaRight" fmla="*/ 11342520 w 11336760"/>
              <a:gd name="textAreaTop" fmla="*/ 0 h 1685880"/>
              <a:gd name="textAreaBottom" fmla="*/ 1691640 h 1685880"/>
              <a:gd name="GluePoint1X" fmla="*/ 0 w 4699"/>
              <a:gd name="GluePoint1Y" fmla="*/ 0 h 31507"/>
              <a:gd name="GluePoint2X" fmla="*/ 0 w 4699"/>
              <a:gd name="GluePoint2Y" fmla="*/ 0 h 31507"/>
              <a:gd name="GluePoint3X" fmla="*/ 0 w 4699"/>
              <a:gd name="GluePoint3Y" fmla="*/ 0 h 31507"/>
              <a:gd name="GluePoint4X" fmla="*/ 0 w 4699"/>
              <a:gd name="GluePoint4Y" fmla="*/ 0 h 31507"/>
              <a:gd name="GluePoint5X" fmla="*/ 0 w 4699"/>
              <a:gd name="GluePoint5Y" fmla="*/ 0 h 31507"/>
              <a:gd name="GluePoint6X" fmla="*/ 0 w 4699"/>
              <a:gd name="GluePoint6Y" fmla="*/ 0 h 31507"/>
              <a:gd name="GluePoint7X" fmla="*/ 0 w 4699"/>
              <a:gd name="GluePoint7Y" fmla="*/ 0 h 3150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Lst>
            <a:rect l="textAreaLeft" t="textAreaTop" r="textAreaRight" b="textAreaBottom"/>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rial"/>
              <a:ea typeface="微软雅黑"/>
            </a:endParaRPr>
          </a:p>
        </p:txBody>
      </p:sp>
      <p:sp>
        <p:nvSpPr>
          <p:cNvPr id="491" name="PlaceHolder 1"/>
          <p:cNvSpPr>
            <a:spLocks noGrp="1"/>
          </p:cNvSpPr>
          <p:nvPr>
            <p:ph/>
          </p:nvPr>
        </p:nvSpPr>
        <p:spPr>
          <a:xfrm>
            <a:off x="2351520" y="4208400"/>
            <a:ext cx="7482960" cy="825120"/>
          </a:xfrm>
          <a:prstGeom prst="rect">
            <a:avLst/>
          </a:prstGeom>
          <a:noFill/>
          <a:ln w="0">
            <a:noFill/>
          </a:ln>
        </p:spPr>
        <p:txBody>
          <a:bodyPr lIns="91440" rIns="91440" tIns="45720" bIns="45720" anchor="t" anchorCtr="1">
            <a:noAutofit/>
          </a:bodyPr>
          <a:p>
            <a:pPr marL="179640" indent="0" algn="ctr">
              <a:lnSpc>
                <a:spcPct val="100000"/>
              </a:lnSpc>
              <a:spcBef>
                <a:spcPts val="780"/>
              </a:spcBef>
              <a:spcAft>
                <a:spcPts val="780"/>
              </a:spcAft>
              <a:buNone/>
              <a:tabLst>
                <a:tab algn="l" pos="0"/>
              </a:tabLst>
            </a:pPr>
            <a:r>
              <a:rPr b="0" lang="zh-CN" sz="2600" strike="noStrike" u="none">
                <a:solidFill>
                  <a:srgbClr val="000000"/>
                </a:solidFill>
                <a:effectLst/>
                <a:uFillTx/>
                <a:latin typeface="宋体"/>
                <a:ea typeface="宋体"/>
              </a:rPr>
              <a:t>基于生成式 </a:t>
            </a:r>
            <a:r>
              <a:rPr b="0" lang="en-US" sz="2600" strike="noStrike" u="none">
                <a:solidFill>
                  <a:srgbClr val="000000"/>
                </a:solidFill>
                <a:effectLst/>
                <a:uFillTx/>
                <a:latin typeface="宋体"/>
                <a:ea typeface="宋体"/>
              </a:rPr>
              <a:t>AI </a:t>
            </a:r>
            <a:r>
              <a:rPr b="0" lang="zh-CN" sz="2600" strike="noStrike" u="none">
                <a:solidFill>
                  <a:srgbClr val="000000"/>
                </a:solidFill>
                <a:effectLst/>
                <a:uFillTx/>
                <a:latin typeface="宋体"/>
                <a:ea typeface="宋体"/>
              </a:rPr>
              <a:t>的个性化文创图像作品设计</a:t>
            </a:r>
            <a:endParaRPr b="0" lang="en-US" sz="2600" strike="noStrike" u="none">
              <a:solidFill>
                <a:srgbClr val="000000"/>
              </a:solidFill>
              <a:effectLst/>
              <a:uFillTx/>
              <a:latin typeface="Arial"/>
            </a:endParaRPr>
          </a:p>
        </p:txBody>
      </p:sp>
      <p:sp>
        <p:nvSpPr>
          <p:cNvPr id="492" name="PlaceHolder 2"/>
          <p:cNvSpPr>
            <a:spLocks noGrp="1"/>
          </p:cNvSpPr>
          <p:nvPr>
            <p:ph/>
          </p:nvPr>
        </p:nvSpPr>
        <p:spPr>
          <a:xfrm>
            <a:off x="2351520" y="4762080"/>
            <a:ext cx="7840800" cy="671040"/>
          </a:xfrm>
          <a:prstGeom prst="rect">
            <a:avLst/>
          </a:prstGeom>
          <a:noFill/>
          <a:ln w="0">
            <a:noFill/>
          </a:ln>
        </p:spPr>
        <p:txBody>
          <a:bodyPr lIns="91440" rIns="91440" tIns="45720" bIns="45720" anchor="ctr">
            <a:noAutofit/>
          </a:bodyPr>
          <a:p>
            <a:pPr indent="0" algn="ctr" defTabSz="914400">
              <a:lnSpc>
                <a:spcPct val="100000"/>
              </a:lnSpc>
              <a:spcBef>
                <a:spcPts val="1191"/>
              </a:spcBef>
              <a:spcAft>
                <a:spcPts val="992"/>
              </a:spcAft>
              <a:buNone/>
              <a:tabLst>
                <a:tab algn="l" pos="0"/>
              </a:tabLst>
            </a:pPr>
            <a:r>
              <a:rPr b="0" lang="zh-CN" sz="2000" strike="noStrike" u="none">
                <a:solidFill>
                  <a:srgbClr val="717371"/>
                </a:solidFill>
                <a:effectLst/>
                <a:uFillTx/>
                <a:latin typeface="Arial"/>
                <a:ea typeface="微软雅黑"/>
              </a:rPr>
              <a:t>成员：郑仕博 黄家曦 许圳达 叶果 陈奕嘉</a:t>
            </a:r>
            <a:endParaRPr b="0" lang="en-US" sz="2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8" name="PlaceHolder 1"/>
          <p:cNvSpPr>
            <a:spLocks noGrp="1"/>
          </p:cNvSpPr>
          <p:nvPr>
            <p:ph/>
          </p:nvPr>
        </p:nvSpPr>
        <p:spPr>
          <a:xfrm>
            <a:off x="1587240" y="340200"/>
            <a:ext cx="4708080" cy="555120"/>
          </a:xfrm>
          <a:prstGeom prst="rect">
            <a:avLst/>
          </a:prstGeom>
          <a:noFill/>
          <a:ln w="0">
            <a:noFill/>
          </a:ln>
        </p:spPr>
        <p:txBody>
          <a:bodyPr lIns="0" rIns="0" tIns="45720" bIns="45720" anchor="t">
            <a:noAutofit/>
          </a:bodyPr>
          <a:p>
            <a:pPr marL="432000" indent="-324000" defTabSz="914400">
              <a:lnSpc>
                <a:spcPct val="100000"/>
              </a:lnSpc>
              <a:buClr>
                <a:srgbClr val="000000"/>
              </a:buClr>
              <a:buSzPct val="45000"/>
              <a:buFont typeface="Wingdings" charset="2"/>
              <a:buChar char=""/>
            </a:pPr>
            <a:r>
              <a:rPr b="1" lang="zh-CN" sz="3200" strike="noStrike" u="none">
                <a:solidFill>
                  <a:schemeClr val="dk1"/>
                </a:solidFill>
                <a:effectLst/>
                <a:uFillTx/>
                <a:latin typeface="微软雅黑"/>
                <a:ea typeface="微软雅黑"/>
              </a:rPr>
              <a:t>项目展示</a:t>
            </a:r>
            <a:endParaRPr b="0" lang="en-US" sz="3200" strike="noStrike" u="none">
              <a:solidFill>
                <a:srgbClr val="000000"/>
              </a:solidFill>
              <a:effectLst/>
              <a:uFillTx/>
              <a:latin typeface="Arial"/>
            </a:endParaRPr>
          </a:p>
        </p:txBody>
      </p:sp>
      <p:sp>
        <p:nvSpPr>
          <p:cNvPr id="589" name="文本框 46"/>
          <p:cNvSpPr/>
          <p:nvPr/>
        </p:nvSpPr>
        <p:spPr>
          <a:xfrm>
            <a:off x="1760400" y="2544840"/>
            <a:ext cx="3299400" cy="402480"/>
          </a:xfrm>
          <a:prstGeom prst="rect">
            <a:avLst/>
          </a:prstGeom>
          <a:noFill/>
          <a:ln w="0">
            <a:noFill/>
          </a:ln>
        </p:spPr>
        <p:style>
          <a:lnRef idx="0"/>
          <a:fillRef idx="0"/>
          <a:effectRef idx="0"/>
          <a:fontRef idx="minor"/>
        </p:style>
        <p:txBody>
          <a:bodyPr lIns="90000" rIns="90000" tIns="45000" bIns="45000" anchor="t">
            <a:spAutoFit/>
          </a:bodyPr>
          <a:p>
            <a:pPr algn="just" defTabSz="914400">
              <a:lnSpc>
                <a:spcPct val="130000"/>
              </a:lnSpc>
            </a:pPr>
            <a:endParaRPr b="0" lang="en-US" sz="1800" strike="noStrike" u="none">
              <a:solidFill>
                <a:srgbClr val="000000"/>
              </a:solidFill>
              <a:effectLst/>
              <a:uFillTx/>
              <a:latin typeface="Arial"/>
              <a:ea typeface="微软雅黑"/>
            </a:endParaRPr>
          </a:p>
        </p:txBody>
      </p:sp>
      <p:sp>
        <p:nvSpPr>
          <p:cNvPr id="590" name="文本框 50"/>
          <p:cNvSpPr/>
          <p:nvPr/>
        </p:nvSpPr>
        <p:spPr>
          <a:xfrm>
            <a:off x="7588080" y="2206800"/>
            <a:ext cx="2337120" cy="390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endParaRPr b="0" lang="en-US" sz="1800" strike="noStrike" u="none">
              <a:solidFill>
                <a:srgbClr val="000000"/>
              </a:solidFill>
              <a:effectLst/>
              <a:uFillTx/>
              <a:latin typeface="Arial"/>
              <a:ea typeface="微软雅黑"/>
            </a:endParaRPr>
          </a:p>
        </p:txBody>
      </p:sp>
      <p:sp>
        <p:nvSpPr>
          <p:cNvPr id="591" name="文本框 52"/>
          <p:cNvSpPr/>
          <p:nvPr/>
        </p:nvSpPr>
        <p:spPr>
          <a:xfrm>
            <a:off x="7107120" y="2552040"/>
            <a:ext cx="3299400" cy="3577320"/>
          </a:xfrm>
          <a:prstGeom prst="rect">
            <a:avLst/>
          </a:prstGeom>
          <a:noFill/>
          <a:ln w="0">
            <a:noFill/>
          </a:ln>
        </p:spPr>
        <p:style>
          <a:lnRef idx="0"/>
          <a:fillRef idx="0"/>
          <a:effectRef idx="0"/>
          <a:fontRef idx="minor"/>
        </p:style>
        <p:txBody>
          <a:bodyPr lIns="90000" rIns="90000" tIns="45000" bIns="45000" anchor="t">
            <a:spAutoFit/>
          </a:bodyPr>
          <a:p>
            <a:pPr defTabSz="914400">
              <a:lnSpc>
                <a:spcPct val="130000"/>
              </a:lnSpc>
              <a:spcBef>
                <a:spcPts val="1191"/>
              </a:spcBef>
              <a:spcAft>
                <a:spcPts val="992"/>
              </a:spcAft>
            </a:pPr>
            <a:endParaRPr b="0" lang="en-US" sz="1000" strike="noStrike" u="none">
              <a:solidFill>
                <a:srgbClr val="000000"/>
              </a:solidFill>
              <a:effectLst/>
              <a:uFillTx/>
              <a:latin typeface="Arial"/>
              <a:ea typeface="微软雅黑"/>
            </a:endParaRPr>
          </a:p>
        </p:txBody>
      </p:sp>
      <p:sp>
        <p:nvSpPr>
          <p:cNvPr id="592" name="文本框 41"/>
          <p:cNvSpPr/>
          <p:nvPr/>
        </p:nvSpPr>
        <p:spPr>
          <a:xfrm>
            <a:off x="1080000" y="1080000"/>
            <a:ext cx="4196880" cy="929520"/>
          </a:xfrm>
          <a:prstGeom prst="rect">
            <a:avLst/>
          </a:prstGeom>
          <a:noFill/>
          <a:ln w="38100">
            <a:solidFill>
              <a:srgbClr val="5b696b"/>
            </a:solidFill>
            <a:round/>
          </a:ln>
        </p:spPr>
        <p:style>
          <a:lnRef idx="0"/>
          <a:fillRef idx="0"/>
          <a:effectRef idx="0"/>
          <a:fontRef idx="minor"/>
        </p:style>
        <p:txBody>
          <a:bodyPr lIns="90000" rIns="90000" tIns="45000" bIns="45000" anchor="t">
            <a:noAutofit/>
          </a:bodyPr>
          <a:p>
            <a:pPr algn="ctr" defTabSz="914400">
              <a:lnSpc>
                <a:spcPct val="100000"/>
              </a:lnSpc>
            </a:pPr>
            <a:r>
              <a:rPr b="1" lang="en-US" sz="1800" strike="noStrike" u="none">
                <a:solidFill>
                  <a:srgbClr val="c00000"/>
                </a:solidFill>
                <a:effectLst/>
                <a:uFillTx/>
                <a:latin typeface="微软雅黑"/>
                <a:ea typeface="微软雅黑"/>
              </a:rPr>
              <a:t> </a:t>
            </a:r>
            <a:endParaRPr b="0" lang="en-US" sz="1800" strike="noStrike" u="none">
              <a:solidFill>
                <a:srgbClr val="000000"/>
              </a:solidFill>
              <a:effectLst/>
              <a:uFillTx/>
              <a:latin typeface="Arial"/>
            </a:endParaRPr>
          </a:p>
          <a:p>
            <a:pPr algn="ctr" defTabSz="914400">
              <a:lnSpc>
                <a:spcPct val="100000"/>
              </a:lnSpc>
            </a:pPr>
            <a:r>
              <a:rPr b="1" lang="zh-CN" sz="1800" strike="noStrike" u="none">
                <a:solidFill>
                  <a:srgbClr val="c00000"/>
                </a:solidFill>
                <a:effectLst/>
                <a:uFillTx/>
                <a:latin typeface="微软雅黑"/>
                <a:ea typeface="微软雅黑"/>
              </a:rPr>
              <a:t>文字到图片到生成</a:t>
            </a:r>
            <a:endParaRPr b="0" lang="en-US" sz="1800" strike="noStrike" u="none">
              <a:solidFill>
                <a:srgbClr val="000000"/>
              </a:solidFill>
              <a:effectLst/>
              <a:uFillTx/>
              <a:latin typeface="Arial"/>
            </a:endParaRPr>
          </a:p>
        </p:txBody>
      </p:sp>
      <p:sp>
        <p:nvSpPr>
          <p:cNvPr id="593" name="文本框 43"/>
          <p:cNvSpPr/>
          <p:nvPr/>
        </p:nvSpPr>
        <p:spPr>
          <a:xfrm>
            <a:off x="7318440" y="5365800"/>
            <a:ext cx="4196880" cy="929520"/>
          </a:xfrm>
          <a:prstGeom prst="rect">
            <a:avLst/>
          </a:prstGeom>
          <a:noFill/>
          <a:ln w="38100">
            <a:solidFill>
              <a:srgbClr val="5b696b"/>
            </a:solidFill>
            <a:round/>
          </a:ln>
        </p:spPr>
        <p:style>
          <a:lnRef idx="0"/>
          <a:fillRef idx="0"/>
          <a:effectRef idx="0"/>
          <a:fontRef idx="minor"/>
        </p:style>
        <p:txBody>
          <a:bodyPr lIns="90000" rIns="90000" tIns="45000" bIns="45000" anchor="t">
            <a:noAutofit/>
          </a:bodyPr>
          <a:p>
            <a:pPr algn="ctr" defTabSz="914400">
              <a:lnSpc>
                <a:spcPct val="100000"/>
              </a:lnSpc>
            </a:pPr>
            <a:r>
              <a:rPr b="1" lang="en-US" sz="1800" strike="noStrike" u="none">
                <a:solidFill>
                  <a:srgbClr val="c00000"/>
                </a:solidFill>
                <a:effectLst/>
                <a:uFillTx/>
                <a:latin typeface="微软雅黑"/>
                <a:ea typeface="微软雅黑"/>
              </a:rPr>
              <a:t> </a:t>
            </a:r>
            <a:endParaRPr b="0" lang="en-US" sz="1800" strike="noStrike" u="none">
              <a:solidFill>
                <a:srgbClr val="000000"/>
              </a:solidFill>
              <a:effectLst/>
              <a:uFillTx/>
              <a:latin typeface="Arial"/>
            </a:endParaRPr>
          </a:p>
          <a:p>
            <a:pPr algn="ctr" defTabSz="914400">
              <a:lnSpc>
                <a:spcPct val="100000"/>
              </a:lnSpc>
            </a:pPr>
            <a:r>
              <a:rPr b="1" lang="zh-CN" sz="1800" strike="noStrike" u="none">
                <a:solidFill>
                  <a:srgbClr val="c00000"/>
                </a:solidFill>
                <a:effectLst/>
                <a:uFillTx/>
                <a:latin typeface="微软雅黑"/>
                <a:ea typeface="微软雅黑"/>
              </a:rPr>
              <a:t>图片文字编辑</a:t>
            </a:r>
            <a:endParaRPr b="0" lang="en-US" sz="1800" strike="noStrike" u="none">
              <a:solidFill>
                <a:srgbClr val="000000"/>
              </a:solidFill>
              <a:effectLst/>
              <a:uFillTx/>
              <a:latin typeface="Arial"/>
            </a:endParaRPr>
          </a:p>
        </p:txBody>
      </p:sp>
      <p:pic>
        <p:nvPicPr>
          <p:cNvPr id="594" name="" descr=""/>
          <p:cNvPicPr/>
          <p:nvPr/>
        </p:nvPicPr>
        <p:blipFill>
          <a:blip r:embed="rId1"/>
          <a:stretch/>
        </p:blipFill>
        <p:spPr>
          <a:xfrm>
            <a:off x="900000" y="2075400"/>
            <a:ext cx="4857840" cy="4625640"/>
          </a:xfrm>
          <a:prstGeom prst="rect">
            <a:avLst/>
          </a:prstGeom>
          <a:noFill/>
          <a:ln w="0">
            <a:noFill/>
          </a:ln>
        </p:spPr>
      </p:pic>
      <p:pic>
        <p:nvPicPr>
          <p:cNvPr id="595" name="" descr=""/>
          <p:cNvPicPr/>
          <p:nvPr/>
        </p:nvPicPr>
        <p:blipFill>
          <a:blip r:embed="rId2"/>
          <a:stretch/>
        </p:blipFill>
        <p:spPr>
          <a:xfrm>
            <a:off x="7200000" y="1307160"/>
            <a:ext cx="4497840" cy="3910680"/>
          </a:xfrm>
          <a:prstGeom prst="rect">
            <a:avLst/>
          </a:prstGeom>
          <a:noFill/>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6" name="PlaceHolder 1"/>
          <p:cNvSpPr>
            <a:spLocks noGrp="1"/>
          </p:cNvSpPr>
          <p:nvPr>
            <p:ph/>
          </p:nvPr>
        </p:nvSpPr>
        <p:spPr>
          <a:xfrm>
            <a:off x="1587240" y="340200"/>
            <a:ext cx="4708080" cy="555120"/>
          </a:xfrm>
          <a:prstGeom prst="rect">
            <a:avLst/>
          </a:prstGeom>
          <a:noFill/>
          <a:ln w="0">
            <a:noFill/>
          </a:ln>
        </p:spPr>
        <p:txBody>
          <a:bodyPr lIns="0" rIns="0" tIns="45720" bIns="45720" anchor="t">
            <a:noAutofit/>
          </a:bodyPr>
          <a:p>
            <a:pPr marL="432000" indent="-324000" defTabSz="914400">
              <a:lnSpc>
                <a:spcPct val="100000"/>
              </a:lnSpc>
              <a:buClr>
                <a:srgbClr val="000000"/>
              </a:buClr>
              <a:buSzPct val="45000"/>
              <a:buFont typeface="Wingdings" charset="2"/>
              <a:buChar char=""/>
            </a:pPr>
            <a:r>
              <a:rPr b="1" lang="zh-CN" sz="3200" strike="noStrike" u="none">
                <a:solidFill>
                  <a:schemeClr val="dk1"/>
                </a:solidFill>
                <a:effectLst/>
                <a:uFillTx/>
                <a:latin typeface="微软雅黑"/>
                <a:ea typeface="微软雅黑"/>
              </a:rPr>
              <a:t>生成对比</a:t>
            </a:r>
            <a:endParaRPr b="0" lang="en-US" sz="3200" strike="noStrike" u="none">
              <a:solidFill>
                <a:srgbClr val="000000"/>
              </a:solidFill>
              <a:effectLst/>
              <a:uFillTx/>
              <a:latin typeface="Arial"/>
            </a:endParaRPr>
          </a:p>
        </p:txBody>
      </p:sp>
      <p:sp>
        <p:nvSpPr>
          <p:cNvPr id="597" name="文本框 44"/>
          <p:cNvSpPr/>
          <p:nvPr/>
        </p:nvSpPr>
        <p:spPr>
          <a:xfrm>
            <a:off x="1760400" y="2544840"/>
            <a:ext cx="3299400" cy="4024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endParaRPr b="0" lang="en-US" sz="1800" strike="noStrike" u="none">
              <a:solidFill>
                <a:srgbClr val="000000"/>
              </a:solidFill>
              <a:effectLst/>
              <a:uFillTx/>
              <a:latin typeface="Arial"/>
              <a:ea typeface="微软雅黑"/>
            </a:endParaRPr>
          </a:p>
        </p:txBody>
      </p:sp>
      <p:sp>
        <p:nvSpPr>
          <p:cNvPr id="598" name="文本框 56"/>
          <p:cNvSpPr/>
          <p:nvPr/>
        </p:nvSpPr>
        <p:spPr>
          <a:xfrm>
            <a:off x="7588080" y="2206800"/>
            <a:ext cx="2337120" cy="3906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endParaRPr b="0" lang="en-US" sz="1800" strike="noStrike" u="none">
              <a:solidFill>
                <a:srgbClr val="000000"/>
              </a:solidFill>
              <a:effectLst/>
              <a:uFillTx/>
              <a:latin typeface="Arial"/>
              <a:ea typeface="微软雅黑"/>
            </a:endParaRPr>
          </a:p>
        </p:txBody>
      </p:sp>
      <p:sp>
        <p:nvSpPr>
          <p:cNvPr id="599" name="文本框 57"/>
          <p:cNvSpPr/>
          <p:nvPr/>
        </p:nvSpPr>
        <p:spPr>
          <a:xfrm>
            <a:off x="7107120" y="2552040"/>
            <a:ext cx="3299400" cy="35773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endParaRPr b="0" lang="en-US" sz="1000" strike="noStrike" u="none">
              <a:solidFill>
                <a:srgbClr val="000000"/>
              </a:solidFill>
              <a:effectLst/>
              <a:uFillTx/>
              <a:latin typeface="Arial"/>
              <a:ea typeface="微软雅黑"/>
            </a:endParaRPr>
          </a:p>
        </p:txBody>
      </p:sp>
      <p:pic>
        <p:nvPicPr>
          <p:cNvPr id="600" name="" descr=""/>
          <p:cNvPicPr/>
          <p:nvPr/>
        </p:nvPicPr>
        <p:blipFill>
          <a:blip r:embed="rId1"/>
          <a:stretch/>
        </p:blipFill>
        <p:spPr>
          <a:xfrm>
            <a:off x="1260000" y="2160000"/>
            <a:ext cx="1975320" cy="1975320"/>
          </a:xfrm>
          <a:prstGeom prst="rect">
            <a:avLst/>
          </a:prstGeom>
          <a:noFill/>
          <a:ln w="0">
            <a:noFill/>
          </a:ln>
        </p:spPr>
      </p:pic>
      <p:pic>
        <p:nvPicPr>
          <p:cNvPr id="601" name="" descr=""/>
          <p:cNvPicPr/>
          <p:nvPr/>
        </p:nvPicPr>
        <p:blipFill>
          <a:blip r:embed="rId2"/>
          <a:srcRect l="9924" t="4328" r="13088" b="9057"/>
          <a:stretch/>
        </p:blipFill>
        <p:spPr>
          <a:xfrm>
            <a:off x="3813840" y="2160000"/>
            <a:ext cx="1941480" cy="1975320"/>
          </a:xfrm>
          <a:prstGeom prst="rect">
            <a:avLst/>
          </a:prstGeom>
          <a:noFill/>
          <a:ln w="0">
            <a:noFill/>
          </a:ln>
        </p:spPr>
      </p:pic>
      <p:sp>
        <p:nvSpPr>
          <p:cNvPr id="602" name="文本框 59"/>
          <p:cNvSpPr/>
          <p:nvPr/>
        </p:nvSpPr>
        <p:spPr>
          <a:xfrm>
            <a:off x="1980000" y="1260000"/>
            <a:ext cx="2875320" cy="715320"/>
          </a:xfrm>
          <a:prstGeom prst="rect">
            <a:avLst/>
          </a:prstGeom>
          <a:noFill/>
          <a:ln w="57150">
            <a:solidFill>
              <a:srgbClr val="2683c6"/>
            </a:solidFill>
            <a:round/>
          </a:ln>
        </p:spPr>
        <p:style>
          <a:lnRef idx="0"/>
          <a:fillRef idx="0"/>
          <a:effectRef idx="0"/>
          <a:fontRef idx="minor"/>
        </p:style>
        <p:txBody>
          <a:bodyPr lIns="90000" rIns="90000" tIns="45000" bIns="45000" anchor="t">
            <a:noAutofit/>
          </a:bodyPr>
          <a:p>
            <a:pPr marL="432000" indent="-324000" defTabSz="914400">
              <a:lnSpc>
                <a:spcPct val="100000"/>
              </a:lnSpc>
              <a:spcAft>
                <a:spcPts val="1417"/>
              </a:spcAft>
              <a:buClr>
                <a:srgbClr val="000000"/>
              </a:buClr>
              <a:buSzPct val="45000"/>
              <a:buFont typeface="Wingdings" charset="2"/>
              <a:buChar char=""/>
            </a:pPr>
            <a:r>
              <a:rPr b="0" lang="zh-CN" sz="1800" strike="noStrike" u="none">
                <a:solidFill>
                  <a:schemeClr val="dk1"/>
                </a:solidFill>
                <a:effectLst/>
                <a:uFillTx/>
                <a:latin typeface="Arial"/>
                <a:ea typeface="Arial"/>
              </a:rPr>
              <a:t>提示词：太阳神鸟金饰上写着 “天路</a:t>
            </a:r>
            <a:r>
              <a:rPr b="0" lang="en-US" sz="1600" strike="noStrike" u="none">
                <a:solidFill>
                  <a:schemeClr val="dk1"/>
                </a:solidFill>
                <a:effectLst/>
                <a:uFillTx/>
                <a:latin typeface="Arial"/>
                <a:ea typeface="Arial"/>
              </a:rPr>
              <a:t>”</a:t>
            </a:r>
            <a:endParaRPr b="0" lang="en-US" sz="1600" strike="noStrike" u="none">
              <a:solidFill>
                <a:srgbClr val="000000"/>
              </a:solidFill>
              <a:effectLst/>
              <a:uFillTx/>
              <a:latin typeface="Arial"/>
            </a:endParaRPr>
          </a:p>
        </p:txBody>
      </p:sp>
      <p:pic>
        <p:nvPicPr>
          <p:cNvPr id="603" name="" descr=""/>
          <p:cNvPicPr/>
          <p:nvPr/>
        </p:nvPicPr>
        <p:blipFill>
          <a:blip r:embed="rId3"/>
          <a:stretch/>
        </p:blipFill>
        <p:spPr>
          <a:xfrm>
            <a:off x="6840000" y="2160000"/>
            <a:ext cx="1975320" cy="1975320"/>
          </a:xfrm>
          <a:prstGeom prst="rect">
            <a:avLst/>
          </a:prstGeom>
          <a:noFill/>
          <a:ln w="0">
            <a:noFill/>
          </a:ln>
        </p:spPr>
      </p:pic>
      <p:pic>
        <p:nvPicPr>
          <p:cNvPr id="604" name="" descr=""/>
          <p:cNvPicPr/>
          <p:nvPr/>
        </p:nvPicPr>
        <p:blipFill>
          <a:blip r:embed="rId4"/>
          <a:srcRect l="4797" t="4042" r="4055" b="9143"/>
          <a:stretch/>
        </p:blipFill>
        <p:spPr>
          <a:xfrm>
            <a:off x="9360360" y="2160000"/>
            <a:ext cx="2154960" cy="2154960"/>
          </a:xfrm>
          <a:prstGeom prst="rect">
            <a:avLst/>
          </a:prstGeom>
          <a:noFill/>
          <a:ln w="0">
            <a:noFill/>
          </a:ln>
        </p:spPr>
      </p:pic>
      <p:sp>
        <p:nvSpPr>
          <p:cNvPr id="605" name="文本框 64"/>
          <p:cNvSpPr/>
          <p:nvPr/>
        </p:nvSpPr>
        <p:spPr>
          <a:xfrm>
            <a:off x="7560000" y="1260000"/>
            <a:ext cx="2875320" cy="715320"/>
          </a:xfrm>
          <a:prstGeom prst="rect">
            <a:avLst/>
          </a:prstGeom>
          <a:noFill/>
          <a:ln w="57150">
            <a:solidFill>
              <a:srgbClr val="2683c6"/>
            </a:solidFill>
            <a:round/>
          </a:ln>
        </p:spPr>
        <p:style>
          <a:lnRef idx="0"/>
          <a:fillRef idx="0"/>
          <a:effectRef idx="0"/>
          <a:fontRef idx="minor"/>
        </p:style>
        <p:txBody>
          <a:bodyPr lIns="90000" rIns="90000" tIns="45000" bIns="45000" anchor="t">
            <a:noAutofit/>
          </a:bodyPr>
          <a:p>
            <a:pPr marL="432000" indent="-324000" defTabSz="914400">
              <a:lnSpc>
                <a:spcPct val="100000"/>
              </a:lnSpc>
              <a:spcAft>
                <a:spcPts val="1417"/>
              </a:spcAft>
              <a:buClr>
                <a:srgbClr val="000000"/>
              </a:buClr>
              <a:buSzPct val="45000"/>
              <a:buFont typeface="Wingdings" charset="2"/>
              <a:buChar char=""/>
            </a:pPr>
            <a:r>
              <a:rPr b="0" lang="zh-CN" sz="1800" strike="noStrike" u="none">
                <a:solidFill>
                  <a:schemeClr val="dk1"/>
                </a:solidFill>
                <a:effectLst/>
                <a:uFillTx/>
                <a:latin typeface="Arial"/>
                <a:ea typeface="Arial"/>
              </a:rPr>
              <a:t>提示词：卡通青铜树，上方写着 “神树</a:t>
            </a:r>
            <a:r>
              <a:rPr b="0" lang="en-US" sz="1600" strike="noStrike" u="none">
                <a:solidFill>
                  <a:schemeClr val="dk1"/>
                </a:solidFill>
                <a:effectLst/>
                <a:uFillTx/>
                <a:latin typeface="Arial"/>
                <a:ea typeface="Arial"/>
              </a:rPr>
              <a:t>”</a:t>
            </a:r>
            <a:endParaRPr b="0" lang="en-US" sz="1600" strike="noStrike" u="none">
              <a:solidFill>
                <a:srgbClr val="000000"/>
              </a:solidFill>
              <a:effectLst/>
              <a:uFillTx/>
              <a:latin typeface="Arial"/>
            </a:endParaRPr>
          </a:p>
        </p:txBody>
      </p:sp>
      <p:pic>
        <p:nvPicPr>
          <p:cNvPr id="606" name="" descr=""/>
          <p:cNvPicPr/>
          <p:nvPr/>
        </p:nvPicPr>
        <p:blipFill>
          <a:blip r:embed="rId5"/>
          <a:stretch/>
        </p:blipFill>
        <p:spPr>
          <a:xfrm>
            <a:off x="1080720" y="4680720"/>
            <a:ext cx="1974600" cy="1974600"/>
          </a:xfrm>
          <a:prstGeom prst="rect">
            <a:avLst/>
          </a:prstGeom>
          <a:noFill/>
          <a:ln w="0">
            <a:noFill/>
          </a:ln>
        </p:spPr>
      </p:pic>
      <p:sp>
        <p:nvSpPr>
          <p:cNvPr id="607" name=""/>
          <p:cNvSpPr/>
          <p:nvPr/>
        </p:nvSpPr>
        <p:spPr>
          <a:xfrm>
            <a:off x="3240000" y="5580000"/>
            <a:ext cx="2695320" cy="355320"/>
          </a:xfrm>
          <a:prstGeom prst="rightArrow">
            <a:avLst>
              <a:gd name="adj1" fmla="val 50000"/>
              <a:gd name="adj2" fmla="val 100000"/>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rgbClr val="000000"/>
              </a:solidFill>
              <a:effectLst/>
              <a:uFillTx/>
              <a:latin typeface="Arial"/>
              <a:ea typeface="DejaVu Sans"/>
            </a:endParaRPr>
          </a:p>
        </p:txBody>
      </p:sp>
      <p:pic>
        <p:nvPicPr>
          <p:cNvPr id="608" name="" descr=""/>
          <p:cNvPicPr/>
          <p:nvPr/>
        </p:nvPicPr>
        <p:blipFill>
          <a:blip r:embed="rId6"/>
          <a:stretch/>
        </p:blipFill>
        <p:spPr>
          <a:xfrm>
            <a:off x="3960000" y="4500000"/>
            <a:ext cx="1075320" cy="1075320"/>
          </a:xfrm>
          <a:prstGeom prst="rect">
            <a:avLst/>
          </a:prstGeom>
          <a:noFill/>
          <a:ln w="0">
            <a:noFill/>
          </a:ln>
        </p:spPr>
      </p:pic>
      <p:pic>
        <p:nvPicPr>
          <p:cNvPr id="609" name="" descr=""/>
          <p:cNvPicPr/>
          <p:nvPr/>
        </p:nvPicPr>
        <p:blipFill>
          <a:blip r:embed="rId7"/>
          <a:stretch/>
        </p:blipFill>
        <p:spPr>
          <a:xfrm>
            <a:off x="5940000" y="4680000"/>
            <a:ext cx="1975320" cy="1975320"/>
          </a:xfrm>
          <a:prstGeom prst="rect">
            <a:avLst/>
          </a:prstGeom>
          <a:noFill/>
          <a:ln w="0">
            <a:noFill/>
          </a:ln>
        </p:spPr>
      </p:pic>
      <p:sp>
        <p:nvSpPr>
          <p:cNvPr id="610" name="文本框 60"/>
          <p:cNvSpPr/>
          <p:nvPr/>
        </p:nvSpPr>
        <p:spPr>
          <a:xfrm rot="21580800">
            <a:off x="348120" y="4677120"/>
            <a:ext cx="538920" cy="1611720"/>
          </a:xfrm>
          <a:prstGeom prst="rect">
            <a:avLst/>
          </a:prstGeom>
          <a:noFill/>
          <a:ln w="57150">
            <a:solidFill>
              <a:srgbClr val="c00000"/>
            </a:solidFill>
            <a:round/>
          </a:ln>
        </p:spPr>
        <p:style>
          <a:lnRef idx="0"/>
          <a:fillRef idx="0"/>
          <a:effectRef idx="0"/>
          <a:fontRef idx="minor"/>
        </p:style>
        <p:txBody>
          <a:bodyPr lIns="90000" rIns="90000" tIns="45000" bIns="45000" anchor="t">
            <a:noAutofit/>
          </a:bodyPr>
          <a:p>
            <a:pPr defTabSz="914400">
              <a:lnSpc>
                <a:spcPct val="100000"/>
              </a:lnSpc>
            </a:pPr>
            <a:r>
              <a:rPr b="1" lang="zh-CN" sz="1600" strike="noStrike" u="none">
                <a:solidFill>
                  <a:schemeClr val="dk1"/>
                </a:solidFill>
                <a:effectLst/>
                <a:uFillTx/>
                <a:latin typeface="微软雅黑"/>
                <a:ea typeface="微软雅黑"/>
              </a:rPr>
              <a:t>文字编辑功能</a:t>
            </a:r>
            <a:endParaRPr b="0" lang="en-US" sz="1600" strike="noStrike" u="none">
              <a:solidFill>
                <a:srgbClr val="000000"/>
              </a:solidFill>
              <a:effectLst/>
              <a:uFillTx/>
              <a:latin typeface="Arial"/>
            </a:endParaRPr>
          </a:p>
        </p:txBody>
      </p:sp>
      <p:sp>
        <p:nvSpPr>
          <p:cNvPr id="611" name="文本框 66"/>
          <p:cNvSpPr/>
          <p:nvPr/>
        </p:nvSpPr>
        <p:spPr>
          <a:xfrm rot="21580800">
            <a:off x="360720" y="2336400"/>
            <a:ext cx="538920" cy="1611720"/>
          </a:xfrm>
          <a:prstGeom prst="rect">
            <a:avLst/>
          </a:prstGeom>
          <a:noFill/>
          <a:ln w="57150">
            <a:solidFill>
              <a:srgbClr val="c00000"/>
            </a:solidFill>
            <a:round/>
          </a:ln>
        </p:spPr>
        <p:style>
          <a:lnRef idx="0"/>
          <a:fillRef idx="0"/>
          <a:effectRef idx="0"/>
          <a:fontRef idx="minor"/>
        </p:style>
        <p:txBody>
          <a:bodyPr lIns="90000" rIns="90000" tIns="45000" bIns="45000" anchor="t">
            <a:noAutofit/>
          </a:bodyPr>
          <a:p>
            <a:pPr defTabSz="914400">
              <a:lnSpc>
                <a:spcPct val="100000"/>
              </a:lnSpc>
            </a:pPr>
            <a:r>
              <a:rPr b="1" lang="zh-CN" sz="1600" strike="noStrike" u="none">
                <a:solidFill>
                  <a:schemeClr val="dk1"/>
                </a:solidFill>
                <a:effectLst/>
                <a:uFillTx/>
                <a:latin typeface="微软雅黑"/>
                <a:ea typeface="微软雅黑"/>
              </a:rPr>
              <a:t>文字生成功能</a:t>
            </a:r>
            <a:endParaRPr b="0" lang="en-US" sz="1600" strike="noStrike" u="none">
              <a:solidFill>
                <a:srgbClr val="000000"/>
              </a:solidFill>
              <a:effectLst/>
              <a:uFillTx/>
              <a:latin typeface="Arial"/>
            </a:endParaRPr>
          </a:p>
        </p:txBody>
      </p:sp>
      <p:sp>
        <p:nvSpPr>
          <p:cNvPr id="612" name="文本框 67"/>
          <p:cNvSpPr/>
          <p:nvPr/>
        </p:nvSpPr>
        <p:spPr>
          <a:xfrm rot="21595800">
            <a:off x="3059280" y="6120360"/>
            <a:ext cx="2880000" cy="359640"/>
          </a:xfrm>
          <a:prstGeom prst="rect">
            <a:avLst/>
          </a:prstGeom>
          <a:noFill/>
          <a:ln w="57150">
            <a:solidFill>
              <a:srgbClr val="2683c6"/>
            </a:solidFill>
            <a:round/>
          </a:ln>
        </p:spPr>
        <p:style>
          <a:lnRef idx="0"/>
          <a:fillRef idx="0"/>
          <a:effectRef idx="0"/>
          <a:fontRef idx="minor"/>
        </p:style>
        <p:txBody>
          <a:bodyPr lIns="90000" rIns="90000" tIns="45000" bIns="45000" anchor="t">
            <a:noAutofit/>
          </a:bodyPr>
          <a:p>
            <a:pPr marL="432000" indent="-324000" defTabSz="914400">
              <a:lnSpc>
                <a:spcPct val="100000"/>
              </a:lnSpc>
              <a:spcAft>
                <a:spcPts val="1417"/>
              </a:spcAft>
              <a:buClr>
                <a:srgbClr val="000000"/>
              </a:buClr>
              <a:buSzPct val="45000"/>
              <a:buFont typeface="Wingdings" charset="2"/>
              <a:buChar char=""/>
            </a:pPr>
            <a:r>
              <a:rPr b="0" lang="zh-CN" sz="1800" strike="noStrike" u="none">
                <a:solidFill>
                  <a:schemeClr val="dk1"/>
                </a:solidFill>
                <a:effectLst/>
                <a:uFillTx/>
                <a:latin typeface="Arial"/>
                <a:ea typeface="Arial"/>
              </a:rPr>
              <a:t>提示词：“天”，“上”</a:t>
            </a:r>
            <a:endParaRPr b="0" lang="en-US" sz="1800" strike="noStrike" u="none">
              <a:solidFill>
                <a:srgbClr val="000000"/>
              </a:solidFill>
              <a:effectLst/>
              <a:uFillTx/>
              <a:latin typeface="Arial"/>
            </a:endParaRPr>
          </a:p>
        </p:txBody>
      </p:sp>
      <p:sp>
        <p:nvSpPr>
          <p:cNvPr id="613" name="文本框 70"/>
          <p:cNvSpPr/>
          <p:nvPr/>
        </p:nvSpPr>
        <p:spPr>
          <a:xfrm rot="21580800">
            <a:off x="8458560" y="4867200"/>
            <a:ext cx="540720" cy="1255680"/>
          </a:xfrm>
          <a:prstGeom prst="rect">
            <a:avLst/>
          </a:prstGeom>
          <a:noFill/>
          <a:ln w="57150">
            <a:solidFill>
              <a:srgbClr val="c00000"/>
            </a:solidFill>
            <a:round/>
          </a:ln>
        </p:spPr>
        <p:style>
          <a:lnRef idx="0"/>
          <a:fillRef idx="0"/>
          <a:effectRef idx="0"/>
          <a:fontRef idx="minor"/>
        </p:style>
        <p:txBody>
          <a:bodyPr lIns="90000" rIns="90000" tIns="45000" bIns="45000" anchor="t">
            <a:noAutofit/>
          </a:bodyPr>
          <a:p>
            <a:pPr defTabSz="914400">
              <a:lnSpc>
                <a:spcPct val="100000"/>
              </a:lnSpc>
            </a:pPr>
            <a:r>
              <a:rPr b="1" lang="zh-CN" sz="1600" strike="noStrike" u="none">
                <a:solidFill>
                  <a:schemeClr val="dk1"/>
                </a:solidFill>
                <a:effectLst/>
                <a:uFillTx/>
                <a:latin typeface="微软雅黑"/>
                <a:ea typeface="微软雅黑"/>
              </a:rPr>
              <a:t>更多例子</a:t>
            </a:r>
            <a:endParaRPr b="0" lang="en-US" sz="1600" strike="noStrike" u="none">
              <a:solidFill>
                <a:srgbClr val="000000"/>
              </a:solidFill>
              <a:effectLst/>
              <a:uFillTx/>
              <a:latin typeface="Arial"/>
            </a:endParaRPr>
          </a:p>
        </p:txBody>
      </p:sp>
      <p:pic>
        <p:nvPicPr>
          <p:cNvPr id="614" name="" descr=""/>
          <p:cNvPicPr/>
          <p:nvPr/>
        </p:nvPicPr>
        <p:blipFill>
          <a:blip r:embed="rId8"/>
          <a:stretch/>
        </p:blipFill>
        <p:spPr>
          <a:xfrm>
            <a:off x="9360000" y="4500000"/>
            <a:ext cx="2155320" cy="2155320"/>
          </a:xfrm>
          <a:prstGeom prst="rect">
            <a:avLst/>
          </a:prstGeom>
          <a:noFill/>
          <a:ln w="0">
            <a:noFill/>
          </a:ln>
        </p:spPr>
      </p:pic>
      <p:sp>
        <p:nvSpPr>
          <p:cNvPr id="615" name=""/>
          <p:cNvSpPr/>
          <p:nvPr/>
        </p:nvSpPr>
        <p:spPr>
          <a:xfrm>
            <a:off x="3420000" y="3060000"/>
            <a:ext cx="175320" cy="175320"/>
          </a:xfrm>
          <a:prstGeom prst="leftRightArrow">
            <a:avLst>
              <a:gd name="adj1" fmla="val 50000"/>
              <a:gd name="adj2" fmla="val 19907"/>
            </a:avLst>
          </a:prstGeom>
          <a:solidFill>
            <a:srgbClr val="cccccc"/>
          </a:solidFill>
          <a:ln w="0">
            <a:solidFill>
              <a:srgbClr val="3465a4"/>
            </a:solidFill>
          </a:ln>
        </p:spPr>
        <p:style>
          <a:lnRef idx="0"/>
          <a:fillRef idx="0"/>
          <a:effectRef idx="0"/>
          <a:fontRef idx="minor"/>
        </p:style>
        <p:txBody>
          <a:bodyPr lIns="90000" rIns="90000" tIns="43920" bIns="43920" anchor="ctr">
            <a:noAutofit/>
          </a:bodyPr>
          <a:p>
            <a:pPr>
              <a:lnSpc>
                <a:spcPct val="100000"/>
              </a:lnSpc>
            </a:pPr>
            <a:endParaRPr b="0" lang="en-US" sz="1800" strike="noStrike" u="none">
              <a:solidFill>
                <a:srgbClr val="000000"/>
              </a:solidFill>
              <a:effectLst/>
              <a:uFillTx/>
              <a:latin typeface="Arial"/>
              <a:ea typeface="微软雅黑"/>
            </a:endParaRPr>
          </a:p>
        </p:txBody>
      </p:sp>
      <p:sp>
        <p:nvSpPr>
          <p:cNvPr id="616" name=""/>
          <p:cNvSpPr/>
          <p:nvPr/>
        </p:nvSpPr>
        <p:spPr>
          <a:xfrm>
            <a:off x="9000000" y="3060000"/>
            <a:ext cx="175320" cy="175320"/>
          </a:xfrm>
          <a:prstGeom prst="leftRightArrow">
            <a:avLst>
              <a:gd name="adj1" fmla="val 50000"/>
              <a:gd name="adj2" fmla="val 19907"/>
            </a:avLst>
          </a:prstGeom>
          <a:solidFill>
            <a:srgbClr val="cccccc"/>
          </a:solidFill>
          <a:ln w="0">
            <a:solidFill>
              <a:srgbClr val="3465a4"/>
            </a:solidFill>
          </a:ln>
        </p:spPr>
        <p:style>
          <a:lnRef idx="0"/>
          <a:fillRef idx="0"/>
          <a:effectRef idx="0"/>
          <a:fontRef idx="minor"/>
        </p:style>
        <p:txBody>
          <a:bodyPr lIns="90000" rIns="90000" tIns="43920" bIns="43920" anchor="ctr">
            <a:noAutofit/>
          </a:bodyPr>
          <a:p>
            <a:pPr>
              <a:lnSpc>
                <a:spcPct val="100000"/>
              </a:lnSpc>
            </a:pPr>
            <a:endParaRPr b="0" lang="en-US" sz="1800" strike="noStrike" u="none">
              <a:solidFill>
                <a:srgbClr val="000000"/>
              </a:solidFill>
              <a:effectLst/>
              <a:uFillTx/>
              <a:latin typeface="Arial"/>
              <a:ea typeface="微软雅黑"/>
            </a:endParaRPr>
          </a:p>
        </p:txBody>
      </p:sp>
      <p:pic>
        <p:nvPicPr>
          <p:cNvPr id="617" name="图片 37" descr="左飘"/>
          <p:cNvPicPr/>
          <p:nvPr/>
        </p:nvPicPr>
        <p:blipFill>
          <a:blip r:embed="rId9">
            <a:extLst>
              <a:ext uri="{96DAC541-7B7A-43D3-8B79-37D633B846F1}">
                <asvg:svgBlip xmlns:asvg="http://schemas.microsoft.com/office/drawing/2016/SVG/main" r:embed="rId10"/>
              </a:ext>
            </a:extLst>
          </a:blip>
          <a:stretch/>
        </p:blipFill>
        <p:spPr>
          <a:xfrm rot="13204800">
            <a:off x="6412320" y="1555200"/>
            <a:ext cx="544320" cy="544320"/>
          </a:xfrm>
          <a:prstGeom prst="rect">
            <a:avLst/>
          </a:prstGeom>
          <a:noFill/>
          <a:ln w="0">
            <a:noFill/>
          </a:ln>
        </p:spPr>
      </p:pic>
      <p:pic>
        <p:nvPicPr>
          <p:cNvPr id="618" name="图片 1" descr="左飘"/>
          <p:cNvPicPr/>
          <p:nvPr/>
        </p:nvPicPr>
        <p:blipFill>
          <a:blip r:embed="rId11">
            <a:extLst>
              <a:ext uri="{96DAC541-7B7A-43D3-8B79-37D633B846F1}">
                <asvg:svgBlip xmlns:asvg="http://schemas.microsoft.com/office/drawing/2016/SVG/main" r:embed="rId12"/>
              </a:ext>
            </a:extLst>
          </a:blip>
          <a:stretch/>
        </p:blipFill>
        <p:spPr>
          <a:xfrm rot="13204800">
            <a:off x="832320" y="1555200"/>
            <a:ext cx="544320" cy="544320"/>
          </a:xfrm>
          <a:prstGeom prst="rect">
            <a:avLst/>
          </a:prstGeom>
          <a:noFill/>
          <a:ln w="0">
            <a:noFill/>
          </a:ln>
        </p:spPr>
      </p:pic>
      <p:sp>
        <p:nvSpPr>
          <p:cNvPr id="619" name=""/>
          <p:cNvSpPr/>
          <p:nvPr/>
        </p:nvSpPr>
        <p:spPr>
          <a:xfrm>
            <a:off x="540000" y="1260000"/>
            <a:ext cx="675360" cy="351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800" strike="noStrike" u="none">
                <a:solidFill>
                  <a:srgbClr val="000000"/>
                </a:solidFill>
                <a:effectLst/>
                <a:uFillTx/>
                <a:latin typeface="Arial"/>
                <a:ea typeface="微软雅黑"/>
              </a:rPr>
              <a:t>Ours</a:t>
            </a:r>
            <a:endParaRPr b="0" lang="en-US" sz="1800" strike="noStrike" u="none">
              <a:solidFill>
                <a:srgbClr val="000000"/>
              </a:solidFill>
              <a:effectLst/>
              <a:uFillTx/>
              <a:latin typeface="Arial"/>
            </a:endParaRPr>
          </a:p>
        </p:txBody>
      </p:sp>
      <p:sp>
        <p:nvSpPr>
          <p:cNvPr id="620" name=""/>
          <p:cNvSpPr/>
          <p:nvPr/>
        </p:nvSpPr>
        <p:spPr>
          <a:xfrm>
            <a:off x="5940000" y="1260000"/>
            <a:ext cx="675360" cy="351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800" strike="noStrike" u="none">
                <a:solidFill>
                  <a:srgbClr val="000000"/>
                </a:solidFill>
                <a:effectLst/>
                <a:uFillTx/>
                <a:latin typeface="Arial"/>
                <a:ea typeface="微软雅黑"/>
              </a:rPr>
              <a:t>Ours</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1" name="PlaceHolder 1"/>
          <p:cNvSpPr>
            <a:spLocks noGrp="1"/>
          </p:cNvSpPr>
          <p:nvPr>
            <p:ph/>
          </p:nvPr>
        </p:nvSpPr>
        <p:spPr>
          <a:xfrm>
            <a:off x="1587240" y="340200"/>
            <a:ext cx="3939120" cy="524520"/>
          </a:xfrm>
          <a:prstGeom prst="rect">
            <a:avLst/>
          </a:prstGeom>
          <a:noFill/>
          <a:ln w="0">
            <a:noFill/>
          </a:ln>
        </p:spPr>
        <p:txBody>
          <a:bodyPr lIns="0" rIns="0" tIns="45720" bIns="45720" anchor="t">
            <a:noAutofit/>
          </a:bodyPr>
          <a:p>
            <a:pPr indent="0" defTabSz="914400">
              <a:lnSpc>
                <a:spcPct val="90000"/>
              </a:lnSpc>
              <a:spcBef>
                <a:spcPts val="1001"/>
              </a:spcBef>
              <a:buNone/>
              <a:tabLst>
                <a:tab algn="l" pos="0"/>
              </a:tabLst>
            </a:pPr>
            <a:r>
              <a:rPr b="1" lang="zh-CN" sz="3600" strike="noStrike" u="none">
                <a:solidFill>
                  <a:schemeClr val="dk1"/>
                </a:solidFill>
                <a:effectLst/>
                <a:uFillTx/>
                <a:latin typeface="Arial"/>
                <a:ea typeface="微软雅黑"/>
              </a:rPr>
              <a:t>项目测试</a:t>
            </a:r>
            <a:endParaRPr b="0" lang="en-US" sz="3600" strike="noStrike" u="none">
              <a:solidFill>
                <a:srgbClr val="000000"/>
              </a:solidFill>
              <a:effectLst/>
              <a:uFillTx/>
              <a:latin typeface="Arial"/>
            </a:endParaRPr>
          </a:p>
        </p:txBody>
      </p:sp>
      <p:sp>
        <p:nvSpPr>
          <p:cNvPr id="622" name="文本框 4"/>
          <p:cNvSpPr/>
          <p:nvPr/>
        </p:nvSpPr>
        <p:spPr>
          <a:xfrm>
            <a:off x="785880" y="3772080"/>
            <a:ext cx="6229440" cy="1668960"/>
          </a:xfrm>
          <a:prstGeom prst="rect">
            <a:avLst/>
          </a:prstGeom>
          <a:noFill/>
          <a:ln w="0">
            <a:noFill/>
          </a:ln>
        </p:spPr>
        <p:style>
          <a:lnRef idx="0"/>
          <a:fillRef idx="0"/>
          <a:effectRef idx="0"/>
          <a:fontRef idx="minor"/>
        </p:style>
        <p:txBody>
          <a:bodyPr lIns="90000" rIns="90000" tIns="45000" bIns="45000" anchor="t">
            <a:spAutoFit/>
          </a:bodyPr>
          <a:p>
            <a:pPr defTabSz="914400">
              <a:lnSpc>
                <a:spcPct val="130000"/>
              </a:lnSpc>
            </a:pPr>
            <a:endParaRPr b="0" lang="en-US" sz="1800" strike="noStrike" u="none">
              <a:solidFill>
                <a:srgbClr val="000000"/>
              </a:solidFill>
              <a:effectLst/>
              <a:uFillTx/>
              <a:latin typeface="Arial"/>
              <a:ea typeface="微软雅黑"/>
            </a:endParaRPr>
          </a:p>
        </p:txBody>
      </p:sp>
      <p:graphicFrame>
        <p:nvGraphicFramePr>
          <p:cNvPr id="623" name=""/>
          <p:cNvGraphicFramePr/>
          <p:nvPr/>
        </p:nvGraphicFramePr>
        <p:xfrm>
          <a:off x="693000" y="1310040"/>
          <a:ext cx="6269760" cy="2005920"/>
        </p:xfrm>
        <a:graphic>
          <a:graphicData uri="http://schemas.openxmlformats.org/drawingml/2006/table">
            <a:tbl>
              <a:tblPr/>
              <a:tblGrid>
                <a:gridCol w="1567800"/>
                <a:gridCol w="1567800"/>
                <a:gridCol w="1567800"/>
                <a:gridCol w="1566720"/>
              </a:tblGrid>
              <a:tr h="413280">
                <a:tc>
                  <a:txBody>
                    <a:bodyPr lIns="36000" rIns="36000" anchor="t">
                      <a:noAutofit/>
                    </a:bodyPr>
                    <a:p>
                      <a:endParaRPr b="0" lang="en-US" sz="1050" strike="noStrike" u="none">
                        <a:solidFill>
                          <a:srgbClr val="000000"/>
                        </a:solidFill>
                        <a:effectLst/>
                        <a:uFillTx/>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50938a"/>
                    </a:solidFill>
                  </a:tcPr>
                </a:tc>
                <a:tc>
                  <a:txBody>
                    <a:bodyPr lIns="36000" rIns="36000" anchor="t">
                      <a:noAutofit/>
                    </a:bodyPr>
                    <a:p>
                      <a:pPr>
                        <a:lnSpc>
                          <a:spcPct val="100000"/>
                        </a:lnSpc>
                      </a:pPr>
                      <a:r>
                        <a:rPr b="0" lang="zh-CN" sz="1800" strike="noStrike" u="none">
                          <a:solidFill>
                            <a:srgbClr val="000000"/>
                          </a:solidFill>
                          <a:effectLst/>
                          <a:uFillTx/>
                          <a:latin typeface="Arial"/>
                        </a:rPr>
                        <a:t>状态</a:t>
                      </a:r>
                      <a:endParaRPr b="0" lang="en-US" sz="1800" strike="noStrike" u="none">
                        <a:solidFill>
                          <a:srgbClr val="ffffff"/>
                        </a:solidFill>
                        <a:effectLst/>
                        <a:uFillTx/>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50938a"/>
                    </a:solidFill>
                  </a:tcPr>
                </a:tc>
                <a:tc>
                  <a:txBody>
                    <a:bodyPr lIns="36000" rIns="36000" anchor="t">
                      <a:noAutofit/>
                    </a:bodyPr>
                    <a:p>
                      <a:pPr>
                        <a:lnSpc>
                          <a:spcPct val="100000"/>
                        </a:lnSpc>
                      </a:pPr>
                      <a:r>
                        <a:rPr b="0" lang="zh-CN" sz="1800" strike="noStrike" u="none">
                          <a:solidFill>
                            <a:srgbClr val="000000"/>
                          </a:solidFill>
                          <a:effectLst/>
                          <a:uFillTx/>
                          <a:latin typeface="Arial"/>
                        </a:rPr>
                        <a:t>正确率 </a:t>
                      </a:r>
                      <a:r>
                        <a:rPr b="0" lang="en-US" sz="1800" strike="noStrike" u="none">
                          <a:solidFill>
                            <a:srgbClr val="000000"/>
                          </a:solidFill>
                          <a:effectLst/>
                          <a:uFillTx/>
                          <a:latin typeface="Arial"/>
                          <a:ea typeface="Arial"/>
                        </a:rPr>
                        <a:t>↑</a:t>
                      </a:r>
                      <a:endParaRPr b="0" lang="en-US" sz="1800" strike="noStrike" u="none">
                        <a:solidFill>
                          <a:srgbClr val="ffffff"/>
                        </a:solidFill>
                        <a:effectLst/>
                        <a:uFillTx/>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50938a"/>
                    </a:solidFill>
                  </a:tcPr>
                </a:tc>
                <a:tc>
                  <a:txBody>
                    <a:bodyPr lIns="36000" rIns="36000" anchor="t">
                      <a:noAutofit/>
                    </a:bodyPr>
                    <a:p>
                      <a:pPr>
                        <a:lnSpc>
                          <a:spcPct val="100000"/>
                        </a:lnSpc>
                      </a:pPr>
                      <a:r>
                        <a:rPr b="0" lang="zh-CN" sz="1800" strike="noStrike" u="none">
                          <a:solidFill>
                            <a:srgbClr val="000000"/>
                          </a:solidFill>
                          <a:effectLst/>
                          <a:uFillTx/>
                          <a:latin typeface="宋体-简"/>
                          <a:ea typeface="宋体-简"/>
                        </a:rPr>
                        <a:t>编辑距离</a:t>
                      </a:r>
                      <a:r>
                        <a:rPr b="0" lang="en-US" sz="1800" strike="noStrike" u="none">
                          <a:solidFill>
                            <a:srgbClr val="000000"/>
                          </a:solidFill>
                          <a:effectLst/>
                          <a:uFillTx/>
                          <a:latin typeface="Arial"/>
                          <a:ea typeface="宋体-简"/>
                        </a:rPr>
                        <a:t> </a:t>
                      </a:r>
                      <a:r>
                        <a:rPr b="0" lang="en-US" sz="1800" strike="noStrike" u="none">
                          <a:solidFill>
                            <a:srgbClr val="000000"/>
                          </a:solidFill>
                          <a:effectLst/>
                          <a:uFillTx/>
                          <a:latin typeface="Arial"/>
                          <a:ea typeface="Arial"/>
                        </a:rPr>
                        <a:t>↑</a:t>
                      </a:r>
                      <a:endParaRPr b="0" lang="en-US" sz="1800" strike="noStrike" u="none">
                        <a:solidFill>
                          <a:srgbClr val="ffffff"/>
                        </a:solidFill>
                        <a:effectLst/>
                        <a:uFillTx/>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50938a"/>
                    </a:solidFill>
                  </a:tcPr>
                </a:tc>
              </a:tr>
              <a:tr h="347760">
                <a:tc rowSpan="2">
                  <a:txBody>
                    <a:bodyPr lIns="36000" rIns="36000" anchor="t">
                      <a:noAutofit/>
                    </a:bodyPr>
                    <a:p>
                      <a:pPr algn="ctr">
                        <a:lnSpc>
                          <a:spcPct val="100000"/>
                        </a:lnSpc>
                      </a:pPr>
                      <a:r>
                        <a:rPr b="0" lang="zh-CN" sz="1800" strike="noStrike" u="none">
                          <a:solidFill>
                            <a:srgbClr val="000000"/>
                          </a:solidFill>
                          <a:effectLst/>
                          <a:uFillTx/>
                          <a:latin typeface="Arial"/>
                        </a:rPr>
                        <a:t>文字生成</a:t>
                      </a:r>
                      <a:endParaRPr b="0" lang="en-US" sz="1800" strike="noStrike" u="none">
                        <a:solidFill>
                          <a:srgbClr val="000000"/>
                        </a:solidFill>
                        <a:effectLst/>
                        <a:uFillTx/>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cccccc"/>
                    </a:solidFill>
                  </a:tcPr>
                </a:tc>
                <a:tc>
                  <a:txBody>
                    <a:bodyPr lIns="36000" rIns="36000" anchor="t">
                      <a:noAutofit/>
                    </a:bodyPr>
                    <a:p>
                      <a:pPr>
                        <a:lnSpc>
                          <a:spcPct val="100000"/>
                        </a:lnSpc>
                      </a:pPr>
                      <a:r>
                        <a:rPr b="0" lang="zh-CN" sz="1800" strike="noStrike" u="none">
                          <a:solidFill>
                            <a:srgbClr val="000000"/>
                          </a:solidFill>
                          <a:effectLst/>
                          <a:uFillTx/>
                          <a:latin typeface="Arial"/>
                        </a:rPr>
                        <a:t>训练前</a:t>
                      </a:r>
                      <a:endParaRPr b="0" lang="en-US" sz="1800" strike="noStrike" u="none">
                        <a:solidFill>
                          <a:srgbClr val="000000"/>
                        </a:solidFill>
                        <a:effectLst/>
                        <a:uFillTx/>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cccccc"/>
                    </a:solidFill>
                  </a:tcPr>
                </a:tc>
                <a:tc>
                  <a:txBody>
                    <a:bodyPr lIns="36000" rIns="36000" anchor="t">
                      <a:noAutofit/>
                    </a:bodyPr>
                    <a:p>
                      <a:pPr>
                        <a:lnSpc>
                          <a:spcPct val="100000"/>
                        </a:lnSpc>
                      </a:pPr>
                      <a:r>
                        <a:rPr b="0" lang="en-US" sz="1800" strike="noStrike" u="none">
                          <a:solidFill>
                            <a:srgbClr val="000000"/>
                          </a:solidFill>
                          <a:effectLst/>
                          <a:uFillTx/>
                          <a:latin typeface="Arial"/>
                        </a:rPr>
                        <a:t>0.6957</a:t>
                      </a:r>
                      <a:endParaRPr b="0" lang="en-US" sz="1800" strike="noStrike" u="none">
                        <a:solidFill>
                          <a:srgbClr val="000000"/>
                        </a:solidFill>
                        <a:effectLst/>
                        <a:uFillTx/>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cccccc"/>
                    </a:solidFill>
                  </a:tcPr>
                </a:tc>
                <a:tc>
                  <a:txBody>
                    <a:bodyPr lIns="36000" rIns="36000" anchor="t">
                      <a:noAutofit/>
                    </a:bodyPr>
                    <a:p>
                      <a:pPr>
                        <a:lnSpc>
                          <a:spcPct val="100000"/>
                        </a:lnSpc>
                      </a:pPr>
                      <a:r>
                        <a:rPr b="0" lang="en-US" sz="1800" strike="noStrike" u="none">
                          <a:solidFill>
                            <a:srgbClr val="000000"/>
                          </a:solidFill>
                          <a:effectLst/>
                          <a:uFillTx/>
                          <a:latin typeface="Arial"/>
                        </a:rPr>
                        <a:t>0.8402</a:t>
                      </a:r>
                      <a:endParaRPr b="0" lang="en-US" sz="1800" strike="noStrike" u="none">
                        <a:solidFill>
                          <a:srgbClr val="000000"/>
                        </a:solidFill>
                        <a:effectLst/>
                        <a:uFillTx/>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cccccc"/>
                    </a:solidFill>
                  </a:tcPr>
                </a:tc>
              </a:tr>
              <a:tr h="347760">
                <a:tc vMerge="1">
                  <a:txBody>
                    <a:bodyPr lIns="90000" rIns="90000" tIns="45000" bIns="45000" anchor="t">
                      <a:noAutofit/>
                    </a:bodyPr>
                    <a:p>
                      <a:endParaRPr b="0" lang="en-US" sz="1800" strike="noStrike" u="none">
                        <a:solidFill>
                          <a:srgbClr val="000000"/>
                        </a:solidFill>
                        <a:effectLst/>
                        <a:uFillTx/>
                        <a:latin typeface="Arial"/>
                      </a:endParaRPr>
                    </a:p>
                  </a:txBody>
                  <a:tcPr anchor="t" marL="90000" marR="90000">
                    <a:lnL>
                      <a:noFill/>
                    </a:lnL>
                    <a:lnR>
                      <a:noFill/>
                    </a:lnR>
                    <a:lnT>
                      <a:noFill/>
                    </a:lnT>
                    <a:lnB>
                      <a:noFill/>
                    </a:lnB>
                    <a:solidFill>
                      <a:srgbClr val="729fcf"/>
                    </a:solidFill>
                  </a:tcPr>
                </a:tc>
                <a:tc>
                  <a:txBody>
                    <a:bodyPr lIns="36000" rIns="36000" anchor="t">
                      <a:noAutofit/>
                    </a:bodyPr>
                    <a:p>
                      <a:pPr>
                        <a:lnSpc>
                          <a:spcPct val="100000"/>
                        </a:lnSpc>
                      </a:pPr>
                      <a:r>
                        <a:rPr b="0" lang="zh-CN" sz="1800" strike="noStrike" u="none">
                          <a:solidFill>
                            <a:srgbClr val="000000"/>
                          </a:solidFill>
                          <a:effectLst/>
                          <a:uFillTx/>
                          <a:latin typeface="Arial"/>
                        </a:rPr>
                        <a:t>训练后</a:t>
                      </a:r>
                      <a:endParaRPr b="0" lang="en-US" sz="1800" strike="noStrike" u="none">
                        <a:solidFill>
                          <a:srgbClr val="000000"/>
                        </a:solidFill>
                        <a:effectLst/>
                        <a:uFillTx/>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c>
                  <a:txBody>
                    <a:bodyPr lIns="36000" rIns="36000" anchor="t">
                      <a:noAutofit/>
                    </a:bodyPr>
                    <a:p>
                      <a:pPr>
                        <a:lnSpc>
                          <a:spcPct val="100000"/>
                        </a:lnSpc>
                      </a:pPr>
                      <a:r>
                        <a:rPr b="0" lang="en-US" sz="1800" strike="noStrike" u="none">
                          <a:solidFill>
                            <a:srgbClr val="000000"/>
                          </a:solidFill>
                          <a:effectLst/>
                          <a:uFillTx/>
                          <a:latin typeface="Arial"/>
                        </a:rPr>
                        <a:t>0.6644</a:t>
                      </a:r>
                      <a:endParaRPr b="0" lang="en-US" sz="1800" strike="noStrike" u="none">
                        <a:solidFill>
                          <a:srgbClr val="000000"/>
                        </a:solidFill>
                        <a:effectLst/>
                        <a:uFillTx/>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c>
                  <a:txBody>
                    <a:bodyPr lIns="36000" rIns="36000" anchor="t">
                      <a:noAutofit/>
                    </a:bodyPr>
                    <a:p>
                      <a:pPr>
                        <a:lnSpc>
                          <a:spcPct val="100000"/>
                        </a:lnSpc>
                      </a:pPr>
                      <a:r>
                        <a:rPr b="0" lang="en-US" sz="1800" strike="noStrike" u="none">
                          <a:solidFill>
                            <a:srgbClr val="000000"/>
                          </a:solidFill>
                          <a:effectLst/>
                          <a:uFillTx/>
                          <a:latin typeface="Arial"/>
                        </a:rPr>
                        <a:t>0.8282</a:t>
                      </a:r>
                      <a:endParaRPr b="0" lang="en-US" sz="1800" strike="noStrike" u="none">
                        <a:solidFill>
                          <a:srgbClr val="000000"/>
                        </a:solidFill>
                        <a:effectLst/>
                        <a:uFillTx/>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r>
              <a:tr h="398160">
                <a:tc rowSpan="2">
                  <a:txBody>
                    <a:bodyPr lIns="36000" rIns="36000" anchor="t">
                      <a:noAutofit/>
                    </a:bodyPr>
                    <a:p>
                      <a:pPr algn="ctr">
                        <a:lnSpc>
                          <a:spcPct val="100000"/>
                        </a:lnSpc>
                      </a:pPr>
                      <a:r>
                        <a:rPr b="0" lang="zh-CN" sz="1800" strike="noStrike" u="none">
                          <a:solidFill>
                            <a:srgbClr val="000000"/>
                          </a:solidFill>
                          <a:effectLst/>
                          <a:uFillTx/>
                          <a:latin typeface="Arial"/>
                        </a:rPr>
                        <a:t>文字修改</a:t>
                      </a:r>
                      <a:endParaRPr b="0" lang="en-US" sz="1800" strike="noStrike" u="none">
                        <a:solidFill>
                          <a:srgbClr val="000000"/>
                        </a:solidFill>
                        <a:effectLst/>
                        <a:uFillTx/>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cccccc"/>
                    </a:solidFill>
                  </a:tcPr>
                </a:tc>
                <a:tc>
                  <a:txBody>
                    <a:bodyPr lIns="36000" rIns="36000" anchor="t">
                      <a:noAutofit/>
                    </a:bodyPr>
                    <a:p>
                      <a:pPr>
                        <a:lnSpc>
                          <a:spcPct val="100000"/>
                        </a:lnSpc>
                      </a:pPr>
                      <a:r>
                        <a:rPr b="0" lang="zh-CN" sz="1800" strike="noStrike" u="none">
                          <a:solidFill>
                            <a:srgbClr val="000000"/>
                          </a:solidFill>
                          <a:effectLst/>
                          <a:uFillTx/>
                          <a:latin typeface="Arial"/>
                        </a:rPr>
                        <a:t>训练前</a:t>
                      </a:r>
                      <a:endParaRPr b="0" lang="en-US" sz="1800" strike="noStrike" u="none">
                        <a:solidFill>
                          <a:srgbClr val="000000"/>
                        </a:solidFill>
                        <a:effectLst/>
                        <a:uFillTx/>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cccccc"/>
                    </a:solidFill>
                  </a:tcPr>
                </a:tc>
                <a:tc>
                  <a:txBody>
                    <a:bodyPr lIns="36000" rIns="36000" anchor="t">
                      <a:noAutofit/>
                    </a:bodyPr>
                    <a:p>
                      <a:pPr>
                        <a:lnSpc>
                          <a:spcPct val="100000"/>
                        </a:lnSpc>
                      </a:pPr>
                      <a:r>
                        <a:rPr b="0" lang="en-US" sz="1800" strike="noStrike" u="none">
                          <a:solidFill>
                            <a:srgbClr val="000000"/>
                          </a:solidFill>
                          <a:effectLst/>
                          <a:uFillTx/>
                          <a:latin typeface="Arial"/>
                        </a:rPr>
                        <a:t>0.6671</a:t>
                      </a:r>
                      <a:endParaRPr b="0" lang="en-US" sz="1800" strike="noStrike" u="none">
                        <a:solidFill>
                          <a:srgbClr val="000000"/>
                        </a:solidFill>
                        <a:effectLst/>
                        <a:uFillTx/>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cccccc"/>
                    </a:solidFill>
                  </a:tcPr>
                </a:tc>
                <a:tc>
                  <a:txBody>
                    <a:bodyPr lIns="36000" rIns="36000" anchor="t">
                      <a:noAutofit/>
                    </a:bodyPr>
                    <a:p>
                      <a:pPr>
                        <a:lnSpc>
                          <a:spcPct val="100000"/>
                        </a:lnSpc>
                      </a:pPr>
                      <a:r>
                        <a:rPr b="0" lang="en-US" sz="1800" strike="noStrike" u="none">
                          <a:solidFill>
                            <a:srgbClr val="000000"/>
                          </a:solidFill>
                          <a:effectLst/>
                          <a:uFillTx/>
                          <a:latin typeface="Arial"/>
                        </a:rPr>
                        <a:t>0.8298</a:t>
                      </a:r>
                      <a:endParaRPr b="0" lang="en-US" sz="1800" strike="noStrike" u="none">
                        <a:solidFill>
                          <a:srgbClr val="000000"/>
                        </a:solidFill>
                        <a:effectLst/>
                        <a:uFillTx/>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cccccc"/>
                    </a:solidFill>
                  </a:tcPr>
                </a:tc>
              </a:tr>
              <a:tr h="398160">
                <a:tc vMerge="1">
                  <a:txBody>
                    <a:bodyPr lIns="90000" rIns="90000" tIns="45000" bIns="45000" anchor="t">
                      <a:noAutofit/>
                    </a:bodyPr>
                    <a:p>
                      <a:endParaRPr b="0" lang="en-US" sz="1800" strike="noStrike" u="none">
                        <a:solidFill>
                          <a:srgbClr val="000000"/>
                        </a:solidFill>
                        <a:effectLst/>
                        <a:uFillTx/>
                        <a:latin typeface="Arial"/>
                      </a:endParaRPr>
                    </a:p>
                  </a:txBody>
                  <a:tcPr anchor="t" marL="90000" marR="90000">
                    <a:lnL>
                      <a:noFill/>
                    </a:lnL>
                    <a:lnR>
                      <a:noFill/>
                    </a:lnR>
                    <a:lnT>
                      <a:noFill/>
                    </a:lnT>
                    <a:lnB>
                      <a:noFill/>
                    </a:lnB>
                    <a:solidFill>
                      <a:srgbClr val="729fcf"/>
                    </a:solidFill>
                  </a:tcPr>
                </a:tc>
                <a:tc>
                  <a:txBody>
                    <a:bodyPr lIns="36000" rIns="36000" anchor="t">
                      <a:noAutofit/>
                    </a:bodyPr>
                    <a:p>
                      <a:pPr>
                        <a:lnSpc>
                          <a:spcPct val="100000"/>
                        </a:lnSpc>
                      </a:pPr>
                      <a:r>
                        <a:rPr b="0" lang="zh-CN" sz="1800" strike="noStrike" u="none">
                          <a:solidFill>
                            <a:srgbClr val="000000"/>
                          </a:solidFill>
                          <a:effectLst/>
                          <a:uFillTx/>
                          <a:latin typeface="Arial"/>
                        </a:rPr>
                        <a:t>训练后</a:t>
                      </a:r>
                      <a:endParaRPr b="0" lang="en-US" sz="1800" strike="noStrike" u="none">
                        <a:solidFill>
                          <a:srgbClr val="000000"/>
                        </a:solidFill>
                        <a:effectLst/>
                        <a:uFillTx/>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c>
                  <a:txBody>
                    <a:bodyPr lIns="36000" rIns="36000" anchor="t">
                      <a:noAutofit/>
                    </a:bodyPr>
                    <a:p>
                      <a:pPr>
                        <a:lnSpc>
                          <a:spcPct val="100000"/>
                        </a:lnSpc>
                      </a:pPr>
                      <a:r>
                        <a:rPr b="0" lang="en-US" sz="1800" strike="noStrike" u="none">
                          <a:solidFill>
                            <a:srgbClr val="000000"/>
                          </a:solidFill>
                          <a:effectLst/>
                          <a:uFillTx/>
                          <a:latin typeface="Arial"/>
                        </a:rPr>
                        <a:t>0.6644</a:t>
                      </a:r>
                      <a:endParaRPr b="0" lang="en-US" sz="1800" strike="noStrike" u="none">
                        <a:solidFill>
                          <a:srgbClr val="000000"/>
                        </a:solidFill>
                        <a:effectLst/>
                        <a:uFillTx/>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c>
                  <a:txBody>
                    <a:bodyPr lIns="36000" rIns="36000" anchor="t">
                      <a:noAutofit/>
                    </a:bodyPr>
                    <a:p>
                      <a:pPr>
                        <a:lnSpc>
                          <a:spcPct val="100000"/>
                        </a:lnSpc>
                      </a:pPr>
                      <a:r>
                        <a:rPr b="0" lang="en-US" sz="1800" strike="noStrike" u="none">
                          <a:solidFill>
                            <a:srgbClr val="000000"/>
                          </a:solidFill>
                          <a:effectLst/>
                          <a:uFillTx/>
                          <a:latin typeface="Arial"/>
                        </a:rPr>
                        <a:t>0.8282</a:t>
                      </a:r>
                      <a:endParaRPr b="0" lang="en-US" sz="1800" strike="noStrike" u="none">
                        <a:solidFill>
                          <a:srgbClr val="000000"/>
                        </a:solidFill>
                        <a:effectLst/>
                        <a:uFillTx/>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r>
            </a:tbl>
          </a:graphicData>
        </a:graphic>
      </p:graphicFrame>
      <p:graphicFrame>
        <p:nvGraphicFramePr>
          <p:cNvPr id="624" name=""/>
          <p:cNvGraphicFramePr/>
          <p:nvPr/>
        </p:nvGraphicFramePr>
        <p:xfrm>
          <a:off x="7965360" y="1573200"/>
          <a:ext cx="3540960" cy="1554840"/>
        </p:xfrm>
        <a:graphic>
          <a:graphicData uri="http://schemas.openxmlformats.org/drawingml/2006/table">
            <a:tbl>
              <a:tblPr/>
              <a:tblGrid>
                <a:gridCol w="1720080"/>
                <a:gridCol w="1821240"/>
              </a:tblGrid>
              <a:tr h="517320">
                <a:tc>
                  <a:txBody>
                    <a:bodyPr lIns="36000" rIns="36000" anchor="t">
                      <a:noAutofit/>
                    </a:bodyPr>
                    <a:p>
                      <a:endParaRPr b="0" lang="en-US" sz="1800" strike="noStrike" u="none">
                        <a:solidFill>
                          <a:srgbClr val="000000"/>
                        </a:solidFill>
                        <a:effectLst/>
                        <a:uFillTx/>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50938a"/>
                    </a:solidFill>
                  </a:tcPr>
                </a:tc>
                <a:tc>
                  <a:txBody>
                    <a:bodyPr lIns="36000" rIns="36000" anchor="t">
                      <a:noAutofit/>
                    </a:bodyPr>
                    <a:p>
                      <a:pPr>
                        <a:lnSpc>
                          <a:spcPct val="100000"/>
                        </a:lnSpc>
                        <a:tabLst>
                          <a:tab algn="l" pos="0"/>
                        </a:tabLst>
                      </a:pPr>
                      <a:r>
                        <a:rPr b="0" lang="en-US" sz="1800" strike="noStrike" u="none">
                          <a:solidFill>
                            <a:srgbClr val="000000"/>
                          </a:solidFill>
                          <a:effectLst/>
                          <a:uFillTx/>
                          <a:latin typeface="Arial"/>
                        </a:rPr>
                        <a:t>FID </a:t>
                      </a:r>
                      <a:r>
                        <a:rPr b="0" lang="en-US" sz="1800" strike="noStrike" u="none">
                          <a:solidFill>
                            <a:srgbClr val="000000"/>
                          </a:solidFill>
                          <a:effectLst/>
                          <a:uFillTx/>
                          <a:latin typeface="Arial"/>
                          <a:ea typeface="Arial"/>
                        </a:rPr>
                        <a:t>↓</a:t>
                      </a:r>
                      <a:endParaRPr b="0" lang="en-US" sz="1800" strike="noStrike" u="none">
                        <a:solidFill>
                          <a:srgbClr val="ffffff"/>
                        </a:solidFill>
                        <a:effectLst/>
                        <a:uFillTx/>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50938a"/>
                    </a:solidFill>
                  </a:tcPr>
                </a:tc>
              </a:tr>
              <a:tr h="517320">
                <a:tc>
                  <a:txBody>
                    <a:bodyPr lIns="36000" rIns="36000" anchor="t">
                      <a:noAutofit/>
                    </a:bodyPr>
                    <a:p>
                      <a:pPr>
                        <a:lnSpc>
                          <a:spcPct val="100000"/>
                        </a:lnSpc>
                        <a:tabLst>
                          <a:tab algn="l" pos="0"/>
                        </a:tabLst>
                      </a:pPr>
                      <a:r>
                        <a:rPr b="0" lang="zh-CN" sz="1800" strike="noStrike" u="none">
                          <a:solidFill>
                            <a:srgbClr val="000000"/>
                          </a:solidFill>
                          <a:effectLst/>
                          <a:uFillTx/>
                          <a:latin typeface="Arial"/>
                        </a:rPr>
                        <a:t>训练前</a:t>
                      </a:r>
                      <a:endParaRPr b="0" lang="en-US" sz="1800" strike="noStrike" u="none">
                        <a:solidFill>
                          <a:srgbClr val="000000"/>
                        </a:solidFill>
                        <a:effectLst/>
                        <a:uFillTx/>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cccccc"/>
                    </a:solidFill>
                  </a:tcPr>
                </a:tc>
                <a:tc>
                  <a:txBody>
                    <a:bodyPr lIns="36000" rIns="36000" anchor="t">
                      <a:noAutofit/>
                    </a:bodyPr>
                    <a:p>
                      <a:pPr>
                        <a:lnSpc>
                          <a:spcPct val="100000"/>
                        </a:lnSpc>
                        <a:tabLst>
                          <a:tab algn="l" pos="0"/>
                        </a:tabLst>
                      </a:pPr>
                      <a:r>
                        <a:rPr b="0" lang="en-US" sz="1800" strike="noStrike" u="none">
                          <a:solidFill>
                            <a:srgbClr val="000000"/>
                          </a:solidFill>
                          <a:effectLst/>
                          <a:uFillTx/>
                          <a:latin typeface="Arial"/>
                        </a:rPr>
                        <a:t>31.558</a:t>
                      </a:r>
                      <a:endParaRPr b="0" lang="en-US" sz="1800" strike="noStrike" u="none">
                        <a:solidFill>
                          <a:srgbClr val="000000"/>
                        </a:solidFill>
                        <a:effectLst/>
                        <a:uFillTx/>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cccccc"/>
                    </a:solidFill>
                  </a:tcPr>
                </a:tc>
              </a:tr>
              <a:tr h="520200">
                <a:tc>
                  <a:txBody>
                    <a:bodyPr lIns="36000" rIns="36000" anchor="t">
                      <a:noAutofit/>
                    </a:bodyPr>
                    <a:p>
                      <a:pPr>
                        <a:lnSpc>
                          <a:spcPct val="100000"/>
                        </a:lnSpc>
                        <a:tabLst>
                          <a:tab algn="l" pos="0"/>
                        </a:tabLst>
                      </a:pPr>
                      <a:r>
                        <a:rPr b="0" lang="zh-CN" sz="1800" strike="noStrike" u="none">
                          <a:solidFill>
                            <a:srgbClr val="000000"/>
                          </a:solidFill>
                          <a:effectLst/>
                          <a:uFillTx/>
                          <a:latin typeface="Arial"/>
                        </a:rPr>
                        <a:t>训练后</a:t>
                      </a:r>
                      <a:endParaRPr b="0" lang="en-US" sz="1800" strike="noStrike" u="none">
                        <a:solidFill>
                          <a:srgbClr val="000000"/>
                        </a:solidFill>
                        <a:effectLst/>
                        <a:uFillTx/>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c>
                  <a:txBody>
                    <a:bodyPr lIns="36000" rIns="36000" anchor="t">
                      <a:noAutofit/>
                    </a:bodyPr>
                    <a:p>
                      <a:pPr>
                        <a:lnSpc>
                          <a:spcPct val="100000"/>
                        </a:lnSpc>
                        <a:tabLst>
                          <a:tab algn="l" pos="0"/>
                        </a:tabLst>
                      </a:pPr>
                      <a:r>
                        <a:rPr b="0" lang="en-US" sz="1800" strike="noStrike" u="none">
                          <a:solidFill>
                            <a:srgbClr val="000000"/>
                          </a:solidFill>
                          <a:effectLst/>
                          <a:uFillTx/>
                          <a:latin typeface="Arial"/>
                        </a:rPr>
                        <a:t>34.242</a:t>
                      </a:r>
                      <a:endParaRPr b="0" lang="en-US" sz="1800" strike="noStrike" u="none">
                        <a:solidFill>
                          <a:srgbClr val="000000"/>
                        </a:solidFill>
                        <a:effectLst/>
                        <a:uFillTx/>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r>
            </a:tbl>
          </a:graphicData>
        </a:graphic>
      </p:graphicFrame>
      <p:sp>
        <p:nvSpPr>
          <p:cNvPr id="625" name="矩形: 圆角 13"/>
          <p:cNvSpPr/>
          <p:nvPr/>
        </p:nvSpPr>
        <p:spPr>
          <a:xfrm>
            <a:off x="720000" y="3315600"/>
            <a:ext cx="6295320" cy="1983240"/>
          </a:xfrm>
          <a:prstGeom prst="roundRect">
            <a:avLst>
              <a:gd name="adj" fmla="val 5758"/>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30000"/>
              </a:lnSpc>
            </a:pPr>
            <a:r>
              <a:rPr b="0" lang="en-US" sz="1600" spc="130" strike="noStrike" u="none">
                <a:solidFill>
                  <a:schemeClr val="dk1"/>
                </a:solidFill>
                <a:effectLst/>
                <a:uFillTx/>
                <a:latin typeface="Arial"/>
                <a:ea typeface="微软雅黑"/>
              </a:rPr>
              <a:t>  </a:t>
            </a:r>
            <a:r>
              <a:rPr b="0" lang="zh-CN" sz="1800" spc="130" strike="noStrike" u="none">
                <a:solidFill>
                  <a:schemeClr val="dk1"/>
                </a:solidFill>
                <a:effectLst/>
                <a:uFillTx/>
                <a:latin typeface="Arial"/>
                <a:ea typeface="微软雅黑"/>
              </a:rPr>
              <a:t>文字控制框架文字生成和文字编辑评估正确率通过使用</a:t>
            </a:r>
            <a:r>
              <a:rPr b="0" lang="en-US" sz="1800" spc="130" strike="noStrike" u="none">
                <a:solidFill>
                  <a:schemeClr val="dk1"/>
                </a:solidFill>
                <a:effectLst/>
                <a:uFillTx/>
                <a:latin typeface="Arial"/>
                <a:ea typeface="微软雅黑"/>
              </a:rPr>
              <a:t>ocr</a:t>
            </a:r>
            <a:r>
              <a:rPr b="0" lang="zh-CN" sz="1800" spc="130" strike="noStrike" u="none">
                <a:solidFill>
                  <a:schemeClr val="dk1"/>
                </a:solidFill>
                <a:effectLst/>
                <a:uFillTx/>
                <a:latin typeface="Arial"/>
                <a:ea typeface="微软雅黑"/>
              </a:rPr>
              <a:t>对文字进行识别，与正确的进行比对</a:t>
            </a:r>
            <a:r>
              <a:rPr b="0" lang="en-US" sz="1800" spc="130" strike="noStrike" u="none">
                <a:solidFill>
                  <a:schemeClr val="dk1"/>
                </a:solidFill>
                <a:effectLst/>
                <a:uFillTx/>
                <a:latin typeface="Arial"/>
                <a:ea typeface="微软雅黑"/>
              </a:rPr>
              <a:t>,</a:t>
            </a:r>
            <a:r>
              <a:rPr b="0" lang="zh-CN" sz="1800" spc="130" strike="noStrike" u="none">
                <a:solidFill>
                  <a:schemeClr val="dk1"/>
                </a:solidFill>
                <a:effectLst/>
                <a:uFillTx/>
                <a:latin typeface="Arial"/>
                <a:ea typeface="微软雅黑"/>
              </a:rPr>
              <a:t>计算正确率（完全正确才行）和编辑距离。</a:t>
            </a:r>
            <a:endParaRPr b="0" lang="en-US" sz="1800" strike="noStrike" u="none">
              <a:solidFill>
                <a:srgbClr val="000000"/>
              </a:solidFill>
              <a:effectLst/>
              <a:uFillTx/>
              <a:latin typeface="Arial"/>
            </a:endParaRPr>
          </a:p>
          <a:p>
            <a:pPr defTabSz="914400">
              <a:lnSpc>
                <a:spcPct val="130000"/>
              </a:lnSpc>
            </a:pPr>
            <a:r>
              <a:rPr b="0" lang="en-US" sz="1800" spc="130" strike="noStrike" u="none">
                <a:solidFill>
                  <a:schemeClr val="dk1"/>
                </a:solidFill>
                <a:effectLst/>
                <a:uFillTx/>
                <a:latin typeface="Arial"/>
                <a:ea typeface="微软雅黑"/>
              </a:rPr>
              <a:t>  发现训练效果并不理想，与算力、参数以及训练批次有关（经费问题）。</a:t>
            </a:r>
            <a:endParaRPr b="0" lang="en-US" sz="1800" strike="noStrike" u="none">
              <a:solidFill>
                <a:srgbClr val="000000"/>
              </a:solidFill>
              <a:effectLst/>
              <a:uFillTx/>
              <a:latin typeface="Arial"/>
            </a:endParaRPr>
          </a:p>
        </p:txBody>
      </p:sp>
      <p:sp>
        <p:nvSpPr>
          <p:cNvPr id="626" name="矩形: 圆角 14"/>
          <p:cNvSpPr/>
          <p:nvPr/>
        </p:nvSpPr>
        <p:spPr>
          <a:xfrm>
            <a:off x="7965360" y="3127680"/>
            <a:ext cx="3595320" cy="1615320"/>
          </a:xfrm>
          <a:prstGeom prst="roundRect">
            <a:avLst>
              <a:gd name="adj" fmla="val 5758"/>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r>
              <a:rPr b="0" lang="en-US" sz="1800" spc="130" strike="noStrike" u="none">
                <a:solidFill>
                  <a:schemeClr val="dk1"/>
                </a:solidFill>
                <a:effectLst/>
                <a:uFillTx/>
                <a:latin typeface="微软雅黑"/>
                <a:ea typeface="微软雅黑"/>
              </a:rPr>
              <a:t>  sd1.5</a:t>
            </a:r>
            <a:r>
              <a:rPr b="0" lang="zh-CN" sz="1800" spc="130" strike="noStrike" u="none">
                <a:solidFill>
                  <a:schemeClr val="dk1"/>
                </a:solidFill>
                <a:effectLst/>
                <a:uFillTx/>
                <a:latin typeface="微软雅黑"/>
                <a:ea typeface="微软雅黑"/>
              </a:rPr>
              <a:t>扩散模型评估采用</a:t>
            </a:r>
            <a:r>
              <a:rPr b="0" lang="en-US" sz="1800" spc="130" strike="noStrike" u="none">
                <a:solidFill>
                  <a:schemeClr val="dk1"/>
                </a:solidFill>
                <a:effectLst/>
                <a:uFillTx/>
                <a:latin typeface="微软雅黑"/>
                <a:ea typeface="微软雅黑"/>
              </a:rPr>
              <a:t>FID(</a:t>
            </a:r>
            <a:r>
              <a:rPr b="0" lang="zh-CN" sz="1800" spc="130" strike="noStrike" u="none">
                <a:solidFill>
                  <a:schemeClr val="dk1"/>
                </a:solidFill>
                <a:effectLst/>
                <a:uFillTx/>
                <a:latin typeface="微软雅黑"/>
                <a:ea typeface="微软雅黑"/>
              </a:rPr>
              <a:t>评估时与框架合并了）。证明了扩散模型经过训练，并没有遗忘掉太多先前学到的知识。</a:t>
            </a:r>
            <a:endParaRPr b="0" lang="en-US" sz="1800" strike="noStrike" u="none">
              <a:solidFill>
                <a:srgbClr val="000000"/>
              </a:solidFill>
              <a:effectLst/>
              <a:uFillTx/>
              <a:latin typeface="Arial"/>
            </a:endParaRPr>
          </a:p>
        </p:txBody>
      </p:sp>
      <p:sp>
        <p:nvSpPr>
          <p:cNvPr id="627" name=""/>
          <p:cNvSpPr/>
          <p:nvPr/>
        </p:nvSpPr>
        <p:spPr>
          <a:xfrm>
            <a:off x="10980000" y="4320000"/>
            <a:ext cx="355320" cy="355320"/>
          </a:xfrm>
          <a:prstGeom prst="smileyFace">
            <a:avLst>
              <a:gd name="adj" fmla="val 9282"/>
            </a:avLst>
          </a:prstGeom>
          <a:solidFill>
            <a:srgbClr val="cccccc"/>
          </a:solidFill>
          <a:ln w="0">
            <a:solidFill>
              <a:srgbClr val="3465a4"/>
            </a:solid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rgbClr val="000000"/>
              </a:solidFill>
              <a:effectLst/>
              <a:uFillTx/>
              <a:latin typeface="Arial"/>
              <a:ea typeface="微软雅黑"/>
            </a:endParaRPr>
          </a:p>
        </p:txBody>
      </p:sp>
      <p:sp>
        <p:nvSpPr>
          <p:cNvPr id="628" name=""/>
          <p:cNvSpPr/>
          <p:nvPr/>
        </p:nvSpPr>
        <p:spPr>
          <a:xfrm>
            <a:off x="1260000" y="5925600"/>
            <a:ext cx="980640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zh-CN" sz="1800" spc="130" strike="noStrike" u="none">
                <a:solidFill>
                  <a:schemeClr val="accent1"/>
                </a:solidFill>
                <a:effectLst/>
                <a:uFillTx/>
                <a:latin typeface="Arial"/>
                <a:ea typeface="微软雅黑"/>
              </a:rPr>
              <a:t>因此目前项目使用官方</a:t>
            </a:r>
            <a:r>
              <a:rPr b="0" lang="en-US" sz="1800" spc="130" strike="noStrike" u="none">
                <a:solidFill>
                  <a:schemeClr val="accent1"/>
                </a:solidFill>
                <a:effectLst/>
                <a:uFillTx/>
                <a:latin typeface="Arial"/>
                <a:ea typeface="微软雅黑"/>
              </a:rPr>
              <a:t>AnyText</a:t>
            </a:r>
            <a:r>
              <a:rPr b="0" lang="zh-CN" sz="1800" spc="130" strike="noStrike" u="none">
                <a:solidFill>
                  <a:schemeClr val="accent1"/>
                </a:solidFill>
                <a:effectLst/>
                <a:uFillTx/>
                <a:latin typeface="Arial"/>
                <a:ea typeface="微软雅黑"/>
              </a:rPr>
              <a:t>的权重并与训练好的扩散模型进行合并，得到最终的模型权重</a:t>
            </a:r>
            <a:endParaRPr b="0" lang="en-US" sz="1800" strike="noStrike" u="none">
              <a:solidFill>
                <a:srgbClr val="000000"/>
              </a:solidFill>
              <a:effectLst/>
              <a:uFillTx/>
              <a:latin typeface="Arial"/>
            </a:endParaRPr>
          </a:p>
        </p:txBody>
      </p:sp>
      <p:sp>
        <p:nvSpPr>
          <p:cNvPr id="629" name=""/>
          <p:cNvSpPr/>
          <p:nvPr/>
        </p:nvSpPr>
        <p:spPr>
          <a:xfrm>
            <a:off x="7380000" y="5220000"/>
            <a:ext cx="4269960" cy="537840"/>
          </a:xfrm>
          <a:prstGeom prst="ellipse">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lnSpc>
                <a:spcPct val="100000"/>
              </a:lnSpc>
            </a:pPr>
            <a:r>
              <a:rPr b="0" lang="zh-CN" sz="1800" strike="noStrike" u="none">
                <a:solidFill>
                  <a:srgbClr val="800080"/>
                </a:solidFill>
                <a:effectLst/>
                <a:uFillTx/>
                <a:latin typeface="Arial"/>
                <a:ea typeface="微软雅黑"/>
              </a:rPr>
              <a:t>均采用</a:t>
            </a:r>
            <a:r>
              <a:rPr b="0" lang="en-US" sz="1800" strike="noStrike" u="none">
                <a:solidFill>
                  <a:srgbClr val="800080"/>
                </a:solidFill>
                <a:effectLst/>
                <a:uFillTx/>
                <a:latin typeface="Arial"/>
                <a:ea typeface="微软雅黑"/>
              </a:rPr>
              <a:t>AnyText-benchmark!</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0" name="文本框 45"/>
          <p:cNvSpPr/>
          <p:nvPr/>
        </p:nvSpPr>
        <p:spPr>
          <a:xfrm>
            <a:off x="5151240" y="2087640"/>
            <a:ext cx="2084400" cy="18475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1500" strike="noStrike" u="none">
                <a:solidFill>
                  <a:schemeClr val="accent5">
                    <a:alpha val="34000"/>
                  </a:schemeClr>
                </a:solidFill>
                <a:effectLst/>
                <a:uFillTx/>
                <a:latin typeface="Impact"/>
                <a:ea typeface="微软雅黑"/>
              </a:rPr>
              <a:t>04</a:t>
            </a:r>
            <a:endParaRPr b="0" lang="en-US" sz="11500" strike="noStrike" u="none">
              <a:solidFill>
                <a:srgbClr val="000000"/>
              </a:solidFill>
              <a:effectLst/>
              <a:uFillTx/>
              <a:latin typeface="Arial"/>
            </a:endParaRPr>
          </a:p>
        </p:txBody>
      </p:sp>
      <p:sp>
        <p:nvSpPr>
          <p:cNvPr id="631" name="文本框 58"/>
          <p:cNvSpPr/>
          <p:nvPr/>
        </p:nvSpPr>
        <p:spPr>
          <a:xfrm>
            <a:off x="5400720" y="2650680"/>
            <a:ext cx="1384920" cy="7048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2000" strike="noStrike" u="none">
                <a:solidFill>
                  <a:schemeClr val="dk1"/>
                </a:solidFill>
                <a:effectLst/>
                <a:uFillTx/>
                <a:latin typeface="Arial"/>
                <a:ea typeface="微软雅黑"/>
              </a:rPr>
              <a:t>PART </a:t>
            </a:r>
            <a:endParaRPr b="0" lang="en-US" sz="2000" strike="noStrike" u="none">
              <a:solidFill>
                <a:srgbClr val="000000"/>
              </a:solidFill>
              <a:effectLst/>
              <a:uFillTx/>
              <a:latin typeface="Arial"/>
            </a:endParaRPr>
          </a:p>
          <a:p>
            <a:pPr algn="ctr" defTabSz="914400">
              <a:lnSpc>
                <a:spcPct val="100000"/>
              </a:lnSpc>
            </a:pPr>
            <a:r>
              <a:rPr b="1" lang="en-US" sz="2000" strike="noStrike" u="none">
                <a:solidFill>
                  <a:schemeClr val="dk1"/>
                </a:solidFill>
                <a:effectLst/>
                <a:uFillTx/>
                <a:latin typeface="Arial"/>
                <a:ea typeface="微软雅黑"/>
              </a:rPr>
              <a:t>Four</a:t>
            </a:r>
            <a:endParaRPr b="0" lang="en-US" sz="2000" strike="noStrike" u="none">
              <a:solidFill>
                <a:srgbClr val="000000"/>
              </a:solidFill>
              <a:effectLst/>
              <a:uFillTx/>
              <a:latin typeface="Arial"/>
            </a:endParaRPr>
          </a:p>
        </p:txBody>
      </p:sp>
      <p:sp>
        <p:nvSpPr>
          <p:cNvPr id="632" name="文本框 72"/>
          <p:cNvSpPr/>
          <p:nvPr/>
        </p:nvSpPr>
        <p:spPr>
          <a:xfrm>
            <a:off x="429840" y="340560"/>
            <a:ext cx="594360" cy="826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4800" strike="noStrike" u="none">
                <a:solidFill>
                  <a:schemeClr val="accent1"/>
                </a:solidFill>
                <a:effectLst/>
                <a:uFillTx/>
                <a:latin typeface="Impact"/>
                <a:ea typeface="微软雅黑"/>
              </a:rPr>
              <a:t>4</a:t>
            </a:r>
            <a:endParaRPr b="0" lang="en-US" sz="4800" strike="noStrike" u="none">
              <a:solidFill>
                <a:srgbClr val="000000"/>
              </a:solidFill>
              <a:effectLst/>
              <a:uFillTx/>
              <a:latin typeface="Arial"/>
            </a:endParaRPr>
          </a:p>
        </p:txBody>
      </p:sp>
      <p:sp>
        <p:nvSpPr>
          <p:cNvPr id="633" name="文本框 77"/>
          <p:cNvSpPr/>
          <p:nvPr/>
        </p:nvSpPr>
        <p:spPr>
          <a:xfrm>
            <a:off x="4936680" y="3909600"/>
            <a:ext cx="2312640" cy="1553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zh-CN" sz="3200" strike="noStrike" u="none">
                <a:solidFill>
                  <a:schemeClr val="dk1"/>
                </a:solidFill>
                <a:effectLst/>
                <a:uFillTx/>
                <a:latin typeface="微软雅黑"/>
                <a:ea typeface="微软雅黑"/>
              </a:rPr>
              <a:t>相关成果以及下一步计划</a:t>
            </a:r>
            <a:endParaRPr b="0" lang="en-US" sz="3200" strike="noStrike" u="none">
              <a:solidFill>
                <a:srgbClr val="000000"/>
              </a:solidFill>
              <a:effectLst/>
              <a:uFillTx/>
              <a:latin typeface="Arial"/>
            </a:endParaRPr>
          </a:p>
        </p:txBody>
      </p:sp>
      <p:pic>
        <p:nvPicPr>
          <p:cNvPr id="634" name="图形 3" descr=""/>
          <p:cNvPicPr/>
          <p:nvPr/>
        </p:nvPicPr>
        <p:blipFill>
          <a:blip r:embed="rId1">
            <a:extLst>
              <a:ext uri="{96DAC541-7B7A-43D3-8B79-37D633B846F1}">
                <asvg:svgBlip xmlns:asvg="http://schemas.microsoft.com/office/drawing/2016/SVG/main" r:embed="rId2"/>
              </a:ext>
            </a:extLst>
          </a:blip>
          <a:stretch/>
        </p:blipFill>
        <p:spPr>
          <a:xfrm>
            <a:off x="7176960" y="2041200"/>
            <a:ext cx="1707840" cy="1707840"/>
          </a:xfrm>
          <a:prstGeom prst="rect">
            <a:avLst/>
          </a:prstGeom>
          <a:noFill/>
          <a:ln w="0">
            <a:noFill/>
          </a:ln>
        </p:spPr>
      </p:pic>
      <p:pic>
        <p:nvPicPr>
          <p:cNvPr id="635" name="图形 4" descr=""/>
          <p:cNvPicPr/>
          <p:nvPr/>
        </p:nvPicPr>
        <p:blipFill>
          <a:blip r:embed="rId3">
            <a:extLst>
              <a:ext uri="{96DAC541-7B7A-43D3-8B79-37D633B846F1}">
                <asvg:svgBlip xmlns:asvg="http://schemas.microsoft.com/office/drawing/2016/SVG/main" r:embed="rId4"/>
              </a:ext>
            </a:extLst>
          </a:blip>
          <a:stretch/>
        </p:blipFill>
        <p:spPr>
          <a:xfrm flipH="1">
            <a:off x="3292920" y="2041200"/>
            <a:ext cx="1707840" cy="1707840"/>
          </a:xfrm>
          <a:prstGeom prst="rect">
            <a:avLst/>
          </a:prstGeom>
          <a:noFill/>
          <a:ln w="0">
            <a:noFill/>
          </a:ln>
        </p:spPr>
      </p:pic>
      <p:sp>
        <p:nvSpPr>
          <p:cNvPr id="636" name="文本框 78"/>
          <p:cNvSpPr/>
          <p:nvPr/>
        </p:nvSpPr>
        <p:spPr>
          <a:xfrm>
            <a:off x="5067720" y="4512600"/>
            <a:ext cx="1956240" cy="3592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endParaRPr b="0" lang="en-US" sz="1800" strike="noStrike" u="none">
              <a:solidFill>
                <a:srgbClr val="000000"/>
              </a:solidFill>
              <a:effectLst/>
              <a:uFillTx/>
              <a:latin typeface="Arial"/>
              <a:ea typeface="微软雅黑"/>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7" name="PlaceHolder 1"/>
          <p:cNvSpPr>
            <a:spLocks noGrp="1"/>
          </p:cNvSpPr>
          <p:nvPr>
            <p:ph/>
          </p:nvPr>
        </p:nvSpPr>
        <p:spPr>
          <a:xfrm>
            <a:off x="1587240" y="340200"/>
            <a:ext cx="4708080" cy="555120"/>
          </a:xfrm>
          <a:prstGeom prst="rect">
            <a:avLst/>
          </a:prstGeom>
          <a:noFill/>
          <a:ln w="0">
            <a:noFill/>
          </a:ln>
        </p:spPr>
        <p:txBody>
          <a:bodyPr lIns="0" rIns="0" tIns="45720" bIns="45720" anchor="t">
            <a:noAutofit/>
          </a:bodyPr>
          <a:p>
            <a:pPr marL="432000" indent="-324000" defTabSz="914400">
              <a:lnSpc>
                <a:spcPct val="100000"/>
              </a:lnSpc>
              <a:buClr>
                <a:srgbClr val="000000"/>
              </a:buClr>
              <a:buSzPct val="45000"/>
              <a:buFont typeface="Wingdings" charset="2"/>
              <a:buChar char=""/>
            </a:pPr>
            <a:r>
              <a:rPr b="1" lang="zh-CN" sz="3200" strike="noStrike" u="none">
                <a:solidFill>
                  <a:schemeClr val="dk1"/>
                </a:solidFill>
                <a:effectLst/>
                <a:uFillTx/>
                <a:latin typeface="微软雅黑"/>
                <a:ea typeface="微软雅黑"/>
              </a:rPr>
              <a:t>相关成果</a:t>
            </a:r>
            <a:endParaRPr b="0" lang="en-US" sz="3200" strike="noStrike" u="none">
              <a:solidFill>
                <a:srgbClr val="000000"/>
              </a:solidFill>
              <a:effectLst/>
              <a:uFillTx/>
              <a:latin typeface="Arial"/>
            </a:endParaRPr>
          </a:p>
        </p:txBody>
      </p:sp>
      <p:sp>
        <p:nvSpPr>
          <p:cNvPr id="638" name="矩形 3"/>
          <p:cNvSpPr/>
          <p:nvPr/>
        </p:nvSpPr>
        <p:spPr>
          <a:xfrm>
            <a:off x="1200240" y="1293840"/>
            <a:ext cx="4419720" cy="4834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800" strike="noStrike" u="none">
              <a:solidFill>
                <a:schemeClr val="lt1"/>
              </a:solidFill>
              <a:effectLst/>
              <a:uFillTx/>
              <a:latin typeface="Arial"/>
              <a:ea typeface="微软雅黑"/>
            </a:endParaRPr>
          </a:p>
        </p:txBody>
      </p:sp>
      <p:grpSp>
        <p:nvGrpSpPr>
          <p:cNvPr id="639" name="组合 3"/>
          <p:cNvGrpSpPr/>
          <p:nvPr/>
        </p:nvGrpSpPr>
        <p:grpSpPr>
          <a:xfrm>
            <a:off x="1817280" y="1579680"/>
            <a:ext cx="1337760" cy="405720"/>
            <a:chOff x="1817280" y="1579680"/>
            <a:chExt cx="1337760" cy="405720"/>
          </a:xfrm>
        </p:grpSpPr>
        <p:grpSp>
          <p:nvGrpSpPr>
            <p:cNvPr id="640" name="íślïdé 3"/>
            <p:cNvGrpSpPr/>
            <p:nvPr/>
          </p:nvGrpSpPr>
          <p:grpSpPr>
            <a:xfrm>
              <a:off x="1817280" y="1579680"/>
              <a:ext cx="405360" cy="405720"/>
              <a:chOff x="1817280" y="1579680"/>
              <a:chExt cx="405360" cy="405720"/>
            </a:xfrm>
          </p:grpSpPr>
          <p:sp>
            <p:nvSpPr>
              <p:cNvPr id="641" name="ïṡḻïḍê 3"/>
              <p:cNvSpPr/>
              <p:nvPr/>
            </p:nvSpPr>
            <p:spPr>
              <a:xfrm>
                <a:off x="1998720" y="1756080"/>
                <a:ext cx="43560" cy="111600"/>
              </a:xfrm>
              <a:custGeom>
                <a:avLst/>
                <a:gdLst>
                  <a:gd name="textAreaLeft" fmla="*/ 0 w 43560"/>
                  <a:gd name="textAreaRight" fmla="*/ 49320 w 43560"/>
                  <a:gd name="textAreaTop" fmla="*/ 0 h 111600"/>
                  <a:gd name="textAreaBottom" fmla="*/ 117360 h 111600"/>
                  <a:gd name="GluePoint1X" fmla="*/ 0 w 326"/>
                  <a:gd name="GluePoint1Y" fmla="*/ 83018053.9708029 h 137"/>
                  <a:gd name="GluePoint2X" fmla="*/ 0 w 326"/>
                  <a:gd name="GluePoint2Y" fmla="*/ 83018053.9708029 h 137"/>
                  <a:gd name="GluePoint3X" fmla="*/ 0 w 326"/>
                  <a:gd name="GluePoint3Y" fmla="*/ 9343030.2189781 h 137"/>
                  <a:gd name="GluePoint4X" fmla="*/ 0 w 326"/>
                  <a:gd name="GluePoint4Y" fmla="*/ 0 h 137"/>
                  <a:gd name="GluePoint5X" fmla="*/ 0 w 326"/>
                  <a:gd name="GluePoint5Y" fmla="*/ 9343030.2189781 h 137"/>
                  <a:gd name="GluePoint6X" fmla="*/ 0 w 326"/>
                  <a:gd name="GluePoint6Y" fmla="*/ 74999690.7956204 h 137"/>
                  <a:gd name="GluePoint7X" fmla="*/ 0 w 326"/>
                  <a:gd name="GluePoint7Y" fmla="*/ 99509637.1167883 h 137"/>
                  <a:gd name="GluePoint8X" fmla="*/ 0 w 326"/>
                  <a:gd name="GluePoint8Y" fmla="*/ 74999690.7956204 h 137"/>
                  <a:gd name="GluePoint9X" fmla="*/ 0 w 326"/>
                  <a:gd name="GluePoint9Y" fmla="*/ 9343030.2189781 h 137"/>
                  <a:gd name="GluePoint10X" fmla="*/ 0 w 326"/>
                  <a:gd name="GluePoint10Y" fmla="*/ 0 h 137"/>
                  <a:gd name="GluePoint11X" fmla="*/ 0 w 326"/>
                  <a:gd name="GluePoint11Y" fmla="*/ 9343030.2189781 h 137"/>
                  <a:gd name="GluePoint12X" fmla="*/ 0 w 326"/>
                  <a:gd name="GluePoint12Y" fmla="*/ 83018053.9708029 h 13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Lst>
                <a:rect l="textAreaLeft" t="textAreaTop" r="textAreaRight" b="textAreaBottom"/>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solidFill>
                <a:schemeClr val="accent1"/>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642" name="ï$lîḍè 3"/>
              <p:cNvSpPr/>
              <p:nvPr/>
            </p:nvSpPr>
            <p:spPr>
              <a:xfrm>
                <a:off x="1859400" y="1675080"/>
                <a:ext cx="33840" cy="47160"/>
              </a:xfrm>
              <a:custGeom>
                <a:avLst/>
                <a:gdLst>
                  <a:gd name="textAreaLeft" fmla="*/ 0 w 33840"/>
                  <a:gd name="textAreaRight" fmla="*/ 39600 w 33840"/>
                  <a:gd name="textAreaTop" fmla="*/ 0 h 47160"/>
                  <a:gd name="textAreaBottom" fmla="*/ 52920 h 47160"/>
                  <a:gd name="GluePoint1X" fmla="*/ 0 w 147"/>
                  <a:gd name="GluePoint1Y" fmla="*/ 3680.4 h 110"/>
                  <a:gd name="GluePoint2X" fmla="*/ 0 w 147"/>
                  <a:gd name="GluePoint2Y" fmla="*/ 3680.4 h 110"/>
                  <a:gd name="GluePoint3X" fmla="*/ 0 w 147"/>
                  <a:gd name="GluePoint3Y" fmla="*/ 3924 h 110"/>
                  <a:gd name="GluePoint4X" fmla="*/ 0 w 147"/>
                  <a:gd name="GluePoint4Y" fmla="*/ 4441.2 h 110"/>
                  <a:gd name="GluePoint5X" fmla="*/ 0 w 147"/>
                  <a:gd name="GluePoint5Y" fmla="*/ 4777.2 h 110"/>
                  <a:gd name="GluePoint6X" fmla="*/ 0 w 147"/>
                  <a:gd name="GluePoint6Y" fmla="*/ 4345.2 h 110"/>
                  <a:gd name="GluePoint7X" fmla="*/ 0 w 147"/>
                  <a:gd name="GluePoint7Y" fmla="*/ 3998.4 h 110"/>
                  <a:gd name="GluePoint8X" fmla="*/ 0 w 147"/>
                  <a:gd name="GluePoint8Y" fmla="*/ 2836.8 h 110"/>
                  <a:gd name="GluePoint9X" fmla="*/ 0 w 147"/>
                  <a:gd name="GluePoint9Y" fmla="*/ 1728 h 110"/>
                  <a:gd name="GluePoint10X" fmla="*/ 0 w 147"/>
                  <a:gd name="GluePoint10Y" fmla="*/ 1802.4 h 110"/>
                  <a:gd name="GluePoint11X" fmla="*/ 0 w 147"/>
                  <a:gd name="GluePoint11Y" fmla="*/ 2454 h 110"/>
                  <a:gd name="GluePoint12X" fmla="*/ 0 w 147"/>
                  <a:gd name="GluePoint12Y" fmla="*/ 2570.4 h 110"/>
                  <a:gd name="GluePoint13X" fmla="*/ 0 w 147"/>
                  <a:gd name="GluePoint13Y" fmla="*/ 2570.4 h 110"/>
                  <a:gd name="GluePoint14X" fmla="*/ 0 w 147"/>
                  <a:gd name="GluePoint14Y" fmla="*/ 2911.2 h 110"/>
                  <a:gd name="GluePoint15X" fmla="*/ 0 w 147"/>
                  <a:gd name="GluePoint15Y" fmla="*/ 2953.2 h 110"/>
                  <a:gd name="GluePoint16X" fmla="*/ 0 w 147"/>
                  <a:gd name="GluePoint16Y" fmla="*/ 2953.2 h 110"/>
                  <a:gd name="GluePoint17X" fmla="*/ 0 w 147"/>
                  <a:gd name="GluePoint17Y" fmla="*/ 3398.4 h 110"/>
                  <a:gd name="GluePoint18X" fmla="*/ 0 w 147"/>
                  <a:gd name="GluePoint18Y" fmla="*/ 3680.4 h 110"/>
                  <a:gd name="GluePoint19X" fmla="*/ 0 w 147"/>
                  <a:gd name="GluePoint19Y" fmla="*/ 3680.4 h 110"/>
                  <a:gd name="GluePoint20X" fmla="*/ 0 w 147"/>
                  <a:gd name="GluePoint20Y" fmla="*/ 3134.4 h 110"/>
                  <a:gd name="GluePoint21X" fmla="*/ 0 w 147"/>
                  <a:gd name="GluePoint21Y" fmla="*/ 2600.4 h 110"/>
                  <a:gd name="GluePoint22X" fmla="*/ 0 w 147"/>
                  <a:gd name="GluePoint22Y" fmla="*/ 2520 h 110"/>
                  <a:gd name="GluePoint23X" fmla="*/ 0 w 147"/>
                  <a:gd name="GluePoint23Y" fmla="*/ 1906.8 h 110"/>
                  <a:gd name="GluePoint24X" fmla="*/ 0 w 147"/>
                  <a:gd name="GluePoint24Y" fmla="*/ 730.8 h 110"/>
                  <a:gd name="GluePoint25X" fmla="*/ 0 w 147"/>
                  <a:gd name="GluePoint25Y" fmla="*/ 243.6 h 110"/>
                  <a:gd name="GluePoint26X" fmla="*/ 0 w 147"/>
                  <a:gd name="GluePoint26Y" fmla="*/ 301.2 h 110"/>
                  <a:gd name="GluePoint27X" fmla="*/ 0 w 147"/>
                  <a:gd name="GluePoint27Y" fmla="*/ 1802.4 h 110"/>
                  <a:gd name="GluePoint28X" fmla="*/ 0 w 147"/>
                  <a:gd name="GluePoint28Y" fmla="*/ 3147.6 h 110"/>
                  <a:gd name="GluePoint29X" fmla="*/ 0 w 147"/>
                  <a:gd name="GluePoint29Y" fmla="*/ 3680.4 h 110"/>
                  <a:gd name="GluePoint30X" fmla="*/ 0 w 147"/>
                  <a:gd name="GluePoint30Y" fmla="*/ 3680.4 h 110"/>
                  <a:gd name="GluePoint31X" fmla="*/ 0 w 147"/>
                  <a:gd name="GluePoint31Y" fmla="*/ 2454 h 110"/>
                  <a:gd name="GluePoint32X" fmla="*/ 0 w 147"/>
                  <a:gd name="GluePoint32Y" fmla="*/ 2570.4 h 110"/>
                  <a:gd name="GluePoint33X" fmla="*/ 0 w 147"/>
                  <a:gd name="GluePoint33Y" fmla="*/ 1785.6 h 110"/>
                  <a:gd name="GluePoint34X" fmla="*/ 0 w 147"/>
                  <a:gd name="GluePoint34Y" fmla="*/ 1584 h 110"/>
                  <a:gd name="GluePoint35X" fmla="*/ 0 w 147"/>
                  <a:gd name="GluePoint35Y" fmla="*/ 1584 h 110"/>
                  <a:gd name="GluePoint36X" fmla="*/ 0 w 147"/>
                  <a:gd name="GluePoint36Y" fmla="*/ 1022.4 h 110"/>
                  <a:gd name="GluePoint37X" fmla="*/ 0 w 147"/>
                  <a:gd name="GluePoint37Y" fmla="*/ 434.4 h 110"/>
                  <a:gd name="GluePoint38X" fmla="*/ 0 w 147"/>
                  <a:gd name="GluePoint38Y" fmla="*/ 1236 h 110"/>
                  <a:gd name="GluePoint39X" fmla="*/ 0 w 147"/>
                  <a:gd name="GluePoint39Y" fmla="*/ 2029.2 h 110"/>
                  <a:gd name="GluePoint40X" fmla="*/ 0 w 147"/>
                  <a:gd name="GluePoint40Y" fmla="*/ 2173.2 h 110"/>
                  <a:gd name="GluePoint41X" fmla="*/ 0 w 147"/>
                  <a:gd name="GluePoint41Y" fmla="*/ 2454 h 11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Lst>
                <a:rect l="textAreaLeft" t="textAreaTop" r="textAreaRight" b="textAreaBottom"/>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solidFill>
                <a:schemeClr val="accent1"/>
              </a:solidFill>
              <a:ln w="0">
                <a:noFill/>
              </a:ln>
            </p:spPr>
            <p:style>
              <a:lnRef idx="0"/>
              <a:fillRef idx="0"/>
              <a:effectRef idx="0"/>
              <a:fontRef idx="minor"/>
            </p:style>
            <p:txBody>
              <a:bodyPr lIns="90000" rIns="90000" tIns="7920" bIns="792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643" name="îSļiḋé 3"/>
              <p:cNvSpPr/>
              <p:nvPr/>
            </p:nvSpPr>
            <p:spPr>
              <a:xfrm>
                <a:off x="1941120" y="1625040"/>
                <a:ext cx="9360" cy="28800"/>
              </a:xfrm>
              <a:custGeom>
                <a:avLst/>
                <a:gdLst>
                  <a:gd name="textAreaLeft" fmla="*/ 0 w 9360"/>
                  <a:gd name="textAreaRight" fmla="*/ 15120 w 9360"/>
                  <a:gd name="textAreaTop" fmla="*/ 0 h 28800"/>
                  <a:gd name="textAreaBottom" fmla="*/ 34560 h 28800"/>
                  <a:gd name="GluePoint1X" fmla="*/ 0 w 96"/>
                  <a:gd name="GluePoint1Y" fmla="*/ 96789.2142857143 h 42"/>
                  <a:gd name="GluePoint2X" fmla="*/ 0 w 96"/>
                  <a:gd name="GluePoint2Y" fmla="*/ 873237.857142857 h 42"/>
                  <a:gd name="GluePoint3X" fmla="*/ 0 w 96"/>
                  <a:gd name="GluePoint3Y" fmla="*/ 1986646.5 h 42"/>
                  <a:gd name="GluePoint4X" fmla="*/ 0 w 96"/>
                  <a:gd name="GluePoint4Y" fmla="*/ 4502718.64285714 h 42"/>
                  <a:gd name="GluePoint5X" fmla="*/ 0 w 96"/>
                  <a:gd name="GluePoint5Y" fmla="*/ 5425812 h 42"/>
                  <a:gd name="GluePoint6X" fmla="*/ 0 w 96"/>
                  <a:gd name="GluePoint6Y" fmla="*/ 6047087.78571429 h 42"/>
                  <a:gd name="GluePoint7X" fmla="*/ 0 w 96"/>
                  <a:gd name="GluePoint7Y" fmla="*/ 5218359.42857143 h 42"/>
                  <a:gd name="GluePoint8X" fmla="*/ 0 w 96"/>
                  <a:gd name="GluePoint8Y" fmla="*/ 2703552.42857143 h 42"/>
                  <a:gd name="GluePoint9X" fmla="*/ 0 w 96"/>
                  <a:gd name="GluePoint9Y" fmla="*/ 1336573.28571429 h 42"/>
                  <a:gd name="GluePoint10X" fmla="*/ 0 w 96"/>
                  <a:gd name="GluePoint10Y" fmla="*/ 505193.142857143 h 42"/>
                  <a:gd name="GluePoint11X" fmla="*/ 0 w 96"/>
                  <a:gd name="GluePoint11Y" fmla="*/ 96789.2142857143 h 4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solidFill>
                <a:schemeClr val="accent1"/>
              </a:solidFill>
              <a:ln w="0">
                <a:noFill/>
              </a:ln>
            </p:spPr>
            <p:style>
              <a:lnRef idx="0"/>
              <a:fillRef idx="0"/>
              <a:effectRef idx="0"/>
              <a:fontRef idx="minor"/>
            </p:style>
            <p:txBody>
              <a:bodyPr lIns="90000" rIns="90000" tIns="-10440" bIns="-1044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644" name="îŝļîḍé 3"/>
              <p:cNvSpPr/>
              <p:nvPr/>
            </p:nvSpPr>
            <p:spPr>
              <a:xfrm>
                <a:off x="1951920" y="1623240"/>
                <a:ext cx="5040" cy="14040"/>
              </a:xfrm>
              <a:custGeom>
                <a:avLst/>
                <a:gdLst>
                  <a:gd name="textAreaLeft" fmla="*/ 0 w 5040"/>
                  <a:gd name="textAreaRight" fmla="*/ 10800 w 5040"/>
                  <a:gd name="textAreaTop" fmla="*/ 0 h 14040"/>
                  <a:gd name="textAreaBottom" fmla="*/ 19800 h 14040"/>
                  <a:gd name="GluePoint1X" fmla="*/ 0 w 55"/>
                  <a:gd name="GluePoint1Y" fmla="*/ 1.33333333333333 h 30"/>
                  <a:gd name="GluePoint2X" fmla="*/ 0 w 55"/>
                  <a:gd name="GluePoint2Y" fmla="*/ 5046.66666666667 h 30"/>
                  <a:gd name="GluePoint3X" fmla="*/ 0 w 55"/>
                  <a:gd name="GluePoint3Y" fmla="*/ 13741.3333333333 h 30"/>
                  <a:gd name="GluePoint4X" fmla="*/ 0 w 55"/>
                  <a:gd name="GluePoint4Y" fmla="*/ 19949.3333333333 h 30"/>
                  <a:gd name="GluePoint5X" fmla="*/ 0 w 55"/>
                  <a:gd name="GluePoint5Y" fmla="*/ 41280 h 30"/>
                  <a:gd name="GluePoint6X" fmla="*/ 0 w 55"/>
                  <a:gd name="GluePoint6Y" fmla="*/ 35232 h 30"/>
                  <a:gd name="GluePoint7X" fmla="*/ 0 w 55"/>
                  <a:gd name="GluePoint7Y" fmla="*/ 22329.3333333333 h 30"/>
                  <a:gd name="GluePoint8X" fmla="*/ 0 w 55"/>
                  <a:gd name="GluePoint8Y" fmla="*/ 14736 h 30"/>
                  <a:gd name="GluePoint9X" fmla="*/ 0 w 55"/>
                  <a:gd name="GluePoint9Y" fmla="*/ 2794.66666666667 h 30"/>
                  <a:gd name="GluePoint10X" fmla="*/ 0 w 55"/>
                  <a:gd name="GluePoint10Y" fmla="*/ 1.33333333333333 h 3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Lst>
                <a:rect l="textAreaLeft" t="textAreaTop" r="textAreaRight" b="textAreaBottom"/>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solidFill>
                <a:schemeClr val="accent1"/>
              </a:solidFill>
              <a:ln w="0">
                <a:noFill/>
              </a:ln>
            </p:spPr>
            <p:style>
              <a:lnRef idx="0"/>
              <a:fillRef idx="0"/>
              <a:effectRef idx="0"/>
              <a:fontRef idx="minor"/>
            </p:style>
            <p:txBody>
              <a:bodyPr lIns="90000" rIns="90000" tIns="-25200" bIns="-2520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645" name="ïṩḻiďé 3"/>
              <p:cNvSpPr/>
              <p:nvPr/>
            </p:nvSpPr>
            <p:spPr>
              <a:xfrm>
                <a:off x="1957320" y="1605600"/>
                <a:ext cx="18360" cy="40320"/>
              </a:xfrm>
              <a:custGeom>
                <a:avLst/>
                <a:gdLst>
                  <a:gd name="textAreaLeft" fmla="*/ 0 w 18360"/>
                  <a:gd name="textAreaRight" fmla="*/ 24120 w 18360"/>
                  <a:gd name="textAreaTop" fmla="*/ 0 h 40320"/>
                  <a:gd name="textAreaBottom" fmla="*/ 46080 h 40320"/>
                  <a:gd name="GluePoint1X" fmla="*/ 0 w 128"/>
                  <a:gd name="GluePoint1Y" fmla="*/ 0 h 67"/>
                  <a:gd name="GluePoint2X" fmla="*/ 0 w 128"/>
                  <a:gd name="GluePoint2Y" fmla="*/ 21734.7910447761 h 67"/>
                  <a:gd name="GluePoint3X" fmla="*/ 0 w 128"/>
                  <a:gd name="GluePoint3Y" fmla="*/ 82463.0149253731 h 67"/>
                  <a:gd name="GluePoint4X" fmla="*/ 0 w 128"/>
                  <a:gd name="GluePoint4Y" fmla="*/ 152393.149253731 h 67"/>
                  <a:gd name="GluePoint5X" fmla="*/ 0 w 128"/>
                  <a:gd name="GluePoint5Y" fmla="*/ 387004.76119403 h 67"/>
                  <a:gd name="GluePoint6X" fmla="*/ 0 w 128"/>
                  <a:gd name="GluePoint6Y" fmla="*/ 580509.671641791 h 67"/>
                  <a:gd name="GluePoint7X" fmla="*/ 0 w 128"/>
                  <a:gd name="GluePoint7Y" fmla="*/ 769432.179104478 h 67"/>
                  <a:gd name="GluePoint8X" fmla="*/ 0 w 128"/>
                  <a:gd name="GluePoint8Y" fmla="*/ 698872.955223881 h 67"/>
                  <a:gd name="GluePoint9X" fmla="*/ 0 w 128"/>
                  <a:gd name="GluePoint9Y" fmla="*/ 628711.76119403 h 67"/>
                  <a:gd name="GluePoint10X" fmla="*/ 0 w 128"/>
                  <a:gd name="GluePoint10Y" fmla="*/ 275375.940298507 h 67"/>
                  <a:gd name="GluePoint11X" fmla="*/ 0 w 128"/>
                  <a:gd name="GluePoint11Y" fmla="*/ 132699.104477612 h 67"/>
                  <a:gd name="GluePoint12X" fmla="*/ 0 w 128"/>
                  <a:gd name="GluePoint12Y" fmla="*/ 40406.776119403 h 67"/>
                  <a:gd name="GluePoint13X" fmla="*/ 0 w 128"/>
                  <a:gd name="GluePoint13Y" fmla="*/ 0 h 6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Lst>
                <a:rect l="textAreaLeft" t="textAreaTop" r="textAreaRight" b="textAreaBottom"/>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solidFill>
                <a:schemeClr val="accent1"/>
              </a:solidFill>
              <a:ln w="0">
                <a:noFill/>
              </a:ln>
            </p:spPr>
            <p:style>
              <a:lnRef idx="0"/>
              <a:fillRef idx="0"/>
              <a:effectRef idx="0"/>
              <a:fontRef idx="minor"/>
            </p:style>
            <p:txBody>
              <a:bodyPr lIns="90000" rIns="90000" tIns="1080" bIns="108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646" name="ïṣ1ïḓè 3"/>
              <p:cNvSpPr/>
              <p:nvPr/>
            </p:nvSpPr>
            <p:spPr>
              <a:xfrm>
                <a:off x="2090520" y="1641600"/>
                <a:ext cx="5040" cy="11520"/>
              </a:xfrm>
              <a:custGeom>
                <a:avLst/>
                <a:gdLst>
                  <a:gd name="textAreaLeft" fmla="*/ 0 w 5040"/>
                  <a:gd name="textAreaRight" fmla="*/ 10800 w 5040"/>
                  <a:gd name="textAreaTop" fmla="*/ 0 h 11520"/>
                  <a:gd name="textAreaBottom" fmla="*/ 17280 h 11520"/>
                  <a:gd name="GluePoint1X" fmla="*/ 0 w 48"/>
                  <a:gd name="GluePoint1Y" fmla="*/ 968 h 30"/>
                  <a:gd name="GluePoint2X" fmla="*/ 0 w 48"/>
                  <a:gd name="GluePoint2Y" fmla="*/ 3118.5 h 30"/>
                  <a:gd name="GluePoint3X" fmla="*/ 0 w 48"/>
                  <a:gd name="GluePoint3Y" fmla="*/ 1940.4 h 30"/>
                  <a:gd name="GluePoint4X" fmla="*/ 0 w 48"/>
                  <a:gd name="GluePoint4Y" fmla="*/ 400.4 h 30"/>
                  <a:gd name="GluePoint5X" fmla="*/ 0 w 48"/>
                  <a:gd name="GluePoint5Y" fmla="*/ 968 h 3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solidFill>
                <a:schemeClr val="accent1"/>
              </a:solidFill>
              <a:ln w="0">
                <a:noFill/>
              </a:ln>
            </p:spPr>
            <p:style>
              <a:lnRef idx="0"/>
              <a:fillRef idx="0"/>
              <a:effectRef idx="0"/>
              <a:fontRef idx="minor"/>
            </p:style>
            <p:txBody>
              <a:bodyPr lIns="90000" rIns="90000" tIns="-27720" bIns="-2772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647" name="îsḻíḓê 3"/>
              <p:cNvSpPr/>
              <p:nvPr/>
            </p:nvSpPr>
            <p:spPr>
              <a:xfrm>
                <a:off x="2161080" y="1702080"/>
                <a:ext cx="36720" cy="23760"/>
              </a:xfrm>
              <a:custGeom>
                <a:avLst/>
                <a:gdLst>
                  <a:gd name="textAreaLeft" fmla="*/ 0 w 36720"/>
                  <a:gd name="textAreaRight" fmla="*/ 42480 w 36720"/>
                  <a:gd name="textAreaTop" fmla="*/ 0 h 23760"/>
                  <a:gd name="textAreaBottom" fmla="*/ 29520 h 23760"/>
                  <a:gd name="GluePoint1X" fmla="*/ 5659.9756097561 w 82"/>
                  <a:gd name="GluePoint1Y" fmla="*/ 0 h 118"/>
                  <a:gd name="GluePoint2X" fmla="*/ 5263.04878048781 w 82"/>
                  <a:gd name="GluePoint2Y" fmla="*/ 0 h 118"/>
                  <a:gd name="GluePoint3X" fmla="*/ 4906.31707317073 w 82"/>
                  <a:gd name="GluePoint3Y" fmla="*/ 0 h 118"/>
                  <a:gd name="GluePoint4X" fmla="*/ 3863.75609756098 w 82"/>
                  <a:gd name="GluePoint4Y" fmla="*/ 0 h 118"/>
                  <a:gd name="GluePoint5X" fmla="*/ 3252.03658536585 w 82"/>
                  <a:gd name="GluePoint5Y" fmla="*/ 0 h 118"/>
                  <a:gd name="GluePoint6X" fmla="*/ 2714.42682926829 w 82"/>
                  <a:gd name="GluePoint6Y" fmla="*/ 0 h 118"/>
                  <a:gd name="GluePoint7X" fmla="*/ 3000.81707317073 w 82"/>
                  <a:gd name="GluePoint7Y" fmla="*/ 0 h 118"/>
                  <a:gd name="GluePoint8X" fmla="*/ 3252.03658536585 w 82"/>
                  <a:gd name="GluePoint8Y" fmla="*/ 0 h 118"/>
                  <a:gd name="GluePoint9X" fmla="*/ 3005.84146341463 w 82"/>
                  <a:gd name="GluePoint9Y" fmla="*/ 0 h 118"/>
                  <a:gd name="GluePoint10X" fmla="*/ 2714.42682926829 w 82"/>
                  <a:gd name="GluePoint10Y" fmla="*/ 0 h 118"/>
                  <a:gd name="GluePoint11X" fmla="*/ 1262.37804878049 w 82"/>
                  <a:gd name="GluePoint11Y" fmla="*/ 0 h 118"/>
                  <a:gd name="GluePoint12X" fmla="*/ 803.90243902439 w 82"/>
                  <a:gd name="GluePoint12Y" fmla="*/ 0 h 118"/>
                  <a:gd name="GluePoint13X" fmla="*/ 425.817073170732 w 82"/>
                  <a:gd name="GluePoint13Y" fmla="*/ 0 h 118"/>
                  <a:gd name="GluePoint14X" fmla="*/ 0 w 82"/>
                  <a:gd name="GluePoint14Y" fmla="*/ 0 h 118"/>
                  <a:gd name="GluePoint15X" fmla="*/ 2.51219512195122 w 82"/>
                  <a:gd name="GluePoint15Y" fmla="*/ 0 h 118"/>
                  <a:gd name="GluePoint16X" fmla="*/ 1371.65853658537 w 82"/>
                  <a:gd name="GluePoint16Y" fmla="*/ 0 h 118"/>
                  <a:gd name="GluePoint17X" fmla="*/ 2714.42682926829 w 82"/>
                  <a:gd name="GluePoint17Y" fmla="*/ 0 h 118"/>
                  <a:gd name="GluePoint18X" fmla="*/ 4094.87804878049 w 82"/>
                  <a:gd name="GluePoint18Y" fmla="*/ 0 h 118"/>
                  <a:gd name="GluePoint19X" fmla="*/ 3863.75609756098 w 82"/>
                  <a:gd name="GluePoint19Y" fmla="*/ 0 h 118"/>
                  <a:gd name="GluePoint20X" fmla="*/ 3274.64634146341 w 82"/>
                  <a:gd name="GluePoint20Y" fmla="*/ 0 h 118"/>
                  <a:gd name="GluePoint21X" fmla="*/ 3005.84146341463 w 82"/>
                  <a:gd name="GluePoint21Y" fmla="*/ 0 h 118"/>
                  <a:gd name="GluePoint22X" fmla="*/ 3435.42682926829 w 82"/>
                  <a:gd name="GluePoint22Y" fmla="*/ 0 h 118"/>
                  <a:gd name="GluePoint23X" fmla="*/ 4017 w 82"/>
                  <a:gd name="GluePoint23Y" fmla="*/ 0 h 118"/>
                  <a:gd name="GluePoint24X" fmla="*/ 4901.29268292683 w 82"/>
                  <a:gd name="GluePoint24Y" fmla="*/ 0 h 118"/>
                  <a:gd name="GluePoint25X" fmla="*/ 4279.5243902439 w 82"/>
                  <a:gd name="GluePoint25Y" fmla="*/ 0 h 118"/>
                  <a:gd name="GluePoint26X" fmla="*/ 4403.87804878049 w 82"/>
                  <a:gd name="GluePoint26Y" fmla="*/ 0 h 118"/>
                  <a:gd name="GluePoint27X" fmla="*/ 5495.42682926829 w 82"/>
                  <a:gd name="GluePoint27Y" fmla="*/ 0 h 118"/>
                  <a:gd name="GluePoint28X" fmla="*/ 6252.85365853659 w 82"/>
                  <a:gd name="GluePoint28Y" fmla="*/ 0 h 118"/>
                  <a:gd name="GluePoint29X" fmla="*/ 6604.56097560976 w 82"/>
                  <a:gd name="GluePoint29Y" fmla="*/ 0 h 118"/>
                  <a:gd name="GluePoint30X" fmla="*/ 7193.67073170732 w 82"/>
                  <a:gd name="GluePoint30Y" fmla="*/ 0 h 118"/>
                  <a:gd name="GluePoint31X" fmla="*/ 7993.80487804878 w 82"/>
                  <a:gd name="GluePoint31Y" fmla="*/ 0 h 118"/>
                  <a:gd name="GluePoint32X" fmla="*/ 8174.68292682927 w 82"/>
                  <a:gd name="GluePoint32Y" fmla="*/ 0 h 118"/>
                  <a:gd name="GluePoint33X" fmla="*/ 8659.53658536585 w 82"/>
                  <a:gd name="GluePoint33Y" fmla="*/ 0 h 118"/>
                  <a:gd name="GluePoint34X" fmla="*/ 8945.92682926829 w 82"/>
                  <a:gd name="GluePoint34Y" fmla="*/ 0 h 118"/>
                  <a:gd name="GluePoint35X" fmla="*/ 9308.93902439024 w 82"/>
                  <a:gd name="GluePoint35Y" fmla="*/ 0 h 118"/>
                  <a:gd name="GluePoint36X" fmla="*/ 9258.69512195122 w 82"/>
                  <a:gd name="GluePoint36Y" fmla="*/ 0 h 118"/>
                  <a:gd name="GluePoint37X" fmla="*/ 8497.5 w 82"/>
                  <a:gd name="GluePoint37Y" fmla="*/ 0 h 118"/>
                  <a:gd name="GluePoint38X" fmla="*/ 7993.80487804878 w 82"/>
                  <a:gd name="GluePoint38Y" fmla="*/ 0 h 118"/>
                  <a:gd name="GluePoint39X" fmla="*/ 7792.82926829268 w 82"/>
                  <a:gd name="GluePoint39Y" fmla="*/ 0 h 118"/>
                  <a:gd name="GluePoint40X" fmla="*/ 7390.87804878049 w 82"/>
                  <a:gd name="GluePoint40Y" fmla="*/ 0 h 118"/>
                  <a:gd name="GluePoint41X" fmla="*/ 6865.82926829268 w 82"/>
                  <a:gd name="GluePoint41Y" fmla="*/ 0 h 118"/>
                  <a:gd name="GluePoint42X" fmla="*/ 6300.58536585366 w 82"/>
                  <a:gd name="GluePoint42Y" fmla="*/ 0 h 118"/>
                  <a:gd name="GluePoint43X" fmla="*/ 6059.41463414634 w 82"/>
                  <a:gd name="GluePoint43Y" fmla="*/ 0 h 118"/>
                  <a:gd name="GluePoint44X" fmla="*/ 4687.75609756098 w 82"/>
                  <a:gd name="GluePoint44Y" fmla="*/ 0 h 118"/>
                  <a:gd name="GluePoint45X" fmla="*/ 4614.90243902439 w 82"/>
                  <a:gd name="GluePoint45Y" fmla="*/ 0 h 118"/>
                  <a:gd name="GluePoint46X" fmla="*/ 4017 w 82"/>
                  <a:gd name="GluePoint46Y" fmla="*/ 0 h 118"/>
                  <a:gd name="GluePoint47X" fmla="*/ 3584.90243902439 w 82"/>
                  <a:gd name="GluePoint47Y" fmla="*/ 0 h 118"/>
                  <a:gd name="GluePoint48X" fmla="*/ 3804.71951219512 w 82"/>
                  <a:gd name="GluePoint48Y" fmla="*/ 0 h 118"/>
                  <a:gd name="GluePoint49X" fmla="*/ 4901.29268292683 w 82"/>
                  <a:gd name="GluePoint49Y" fmla="*/ 0 h 118"/>
                  <a:gd name="GluePoint50X" fmla="*/ 5180.14634146341 w 82"/>
                  <a:gd name="GluePoint50Y" fmla="*/ 0 h 118"/>
                  <a:gd name="GluePoint51X" fmla="*/ 5263.04878048781 w 82"/>
                  <a:gd name="GluePoint51Y" fmla="*/ 0 h 118"/>
                  <a:gd name="GluePoint52X" fmla="*/ 5263.04878048781 w 82"/>
                  <a:gd name="GluePoint52Y" fmla="*/ 0 h 118"/>
                  <a:gd name="GluePoint53X" fmla="*/ 7093.18292682927 w 82"/>
                  <a:gd name="GluePoint53Y" fmla="*/ 0 h 118"/>
                  <a:gd name="GluePoint54X" fmla="*/ 7667.21951219512 w 82"/>
                  <a:gd name="GluePoint54Y" fmla="*/ 0 h 118"/>
                  <a:gd name="GluePoint55X" fmla="*/ 7093.18292682927 w 82"/>
                  <a:gd name="GluePoint55Y" fmla="*/ 0 h 118"/>
                  <a:gd name="GluePoint56X" fmla="*/ 6585.71951219512 w 82"/>
                  <a:gd name="GluePoint56Y" fmla="*/ 0 h 118"/>
                  <a:gd name="GluePoint57X" fmla="*/ 5495.42682926829 w 82"/>
                  <a:gd name="GluePoint57Y" fmla="*/ 0 h 118"/>
                  <a:gd name="GluePoint58X" fmla="*/ 4687.75609756098 w 82"/>
                  <a:gd name="GluePoint58Y" fmla="*/ 0 h 118"/>
                  <a:gd name="GluePoint59X" fmla="*/ 4403.87804878049 w 82"/>
                  <a:gd name="GluePoint59Y" fmla="*/ 0 h 118"/>
                  <a:gd name="GluePoint60X" fmla="*/ 5722.78048780488 w 82"/>
                  <a:gd name="GluePoint60Y" fmla="*/ 0 h 118"/>
                  <a:gd name="GluePoint61X" fmla="*/ 6059.41463414634 w 82"/>
                  <a:gd name="GluePoint61Y" fmla="*/ 0 h 118"/>
                  <a:gd name="GluePoint62X" fmla="*/ 5659.9756097561 w 82"/>
                  <a:gd name="GluePoint62Y" fmla="*/ 0 h 118"/>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 ang="0">
                    <a:pos x="GluePoint62X" y="GluePoint62Y"/>
                  </a:cxn>
                </a:cxnLst>
                <a:rect l="textAreaLeft" t="textAreaTop" r="textAreaRight" b="textAreaBottom"/>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solidFill>
                <a:schemeClr val="accent1"/>
              </a:solidFill>
              <a:ln w="0">
                <a:noFill/>
              </a:ln>
            </p:spPr>
            <p:style>
              <a:lnRef idx="0"/>
              <a:fillRef idx="0"/>
              <a:effectRef idx="0"/>
              <a:fontRef idx="minor"/>
            </p:style>
            <p:txBody>
              <a:bodyPr lIns="90000" rIns="90000" tIns="-15480" bIns="-1548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648" name="ïşḷîďè 3"/>
              <p:cNvSpPr/>
              <p:nvPr/>
            </p:nvSpPr>
            <p:spPr>
              <a:xfrm>
                <a:off x="2149560" y="1711800"/>
                <a:ext cx="19080" cy="13680"/>
              </a:xfrm>
              <a:custGeom>
                <a:avLst/>
                <a:gdLst>
                  <a:gd name="textAreaLeft" fmla="*/ 0 w 19080"/>
                  <a:gd name="textAreaRight" fmla="*/ 24840 w 19080"/>
                  <a:gd name="textAreaTop" fmla="*/ 0 h 13680"/>
                  <a:gd name="textAreaBottom" fmla="*/ 19440 h 13680"/>
                  <a:gd name="GluePoint1X" fmla="*/ 281 w 54"/>
                  <a:gd name="GluePoint1Y" fmla="*/ 0 h 69"/>
                  <a:gd name="GluePoint2X" fmla="*/ 260 w 54"/>
                  <a:gd name="GluePoint2Y" fmla="*/ 0 h 69"/>
                  <a:gd name="GluePoint3X" fmla="*/ 295 w 54"/>
                  <a:gd name="GluePoint3Y" fmla="*/ 0 h 69"/>
                  <a:gd name="GluePoint4X" fmla="*/ 235 w 54"/>
                  <a:gd name="GluePoint4Y" fmla="*/ 0 h 69"/>
                  <a:gd name="GluePoint5X" fmla="*/ 168 w 54"/>
                  <a:gd name="GluePoint5Y" fmla="*/ 0 h 69"/>
                  <a:gd name="GluePoint6X" fmla="*/ 118 w 54"/>
                  <a:gd name="GluePoint6Y" fmla="*/ 0 h 69"/>
                  <a:gd name="GluePoint7X" fmla="*/ 93 w 54"/>
                  <a:gd name="GluePoint7Y" fmla="*/ 0 h 69"/>
                  <a:gd name="GluePoint8X" fmla="*/ 155 w 54"/>
                  <a:gd name="GluePoint8Y" fmla="*/ 0 h 69"/>
                  <a:gd name="GluePoint9X" fmla="*/ 201 w 54"/>
                  <a:gd name="GluePoint9Y" fmla="*/ 0 h 69"/>
                  <a:gd name="GluePoint10X" fmla="*/ 156 w 54"/>
                  <a:gd name="GluePoint10Y" fmla="*/ 0 h 69"/>
                  <a:gd name="GluePoint11X" fmla="*/ 70 w 54"/>
                  <a:gd name="GluePoint11Y" fmla="*/ 0 h 69"/>
                  <a:gd name="GluePoint12X" fmla="*/ 51 w 54"/>
                  <a:gd name="GluePoint12Y" fmla="*/ 0 h 69"/>
                  <a:gd name="GluePoint13X" fmla="*/ 36 w 54"/>
                  <a:gd name="GluePoint13Y" fmla="*/ 0 h 69"/>
                  <a:gd name="GluePoint14X" fmla="*/ 15 w 54"/>
                  <a:gd name="GluePoint14Y" fmla="*/ 0 h 69"/>
                  <a:gd name="GluePoint15X" fmla="*/ 2 w 54"/>
                  <a:gd name="GluePoint15Y" fmla="*/ 0 h 69"/>
                  <a:gd name="GluePoint16X" fmla="*/ 99 w 54"/>
                  <a:gd name="GluePoint16Y" fmla="*/ 0 h 69"/>
                  <a:gd name="GluePoint17X" fmla="*/ 181 w 54"/>
                  <a:gd name="GluePoint17Y" fmla="*/ 0 h 69"/>
                  <a:gd name="GluePoint18X" fmla="*/ 221 w 54"/>
                  <a:gd name="GluePoint18Y" fmla="*/ 0 h 69"/>
                  <a:gd name="GluePoint19X" fmla="*/ 254 w 54"/>
                  <a:gd name="GluePoint19Y" fmla="*/ 0 h 69"/>
                  <a:gd name="GluePoint20X" fmla="*/ 304 w 54"/>
                  <a:gd name="GluePoint20Y" fmla="*/ 0 h 69"/>
                  <a:gd name="GluePoint21X" fmla="*/ 271 w 54"/>
                  <a:gd name="GluePoint21Y" fmla="*/ 0 h 69"/>
                  <a:gd name="GluePoint22X" fmla="*/ 278 w 54"/>
                  <a:gd name="GluePoint22Y" fmla="*/ 0 h 69"/>
                  <a:gd name="GluePoint23X" fmla="*/ 343 w 54"/>
                  <a:gd name="GluePoint23Y" fmla="*/ 0 h 69"/>
                  <a:gd name="GluePoint24X" fmla="*/ 392 w 54"/>
                  <a:gd name="GluePoint24Y" fmla="*/ 0 h 69"/>
                  <a:gd name="GluePoint25X" fmla="*/ 328 w 54"/>
                  <a:gd name="GluePoint25Y" fmla="*/ 0 h 69"/>
                  <a:gd name="GluePoint26X" fmla="*/ 281 w 54"/>
                  <a:gd name="GluePoint26Y" fmla="*/ 0 h 6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Lst>
                <a:rect l="textAreaLeft" t="textAreaTop" r="textAreaRight" b="textAreaBottom"/>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solidFill>
                <a:schemeClr val="accent1"/>
              </a:solidFill>
              <a:ln w="0">
                <a:noFill/>
              </a:ln>
            </p:spPr>
            <p:style>
              <a:lnRef idx="0"/>
              <a:fillRef idx="0"/>
              <a:effectRef idx="0"/>
              <a:fontRef idx="minor"/>
            </p:style>
            <p:txBody>
              <a:bodyPr lIns="90000" rIns="90000" tIns="-25560" bIns="-2556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649" name="îṡlïḋe 3"/>
              <p:cNvSpPr/>
              <p:nvPr/>
            </p:nvSpPr>
            <p:spPr>
              <a:xfrm>
                <a:off x="2069640" y="1614960"/>
                <a:ext cx="33480" cy="28800"/>
              </a:xfrm>
              <a:custGeom>
                <a:avLst/>
                <a:gdLst>
                  <a:gd name="textAreaLeft" fmla="*/ 0 w 33480"/>
                  <a:gd name="textAreaRight" fmla="*/ 39240 w 33480"/>
                  <a:gd name="textAreaTop" fmla="*/ 0 h 28800"/>
                  <a:gd name="textAreaBottom" fmla="*/ 34560 h 28800"/>
                  <a:gd name="GluePoint1X" fmla="*/ 152.75 w 96"/>
                  <a:gd name="GluePoint1Y" fmla="*/ 0 h 109"/>
                  <a:gd name="GluePoint2X" fmla="*/ 133.166666666667 w 96"/>
                  <a:gd name="GluePoint2Y" fmla="*/ 0 h 109"/>
                  <a:gd name="GluePoint3X" fmla="*/ 132.1875 w 96"/>
                  <a:gd name="GluePoint3Y" fmla="*/ 0 h 109"/>
                  <a:gd name="GluePoint4X" fmla="*/ 97.9166666666667 w 96"/>
                  <a:gd name="GluePoint4Y" fmla="*/ 0 h 109"/>
                  <a:gd name="GluePoint5X" fmla="*/ 70.5 w 96"/>
                  <a:gd name="GluePoint5Y" fmla="*/ 0 h 109"/>
                  <a:gd name="GluePoint6X" fmla="*/ 55.8125 w 96"/>
                  <a:gd name="GluePoint6Y" fmla="*/ 0 h 109"/>
                  <a:gd name="GluePoint7X" fmla="*/ 67.5625 w 96"/>
                  <a:gd name="GluePoint7Y" fmla="*/ 0 h 109"/>
                  <a:gd name="GluePoint8X" fmla="*/ 95.9583333333333 w 96"/>
                  <a:gd name="GluePoint8Y" fmla="*/ 0 h 109"/>
                  <a:gd name="GluePoint9X" fmla="*/ 113.583333333333 w 96"/>
                  <a:gd name="GluePoint9Y" fmla="*/ 0 h 109"/>
                  <a:gd name="GluePoint10X" fmla="*/ 101.833333333333 w 96"/>
                  <a:gd name="GluePoint10Y" fmla="*/ 0.743119266055046 h 109"/>
                  <a:gd name="GluePoint11X" fmla="*/ 67.5625 w 96"/>
                  <a:gd name="GluePoint11Y" fmla="*/ 1.48623853211009 h 109"/>
                  <a:gd name="GluePoint12X" fmla="*/ 21.5416666666667 w 96"/>
                  <a:gd name="GluePoint12Y" fmla="*/ 1.48623853211009 h 109"/>
                  <a:gd name="GluePoint13X" fmla="*/ 17.625 w 96"/>
                  <a:gd name="GluePoint13Y" fmla="*/ 1.48623853211009 h 109"/>
                  <a:gd name="GluePoint14X" fmla="*/ 2.9375 w 96"/>
                  <a:gd name="GluePoint14Y" fmla="*/ 1.48623853211009 h 109"/>
                  <a:gd name="GluePoint15X" fmla="*/ 0.979166666666667 w 96"/>
                  <a:gd name="GluePoint15Y" fmla="*/ 2.22935779816514 h 109"/>
                  <a:gd name="GluePoint16X" fmla="*/ 11.75 w 96"/>
                  <a:gd name="GluePoint16Y" fmla="*/ 2.22935779816514 h 109"/>
                  <a:gd name="GluePoint17X" fmla="*/ 47.9791666666667 w 96"/>
                  <a:gd name="GluePoint17Y" fmla="*/ 1.48623853211009 h 109"/>
                  <a:gd name="GluePoint18X" fmla="*/ 98.8958333333333 w 96"/>
                  <a:gd name="GluePoint18Y" fmla="*/ 1.48623853211009 h 109"/>
                  <a:gd name="GluePoint19X" fmla="*/ 134.145833333333 w 96"/>
                  <a:gd name="GluePoint19Y" fmla="*/ 0 h 109"/>
                  <a:gd name="GluePoint20X" fmla="*/ 181.145833333333 w 96"/>
                  <a:gd name="GluePoint20Y" fmla="*/ 0 h 109"/>
                  <a:gd name="GluePoint21X" fmla="*/ 200.729166666667 w 96"/>
                  <a:gd name="GluePoint21Y" fmla="*/ 0 h 109"/>
                  <a:gd name="GluePoint22X" fmla="*/ 216.395833333333 w 96"/>
                  <a:gd name="GluePoint22Y" fmla="*/ 0 h 109"/>
                  <a:gd name="GluePoint23X" fmla="*/ 197.791666666667 w 96"/>
                  <a:gd name="GluePoint23Y" fmla="*/ 0 h 109"/>
                  <a:gd name="GluePoint24X" fmla="*/ 166.458333333333 w 96"/>
                  <a:gd name="GluePoint24Y" fmla="*/ 0 h 109"/>
                  <a:gd name="GluePoint25X" fmla="*/ 152.75 w 96"/>
                  <a:gd name="GluePoint25Y" fmla="*/ 0 h 109"/>
                  <a:gd name="GluePoint26X" fmla="*/ 163.520833333333 w 96"/>
                  <a:gd name="GluePoint26Y" fmla="*/ 0 h 109"/>
                  <a:gd name="GluePoint27X" fmla="*/ 175.270833333333 w 96"/>
                  <a:gd name="GluePoint27Y" fmla="*/ 0 h 109"/>
                  <a:gd name="GluePoint28X" fmla="*/ 185.0625 w 96"/>
                  <a:gd name="GluePoint28Y" fmla="*/ 0 h 109"/>
                  <a:gd name="GluePoint29X" fmla="*/ 184.083333333333 w 96"/>
                  <a:gd name="GluePoint29Y" fmla="*/ 0 h 109"/>
                  <a:gd name="GluePoint30X" fmla="*/ 165.479166666667 w 96"/>
                  <a:gd name="GluePoint30Y" fmla="*/ 0 h 109"/>
                  <a:gd name="GluePoint31X" fmla="*/ 152.75 w 96"/>
                  <a:gd name="GluePoint31Y" fmla="*/ 0 h 10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Lst>
                <a:rect l="textAreaLeft" t="textAreaTop" r="textAreaRight" b="textAreaBottom"/>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solidFill>
                <a:schemeClr val="accent1"/>
              </a:solidFill>
              <a:ln w="0">
                <a:noFill/>
              </a:ln>
            </p:spPr>
            <p:style>
              <a:lnRef idx="0"/>
              <a:fillRef idx="0"/>
              <a:effectRef idx="0"/>
              <a:fontRef idx="minor"/>
            </p:style>
            <p:txBody>
              <a:bodyPr lIns="90000" rIns="90000" tIns="-10440" bIns="-1044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650" name="í$ḻíde 3"/>
              <p:cNvSpPr/>
              <p:nvPr/>
            </p:nvSpPr>
            <p:spPr>
              <a:xfrm>
                <a:off x="1954440" y="1676880"/>
                <a:ext cx="131400" cy="191160"/>
              </a:xfrm>
              <a:custGeom>
                <a:avLst/>
                <a:gdLst>
                  <a:gd name="textAreaLeft" fmla="*/ 0 w 131400"/>
                  <a:gd name="textAreaRight" fmla="*/ 137160 w 131400"/>
                  <a:gd name="textAreaTop" fmla="*/ 0 h 191160"/>
                  <a:gd name="textAreaBottom" fmla="*/ 196920 h 191160"/>
                  <a:gd name="GluePoint1X" fmla="*/ 0 w 547"/>
                  <a:gd name="GluePoint1Y" fmla="*/ 5387.02362204724 h 381"/>
                  <a:gd name="GluePoint2X" fmla="*/ 0 w 547"/>
                  <a:gd name="GluePoint2Y" fmla="*/ 5387.02362204724 h 381"/>
                  <a:gd name="GluePoint3X" fmla="*/ 0 w 547"/>
                  <a:gd name="GluePoint3Y" fmla="*/ 1235.74803149606 h 381"/>
                  <a:gd name="GluePoint4X" fmla="*/ 0 w 547"/>
                  <a:gd name="GluePoint4Y" fmla="*/ 1235.74803149606 h 381"/>
                  <a:gd name="GluePoint5X" fmla="*/ 0 w 547"/>
                  <a:gd name="GluePoint5Y" fmla="*/ 0 h 381"/>
                  <a:gd name="GluePoint6X" fmla="*/ 0 w 547"/>
                  <a:gd name="GluePoint6Y" fmla="*/ 4958.35170603675 h 381"/>
                  <a:gd name="GluePoint7X" fmla="*/ 0 w 547"/>
                  <a:gd name="GluePoint7Y" fmla="*/ 4958.35170603675 h 381"/>
                  <a:gd name="GluePoint8X" fmla="*/ 0 w 547"/>
                  <a:gd name="GluePoint8Y" fmla="*/ 5572.73490813648 h 381"/>
                  <a:gd name="GluePoint9X" fmla="*/ 0 w 547"/>
                  <a:gd name="GluePoint9Y" fmla="*/ 11234.8346456693 h 381"/>
                  <a:gd name="GluePoint10X" fmla="*/ 0 w 547"/>
                  <a:gd name="GluePoint10Y" fmla="*/ 27356.8083989501 h 381"/>
                  <a:gd name="GluePoint11X" fmla="*/ 0 w 547"/>
                  <a:gd name="GluePoint11Y" fmla="*/ 27356.8083989501 h 381"/>
                  <a:gd name="GluePoint12X" fmla="*/ 0 w 547"/>
                  <a:gd name="GluePoint12Y" fmla="*/ 36135.5065616798 h 381"/>
                  <a:gd name="GluePoint13X" fmla="*/ 0 w 547"/>
                  <a:gd name="GluePoint13Y" fmla="*/ 79027.8320209974 h 381"/>
                  <a:gd name="GluePoint14X" fmla="*/ 0 w 547"/>
                  <a:gd name="GluePoint14Y" fmla="*/ 99259.1916010499 h 381"/>
                  <a:gd name="GluePoint15X" fmla="*/ 0 w 547"/>
                  <a:gd name="GluePoint15Y" fmla="*/ 99259.1916010499 h 381"/>
                  <a:gd name="GluePoint16X" fmla="*/ 0 w 547"/>
                  <a:gd name="GluePoint16Y" fmla="*/ 93982.4776902887 h 381"/>
                  <a:gd name="GluePoint17X" fmla="*/ 0 w 547"/>
                  <a:gd name="GluePoint17Y" fmla="*/ 99259.1916010499 h 381"/>
                  <a:gd name="GluePoint18X" fmla="*/ 0 w 547"/>
                  <a:gd name="GluePoint18Y" fmla="*/ 99259.1916010499 h 381"/>
                  <a:gd name="GluePoint19X" fmla="*/ 0 w 547"/>
                  <a:gd name="GluePoint19Y" fmla="*/ 90283.6115485564 h 381"/>
                  <a:gd name="GluePoint20X" fmla="*/ 0 w 547"/>
                  <a:gd name="GluePoint20Y" fmla="*/ 42713.5958005249 h 381"/>
                  <a:gd name="GluePoint21X" fmla="*/ 0 w 547"/>
                  <a:gd name="GluePoint21Y" fmla="*/ 38590.2467191601 h 381"/>
                  <a:gd name="GluePoint22X" fmla="*/ 0 w 547"/>
                  <a:gd name="GluePoint22Y" fmla="*/ 38590.2467191601 h 381"/>
                  <a:gd name="GluePoint23X" fmla="*/ 0 w 547"/>
                  <a:gd name="GluePoint23Y" fmla="*/ 17433.1233595801 h 381"/>
                  <a:gd name="GluePoint24X" fmla="*/ 0 w 547"/>
                  <a:gd name="GluePoint24Y" fmla="*/ 12043.3070866142 h 381"/>
                  <a:gd name="GluePoint25X" fmla="*/ 0 w 547"/>
                  <a:gd name="GluePoint25Y" fmla="*/ 6716.32545931759 h 381"/>
                  <a:gd name="GluePoint26X" fmla="*/ 0 w 547"/>
                  <a:gd name="GluePoint26Y" fmla="*/ 12043.3070866142 h 381"/>
                  <a:gd name="GluePoint27X" fmla="*/ 0 w 547"/>
                  <a:gd name="GluePoint27Y" fmla="*/ 17433.1233595801 h 381"/>
                  <a:gd name="GluePoint28X" fmla="*/ 0 w 547"/>
                  <a:gd name="GluePoint28Y" fmla="*/ 38590.2467191601 h 381"/>
                  <a:gd name="GluePoint29X" fmla="*/ 0 w 547"/>
                  <a:gd name="GluePoint29Y" fmla="*/ 38590.2467191601 h 381"/>
                  <a:gd name="GluePoint30X" fmla="*/ 0 w 547"/>
                  <a:gd name="GluePoint30Y" fmla="*/ 42713.5958005249 h 381"/>
                  <a:gd name="GluePoint31X" fmla="*/ 0 w 547"/>
                  <a:gd name="GluePoint31Y" fmla="*/ 90283.6115485564 h 381"/>
                  <a:gd name="GluePoint32X" fmla="*/ 0 w 547"/>
                  <a:gd name="GluePoint32Y" fmla="*/ 99259.1916010499 h 381"/>
                  <a:gd name="GluePoint33X" fmla="*/ 0 w 547"/>
                  <a:gd name="GluePoint33Y" fmla="*/ 99259.1916010499 h 381"/>
                  <a:gd name="GluePoint34X" fmla="*/ 0 w 547"/>
                  <a:gd name="GluePoint34Y" fmla="*/ 93982.4776902887 h 381"/>
                  <a:gd name="GluePoint35X" fmla="*/ 0 w 547"/>
                  <a:gd name="GluePoint35Y" fmla="*/ 99259.1916010499 h 381"/>
                  <a:gd name="GluePoint36X" fmla="*/ 0.669104204753199 w 547"/>
                  <a:gd name="GluePoint36Y" fmla="*/ 99259.1916010499 h 381"/>
                  <a:gd name="GluePoint37X" fmla="*/ 0 w 547"/>
                  <a:gd name="GluePoint37Y" fmla="*/ 79027.8320209974 h 381"/>
                  <a:gd name="GluePoint38X" fmla="*/ 0 w 547"/>
                  <a:gd name="GluePoint38Y" fmla="*/ 36135.5065616798 h 381"/>
                  <a:gd name="GluePoint39X" fmla="*/ 0 w 547"/>
                  <a:gd name="GluePoint39Y" fmla="*/ 27356.8083989501 h 381"/>
                  <a:gd name="GluePoint40X" fmla="*/ 0 w 547"/>
                  <a:gd name="GluePoint40Y" fmla="*/ 27356.8083989501 h 381"/>
                  <a:gd name="GluePoint41X" fmla="*/ 0 w 547"/>
                  <a:gd name="GluePoint41Y" fmla="*/ 11234.8346456693 h 381"/>
                  <a:gd name="GluePoint42X" fmla="*/ 0 w 547"/>
                  <a:gd name="GluePoint42Y" fmla="*/ 5572.73490813648 h 381"/>
                  <a:gd name="GluePoint43X" fmla="*/ 0 w 547"/>
                  <a:gd name="GluePoint43Y" fmla="*/ 4958.35170603675 h 381"/>
                  <a:gd name="GluePoint44X" fmla="*/ 0 w 547"/>
                  <a:gd name="GluePoint44Y" fmla="*/ 4958.35170603675 h 381"/>
                  <a:gd name="GluePoint45X" fmla="*/ 0 w 547"/>
                  <a:gd name="GluePoint45Y" fmla="*/ 0 h 381"/>
                  <a:gd name="GluePoint46X" fmla="*/ 0 w 547"/>
                  <a:gd name="GluePoint46Y" fmla="*/ 1235.74803149606 h 381"/>
                  <a:gd name="GluePoint47X" fmla="*/ 0 w 547"/>
                  <a:gd name="GluePoint47Y" fmla="*/ 1235.74803149606 h 381"/>
                  <a:gd name="GluePoint48X" fmla="*/ 0 w 547"/>
                  <a:gd name="GluePoint48Y" fmla="*/ 5387.02362204724 h 381"/>
                  <a:gd name="GluePoint49X" fmla="*/ 0 w 547"/>
                  <a:gd name="GluePoint49Y" fmla="*/ 5387.02362204724 h 38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Lst>
                <a:rect l="textAreaLeft" t="textAreaTop" r="textAreaRight" b="textAreaBottom"/>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solidFill>
                <a:schemeClr val="accent1"/>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651" name="ïŝľîḑê 3"/>
              <p:cNvSpPr/>
              <p:nvPr/>
            </p:nvSpPr>
            <p:spPr>
              <a:xfrm>
                <a:off x="1817280" y="1579680"/>
                <a:ext cx="405360" cy="405720"/>
              </a:xfrm>
              <a:custGeom>
                <a:avLst/>
                <a:gdLst>
                  <a:gd name="textAreaLeft" fmla="*/ 0 w 405360"/>
                  <a:gd name="textAreaRight" fmla="*/ 411120 w 405360"/>
                  <a:gd name="textAreaTop" fmla="*/ 0 h 405720"/>
                  <a:gd name="textAreaBottom" fmla="*/ 411480 h 405720"/>
                  <a:gd name="GluePoint1X" fmla="*/ 500.888888888889 w 1143"/>
                  <a:gd name="GluePoint1Y" fmla="*/ 0 h 1142"/>
                  <a:gd name="GluePoint2X" fmla="*/ 1010.65179352581 w 1143"/>
                  <a:gd name="GluePoint2Y" fmla="*/ 514.61295971979 h 1142"/>
                  <a:gd name="GluePoint3X" fmla="*/ 500.888888888889 w 1143"/>
                  <a:gd name="GluePoint3Y" fmla="*/ 1038.11558669002 h 1142"/>
                  <a:gd name="GluePoint4X" fmla="*/ 0 w 1143"/>
                  <a:gd name="GluePoint4Y" fmla="*/ 514.61295971979 h 1142"/>
                  <a:gd name="GluePoint5X" fmla="*/ 500.888888888889 w 1143"/>
                  <a:gd name="GluePoint5Y" fmla="*/ 0 h 1142"/>
                  <a:gd name="GluePoint6X" fmla="*/ 500.888888888889 w 1143"/>
                  <a:gd name="GluePoint6Y" fmla="*/ 0 h 1142"/>
                  <a:gd name="GluePoint7X" fmla="*/ 500.888888888889 w 1143"/>
                  <a:gd name="GluePoint7Y" fmla="*/ 5.92644483362522 h 1142"/>
                  <a:gd name="GluePoint8X" fmla="*/ 4.93000874890639 w 1143"/>
                  <a:gd name="GluePoint8Y" fmla="*/ 514.61295971979 h 1142"/>
                  <a:gd name="GluePoint9X" fmla="*/ 500.888888888889 w 1143"/>
                  <a:gd name="GluePoint9Y" fmla="*/ 1020.33625218914 h 1142"/>
                  <a:gd name="GluePoint10X" fmla="*/ 991.917760279965 w 1143"/>
                  <a:gd name="GluePoint10Y" fmla="*/ 514.61295971979 h 1142"/>
                  <a:gd name="GluePoint11X" fmla="*/ 500.888888888889 w 1143"/>
                  <a:gd name="GluePoint11Y" fmla="*/ 5.92644483362522 h 114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solidFill>
                <a:schemeClr val="accent1"/>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652" name="išlíḑe 3"/>
              <p:cNvSpPr/>
              <p:nvPr/>
            </p:nvSpPr>
            <p:spPr>
              <a:xfrm>
                <a:off x="1842120" y="1776600"/>
                <a:ext cx="353880" cy="183240"/>
              </a:xfrm>
              <a:custGeom>
                <a:avLst/>
                <a:gdLst>
                  <a:gd name="textAreaLeft" fmla="*/ 0 w 353880"/>
                  <a:gd name="textAreaRight" fmla="*/ 359640 w 353880"/>
                  <a:gd name="textAreaTop" fmla="*/ 0 h 183240"/>
                  <a:gd name="textAreaBottom" fmla="*/ 189000 h 183240"/>
                  <a:gd name="GluePoint1X" fmla="*/ 395090.057142857 w 525"/>
                  <a:gd name="GluePoint1Y" fmla="*/ 0 h 999"/>
                  <a:gd name="GluePoint2X" fmla="*/ 1007529.78285714 w 525"/>
                  <a:gd name="GluePoint2Y" fmla="*/ 0 h 999"/>
                  <a:gd name="GluePoint3X" fmla="*/ 964867.291428572 w 525"/>
                  <a:gd name="GluePoint3Y" fmla="*/ 0 h 999"/>
                  <a:gd name="GluePoint4X" fmla="*/ 336786.651428571 w 525"/>
                  <a:gd name="GluePoint4Y" fmla="*/ 0 h 999"/>
                  <a:gd name="GluePoint5X" fmla="*/ 336786.651428571 w 525"/>
                  <a:gd name="GluePoint5Y" fmla="*/ 0 h 999"/>
                  <a:gd name="GluePoint6X" fmla="*/ 917552.822857143 w 525"/>
                  <a:gd name="GluePoint6Y" fmla="*/ 0 h 999"/>
                  <a:gd name="GluePoint7X" fmla="*/ 336786.651428571 w 525"/>
                  <a:gd name="GluePoint7Y" fmla="*/ 0 h 999"/>
                  <a:gd name="GluePoint8X" fmla="*/ 1190259.52 w 525"/>
                  <a:gd name="GluePoint8Y" fmla="*/ 0 h 999"/>
                  <a:gd name="GluePoint9X" fmla="*/ 1232408.45714286 w 525"/>
                  <a:gd name="GluePoint9Y" fmla="*/ 0 h 999"/>
                  <a:gd name="GluePoint10X" fmla="*/ 806027.2 w 525"/>
                  <a:gd name="GluePoint10Y" fmla="*/ 0 h 999"/>
                  <a:gd name="GluePoint11X" fmla="*/ 1095602.46857143 w 525"/>
                  <a:gd name="GluePoint11Y" fmla="*/ 0 h 999"/>
                  <a:gd name="GluePoint12X" fmla="*/ 2231172.20571429 w 525"/>
                  <a:gd name="GluePoint12Y" fmla="*/ 0 h 999"/>
                  <a:gd name="GluePoint13X" fmla="*/ 1797822.35428571 w 525"/>
                  <a:gd name="GluePoint13Y" fmla="*/ 0 h 999"/>
                  <a:gd name="GluePoint14X" fmla="*/ 871079.908571429 w 525"/>
                  <a:gd name="GluePoint14Y" fmla="*/ 0 h 999"/>
                  <a:gd name="GluePoint15X" fmla="*/ 2494383.77142857 w 525"/>
                  <a:gd name="GluePoint15Y" fmla="*/ 0 h 999"/>
                  <a:gd name="GluePoint16X" fmla="*/ 2883954.05714286 w 525"/>
                  <a:gd name="GluePoint16Y" fmla="*/ 0 h 999"/>
                  <a:gd name="GluePoint17X" fmla="*/ 2334115.47428571 w 525"/>
                  <a:gd name="GluePoint17Y" fmla="*/ 0 h 999"/>
                  <a:gd name="GluePoint18X" fmla="*/ 2140977.82857143 w 525"/>
                  <a:gd name="GluePoint18Y" fmla="*/ 0 h 999"/>
                  <a:gd name="GluePoint19X" fmla="*/ 3173448.73142857 w 525"/>
                  <a:gd name="GluePoint19Y" fmla="*/ 0 h 999"/>
                  <a:gd name="GluePoint20X" fmla="*/ 3375127.49714286 w 525"/>
                  <a:gd name="GluePoint20Y" fmla="*/ 0 h 999"/>
                  <a:gd name="GluePoint21X" fmla="*/ 2552659.06285714 w 525"/>
                  <a:gd name="GluePoint21Y" fmla="*/ 0 h 999"/>
                  <a:gd name="GluePoint22X" fmla="*/ 2825928.04571429 w 525"/>
                  <a:gd name="GluePoint22Y" fmla="*/ 0 h 999"/>
                  <a:gd name="GluePoint23X" fmla="*/ 4080027.61142857 w 525"/>
                  <a:gd name="GluePoint23Y" fmla="*/ 0 h 999"/>
                  <a:gd name="GluePoint24X" fmla="*/ 5025917.76 w 525"/>
                  <a:gd name="GluePoint24Y" fmla="*/ 0 h 999"/>
                  <a:gd name="GluePoint25X" fmla="*/ 3968620.06857143 w 525"/>
                  <a:gd name="GluePoint25Y" fmla="*/ 0 h 999"/>
                  <a:gd name="GluePoint26X" fmla="*/ 6627828.52571429 w 525"/>
                  <a:gd name="GluePoint26Y" fmla="*/ 0 h 999"/>
                  <a:gd name="GluePoint27X" fmla="*/ 6665983.36 w 525"/>
                  <a:gd name="GluePoint27Y" fmla="*/ 0 h 999"/>
                  <a:gd name="GluePoint28X" fmla="*/ 5867610.74285714 w 525"/>
                  <a:gd name="GluePoint28Y" fmla="*/ 0 h 999"/>
                  <a:gd name="GluePoint29X" fmla="*/ 6199456.77714286 w 525"/>
                  <a:gd name="GluePoint29Y" fmla="*/ 0 h 999"/>
                  <a:gd name="GluePoint30X" fmla="*/ 6964988.16 w 525"/>
                  <a:gd name="GluePoint30Y" fmla="*/ 0 h 999"/>
                  <a:gd name="GluePoint31X" fmla="*/ 8052499.33714286 w 525"/>
                  <a:gd name="GluePoint31Y" fmla="*/ 0 h 999"/>
                  <a:gd name="GluePoint32X" fmla="*/ 7439862.81142857 w 525"/>
                  <a:gd name="GluePoint32Y" fmla="*/ 0 h 999"/>
                  <a:gd name="GluePoint33X" fmla="*/ 8994412.25142857 w 525"/>
                  <a:gd name="GluePoint33Y" fmla="*/ 0 h 999"/>
                  <a:gd name="GluePoint34X" fmla="*/ 8383365.12 w 525"/>
                  <a:gd name="GluePoint34Y" fmla="*/ 0 h 999"/>
                  <a:gd name="GluePoint35X" fmla="*/ 9848784.77714286 w 525"/>
                  <a:gd name="GluePoint35Y" fmla="*/ 0 h 999"/>
                  <a:gd name="GluePoint36X" fmla="*/ 9695743.72571429 w 525"/>
                  <a:gd name="GluePoint36Y" fmla="*/ 0 h 999"/>
                  <a:gd name="GluePoint37X" fmla="*/ 9363893.94285714 w 525"/>
                  <a:gd name="GluePoint37Y" fmla="*/ 0 h 999"/>
                  <a:gd name="GluePoint38X" fmla="*/ 9848784.77714286 w 525"/>
                  <a:gd name="GluePoint38Y" fmla="*/ 0 h 999"/>
                  <a:gd name="GluePoint39X" fmla="*/ 9985251.52 w 525"/>
                  <a:gd name="GluePoint39Y" fmla="*/ 0 h 999"/>
                  <a:gd name="GluePoint40X" fmla="*/ 10629878.3542857 w 525"/>
                  <a:gd name="GluePoint40Y" fmla="*/ 0 h 999"/>
                  <a:gd name="GluePoint41X" fmla="*/ 10674150.8571429 w 525"/>
                  <a:gd name="GluePoint41Y" fmla="*/ 0 h 999"/>
                  <a:gd name="GluePoint42X" fmla="*/ 10602620.6171429 w 525"/>
                  <a:gd name="GluePoint42Y" fmla="*/ 0 h 999"/>
                  <a:gd name="GluePoint43X" fmla="*/ 11812010.9714286 w 525"/>
                  <a:gd name="GluePoint43Y" fmla="*/ 0 h 999"/>
                  <a:gd name="GluePoint44X" fmla="*/ 11787448.4571429 w 525"/>
                  <a:gd name="GluePoint44Y" fmla="*/ 0 h 999"/>
                  <a:gd name="GluePoint45X" fmla="*/ 11110184.6857143 w 525"/>
                  <a:gd name="GluePoint45Y" fmla="*/ 0 h 999"/>
                  <a:gd name="GluePoint46X" fmla="*/ 11812010.9714286 w 525"/>
                  <a:gd name="GluePoint46Y" fmla="*/ 0 h 999"/>
                  <a:gd name="GluePoint47X" fmla="*/ 12721976.6857143 w 525"/>
                  <a:gd name="GluePoint47Y" fmla="*/ 0 h 999"/>
                  <a:gd name="GluePoint48X" fmla="*/ 11884180.3428571 w 525"/>
                  <a:gd name="GluePoint48Y" fmla="*/ 0 h 999"/>
                  <a:gd name="GluePoint49X" fmla="*/ 12117210.2857143 w 525"/>
                  <a:gd name="GluePoint49Y" fmla="*/ 0 h 999"/>
                  <a:gd name="GluePoint50X" fmla="*/ 12615496.64 w 525"/>
                  <a:gd name="GluePoint50Y" fmla="*/ 0 h 999"/>
                  <a:gd name="GluePoint51X" fmla="*/ 12627150.9485714 w 525"/>
                  <a:gd name="GluePoint51Y" fmla="*/ 0 h 999"/>
                  <a:gd name="GluePoint52X" fmla="*/ 12310593.4628571 w 525"/>
                  <a:gd name="GluePoint52Y" fmla="*/ 0 h 999"/>
                  <a:gd name="GluePoint53X" fmla="*/ 13244229.5314286 w 525"/>
                  <a:gd name="GluePoint53Y" fmla="*/ 0 h 999"/>
                  <a:gd name="GluePoint54X" fmla="*/ 12707752.7314286 w 525"/>
                  <a:gd name="GluePoint54Y" fmla="*/ 0 h 999"/>
                  <a:gd name="GluePoint55X" fmla="*/ 13381039.2685714 w 525"/>
                  <a:gd name="GluePoint55Y" fmla="*/ 0 h 999"/>
                  <a:gd name="GluePoint56X" fmla="*/ 13270561.3714286 w 525"/>
                  <a:gd name="GluePoint56Y" fmla="*/ 0 h 999"/>
                  <a:gd name="GluePoint57X" fmla="*/ 13533737.3257143 w 525"/>
                  <a:gd name="GluePoint57Y" fmla="*/ 0 h 999"/>
                  <a:gd name="GluePoint58X" fmla="*/ 12772288.1371429 w 525"/>
                  <a:gd name="GluePoint58Y" fmla="*/ 0 h 999"/>
                  <a:gd name="GluePoint59X" fmla="*/ 12772288.1371429 w 525"/>
                  <a:gd name="GluePoint59Y" fmla="*/ 0 h 999"/>
                  <a:gd name="GluePoint60X" fmla="*/ 12858509.0285714 w 525"/>
                  <a:gd name="GluePoint60Y" fmla="*/ 0 h 99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Lst>
                <a:rect l="textAreaLeft" t="textAreaTop" r="textAreaRight" b="textAreaBottom"/>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solidFill>
                <a:schemeClr val="accent1"/>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653" name="îṩḻîḓè 3"/>
              <p:cNvSpPr/>
              <p:nvPr/>
            </p:nvSpPr>
            <p:spPr>
              <a:xfrm>
                <a:off x="1987560" y="1891800"/>
                <a:ext cx="70200" cy="14040"/>
              </a:xfrm>
              <a:custGeom>
                <a:avLst/>
                <a:gdLst>
                  <a:gd name="textAreaLeft" fmla="*/ 0 w 70200"/>
                  <a:gd name="textAreaRight" fmla="*/ 75960 w 70200"/>
                  <a:gd name="textAreaTop" fmla="*/ 0 h 14040"/>
                  <a:gd name="textAreaBottom" fmla="*/ 19800 h 14040"/>
                  <a:gd name="GluePoint1X" fmla="*/ 0 w 55"/>
                  <a:gd name="GluePoint1Y" fmla="*/ 0 h 211"/>
                  <a:gd name="GluePoint2X" fmla="*/ 3769967908.50909 w 55"/>
                  <a:gd name="GluePoint2Y" fmla="*/ 0 h 211"/>
                  <a:gd name="GluePoint3X" fmla="*/ 3506244413.38182 w 55"/>
                  <a:gd name="GluePoint3Y" fmla="*/ 0 h 211"/>
                  <a:gd name="GluePoint4X" fmla="*/ 1254525653.81818 w 55"/>
                  <a:gd name="GluePoint4Y" fmla="*/ 0 h 211"/>
                  <a:gd name="GluePoint5X" fmla="*/ 238371875.127273 w 55"/>
                  <a:gd name="GluePoint5Y" fmla="*/ 0 h 211"/>
                  <a:gd name="GluePoint6X" fmla="*/ 7284246721.81818 w 55"/>
                  <a:gd name="GluePoint6Y" fmla="*/ 0 h 211"/>
                  <a:gd name="GluePoint7X" fmla="*/ 0 w 55"/>
                  <a:gd name="GluePoint7Y" fmla="*/ 0 h 211"/>
                  <a:gd name="GluePoint8X" fmla="*/ 0 w 55"/>
                  <a:gd name="GluePoint8Y" fmla="*/ 0 h 211"/>
                  <a:gd name="GluePoint9X" fmla="*/ 0 w 55"/>
                  <a:gd name="GluePoint9Y" fmla="*/ 0 h 211"/>
                  <a:gd name="GluePoint10X" fmla="*/ 2515406308.29091 w 55"/>
                  <a:gd name="GluePoint10Y" fmla="*/ 0 h 211"/>
                  <a:gd name="GluePoint11X" fmla="*/ 0 w 55"/>
                  <a:gd name="GluePoint11Y" fmla="*/ 0 h 211"/>
                  <a:gd name="GluePoint12X" fmla="*/ 0 w 55"/>
                  <a:gd name="GluePoint12Y" fmla="*/ 0 h 211"/>
                  <a:gd name="GluePoint13X" fmla="*/ 0 w 55"/>
                  <a:gd name="GluePoint13Y" fmla="*/ 0 h 211"/>
                  <a:gd name="GluePoint14X" fmla="*/ 0 w 55"/>
                  <a:gd name="GluePoint14Y" fmla="*/ 0 h 211"/>
                  <a:gd name="GluePoint15X" fmla="*/ 0 w 55"/>
                  <a:gd name="GluePoint15Y" fmla="*/ 0 h 211"/>
                  <a:gd name="GluePoint16X" fmla="*/ 0 w 55"/>
                  <a:gd name="GluePoint16Y" fmla="*/ 0 h 211"/>
                  <a:gd name="GluePoint17X" fmla="*/ 0 w 55"/>
                  <a:gd name="GluePoint17Y" fmla="*/ 0 h 211"/>
                  <a:gd name="GluePoint18X" fmla="*/ 0 w 55"/>
                  <a:gd name="GluePoint18Y" fmla="*/ 0 h 211"/>
                  <a:gd name="GluePoint19X" fmla="*/ 0 w 55"/>
                  <a:gd name="GluePoint19Y" fmla="*/ 0 h 211"/>
                  <a:gd name="GluePoint20X" fmla="*/ 0 w 55"/>
                  <a:gd name="GluePoint20Y" fmla="*/ 0 h 211"/>
                  <a:gd name="GluePoint21X" fmla="*/ 0 w 55"/>
                  <a:gd name="GluePoint21Y" fmla="*/ 0 h 211"/>
                  <a:gd name="GluePoint22X" fmla="*/ 0 w 55"/>
                  <a:gd name="GluePoint22Y" fmla="*/ 0 h 211"/>
                  <a:gd name="GluePoint23X" fmla="*/ 0 w 55"/>
                  <a:gd name="GluePoint23Y" fmla="*/ 0 h 211"/>
                  <a:gd name="GluePoint24X" fmla="*/ 0 w 55"/>
                  <a:gd name="GluePoint24Y" fmla="*/ 0 h 211"/>
                  <a:gd name="GluePoint25X" fmla="*/ 0 w 55"/>
                  <a:gd name="GluePoint25Y" fmla="*/ 0 h 211"/>
                  <a:gd name="GluePoint26X" fmla="*/ 0 w 55"/>
                  <a:gd name="GluePoint26Y" fmla="*/ 0 h 211"/>
                  <a:gd name="GluePoint27X" fmla="*/ 0 w 55"/>
                  <a:gd name="GluePoint27Y" fmla="*/ 0 h 211"/>
                  <a:gd name="GluePoint28X" fmla="*/ 0 w 55"/>
                  <a:gd name="GluePoint28Y" fmla="*/ 0 h 211"/>
                  <a:gd name="GluePoint29X" fmla="*/ 0 w 55"/>
                  <a:gd name="GluePoint29Y" fmla="*/ 0 h 211"/>
                  <a:gd name="GluePoint30X" fmla="*/ 0 w 55"/>
                  <a:gd name="GluePoint30Y" fmla="*/ 0 h 211"/>
                  <a:gd name="GluePoint31X" fmla="*/ 0 w 55"/>
                  <a:gd name="GluePoint31Y" fmla="*/ 0 h 211"/>
                  <a:gd name="GluePoint32X" fmla="*/ 0 w 55"/>
                  <a:gd name="GluePoint32Y" fmla="*/ 0 h 211"/>
                  <a:gd name="GluePoint33X" fmla="*/ 0 w 55"/>
                  <a:gd name="GluePoint33Y" fmla="*/ 0 h 211"/>
                  <a:gd name="GluePoint34X" fmla="*/ 0 w 55"/>
                  <a:gd name="GluePoint34Y" fmla="*/ 0 h 211"/>
                  <a:gd name="GluePoint35X" fmla="*/ 0 w 55"/>
                  <a:gd name="GluePoint35Y" fmla="*/ 0 h 211"/>
                  <a:gd name="GluePoint36X" fmla="*/ 0 w 55"/>
                  <a:gd name="GluePoint36Y" fmla="*/ 0 h 211"/>
                  <a:gd name="GluePoint37X" fmla="*/ 0 w 55"/>
                  <a:gd name="GluePoint37Y" fmla="*/ 0 h 211"/>
                  <a:gd name="GluePoint38X" fmla="*/ 0 w 55"/>
                  <a:gd name="GluePoint38Y" fmla="*/ 0 h 211"/>
                  <a:gd name="GluePoint39X" fmla="*/ 0 w 55"/>
                  <a:gd name="GluePoint39Y" fmla="*/ 0 h 211"/>
                  <a:gd name="GluePoint40X" fmla="*/ 0 w 55"/>
                  <a:gd name="GluePoint40Y" fmla="*/ 0 h 211"/>
                  <a:gd name="GluePoint41X" fmla="*/ 0 w 55"/>
                  <a:gd name="GluePoint41Y" fmla="*/ 0 h 211"/>
                  <a:gd name="GluePoint42X" fmla="*/ 0 w 55"/>
                  <a:gd name="GluePoint42Y" fmla="*/ 0 h 211"/>
                  <a:gd name="GluePoint43X" fmla="*/ 0 w 55"/>
                  <a:gd name="GluePoint43Y" fmla="*/ 0 h 211"/>
                  <a:gd name="GluePoint44X" fmla="*/ 0 w 55"/>
                  <a:gd name="GluePoint44Y" fmla="*/ 0 h 211"/>
                  <a:gd name="GluePoint45X" fmla="*/ 0 w 55"/>
                  <a:gd name="GluePoint45Y" fmla="*/ 0 h 211"/>
                  <a:gd name="GluePoint46X" fmla="*/ 0 w 55"/>
                  <a:gd name="GluePoint46Y" fmla="*/ 0 h 211"/>
                  <a:gd name="GluePoint47X" fmla="*/ 0 w 55"/>
                  <a:gd name="GluePoint47Y" fmla="*/ 0 h 211"/>
                  <a:gd name="GluePoint48X" fmla="*/ 0 w 55"/>
                  <a:gd name="GluePoint48Y" fmla="*/ 0 h 211"/>
                  <a:gd name="GluePoint49X" fmla="*/ 0 w 55"/>
                  <a:gd name="GluePoint49Y" fmla="*/ 0 h 211"/>
                  <a:gd name="GluePoint50X" fmla="*/ 0 w 55"/>
                  <a:gd name="GluePoint50Y" fmla="*/ 0 h 211"/>
                  <a:gd name="GluePoint51X" fmla="*/ 0 w 55"/>
                  <a:gd name="GluePoint51Y" fmla="*/ 0 h 211"/>
                  <a:gd name="GluePoint52X" fmla="*/ 0 w 55"/>
                  <a:gd name="GluePoint52Y" fmla="*/ 0 h 211"/>
                  <a:gd name="GluePoint53X" fmla="*/ 0 w 55"/>
                  <a:gd name="GluePoint53Y" fmla="*/ 0 h 211"/>
                  <a:gd name="GluePoint54X" fmla="*/ 0 w 55"/>
                  <a:gd name="GluePoint54Y" fmla="*/ 0 h 211"/>
                  <a:gd name="GluePoint55X" fmla="*/ 0 w 55"/>
                  <a:gd name="GluePoint55Y" fmla="*/ 0 h 211"/>
                  <a:gd name="GluePoint56X" fmla="*/ 0 w 55"/>
                  <a:gd name="GluePoint56Y" fmla="*/ 0 h 211"/>
                  <a:gd name="GluePoint57X" fmla="*/ 0 w 55"/>
                  <a:gd name="GluePoint57Y" fmla="*/ 0 h 211"/>
                  <a:gd name="GluePoint58X" fmla="*/ 0 w 55"/>
                  <a:gd name="GluePoint58Y" fmla="*/ 0 h 211"/>
                  <a:gd name="GluePoint59X" fmla="*/ 0 w 55"/>
                  <a:gd name="GluePoint59Y" fmla="*/ 0 h 211"/>
                  <a:gd name="GluePoint60X" fmla="*/ 0 w 55"/>
                  <a:gd name="GluePoint60Y" fmla="*/ 0 h 211"/>
                  <a:gd name="GluePoint61X" fmla="*/ 0 w 55"/>
                  <a:gd name="GluePoint61Y" fmla="*/ 0 h 21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Lst>
                <a:rect l="textAreaLeft" t="textAreaTop" r="textAreaRight" b="textAreaBottom"/>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solidFill>
                <a:schemeClr val="accent1"/>
              </a:solidFill>
              <a:ln w="0">
                <a:noFill/>
              </a:ln>
            </p:spPr>
            <p:style>
              <a:lnRef idx="0"/>
              <a:fillRef idx="0"/>
              <a:effectRef idx="0"/>
              <a:fontRef idx="minor"/>
            </p:style>
            <p:txBody>
              <a:bodyPr lIns="90000" rIns="90000" tIns="-25200" bIns="-2520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654" name="ïsļîḑè 3"/>
              <p:cNvSpPr/>
              <p:nvPr/>
            </p:nvSpPr>
            <p:spPr>
              <a:xfrm>
                <a:off x="1887480" y="1649880"/>
                <a:ext cx="264600" cy="248760"/>
              </a:xfrm>
              <a:custGeom>
                <a:avLst/>
                <a:gdLst>
                  <a:gd name="textAreaLeft" fmla="*/ 0 w 264600"/>
                  <a:gd name="textAreaRight" fmla="*/ 270360 w 264600"/>
                  <a:gd name="textAreaTop" fmla="*/ 0 h 248760"/>
                  <a:gd name="textAreaBottom" fmla="*/ 254520 h 248760"/>
                  <a:gd name="GluePoint1X" fmla="*/ 778.681753889675 w 707"/>
                  <a:gd name="GluePoint1Y" fmla="*/ 0 h 751"/>
                  <a:gd name="GluePoint2X" fmla="*/ 1570.89674681754 w 707"/>
                  <a:gd name="GluePoint2Y" fmla="*/ 123.472703062583 h 751"/>
                  <a:gd name="GluePoint3X" fmla="*/ 1163.8585572843 w 707"/>
                  <a:gd name="GluePoint3Y" fmla="*/ 237.731025299601 h 751"/>
                  <a:gd name="GluePoint4X" fmla="*/ 1143.03818953324 w 707"/>
                  <a:gd name="GluePoint4Y" fmla="*/ 231.280958721704 h 751"/>
                  <a:gd name="GluePoint5X" fmla="*/ 1535.50212164074 w 707"/>
                  <a:gd name="GluePoint5Y" fmla="*/ 123.472703062583 h 751"/>
                  <a:gd name="GluePoint6X" fmla="*/ 778.681753889675 w 707"/>
                  <a:gd name="GluePoint6Y" fmla="*/ 1.84287616511318 h 751"/>
                  <a:gd name="GluePoint7X" fmla="*/ 15.6152758132956 w 707"/>
                  <a:gd name="GluePoint7Y" fmla="*/ 123.472703062583 h 751"/>
                  <a:gd name="GluePoint8X" fmla="*/ 416.407355021216 w 707"/>
                  <a:gd name="GluePoint8Y" fmla="*/ 232.202396804261 h 751"/>
                  <a:gd name="GluePoint9X" fmla="*/ 402.874115983027 w 707"/>
                  <a:gd name="GluePoint9Y" fmla="*/ 237.731025299601 h 751"/>
                  <a:gd name="GluePoint10X" fmla="*/ 0 w 707"/>
                  <a:gd name="GluePoint10Y" fmla="*/ 123.472703062583 h 751"/>
                  <a:gd name="GluePoint11X" fmla="*/ 778.681753889675 w 707"/>
                  <a:gd name="GluePoint11Y" fmla="*/ 0 h 75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solidFill>
                <a:schemeClr val="accent1"/>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chemeClr val="dk1"/>
                  </a:solidFill>
                  <a:effectLst/>
                  <a:uFillTx/>
                  <a:latin typeface="Arial"/>
                  <a:ea typeface="微软雅黑"/>
                </a:endParaRPr>
              </a:p>
            </p:txBody>
          </p:sp>
        </p:grpSp>
        <p:sp>
          <p:nvSpPr>
            <p:cNvPr id="655" name="íšľïḋé 3"/>
            <p:cNvSpPr/>
            <p:nvPr/>
          </p:nvSpPr>
          <p:spPr>
            <a:xfrm>
              <a:off x="2296080" y="1886760"/>
              <a:ext cx="858960" cy="45720"/>
            </a:xfrm>
            <a:custGeom>
              <a:avLst/>
              <a:gdLst>
                <a:gd name="textAreaLeft" fmla="*/ 0 w 858960"/>
                <a:gd name="textAreaRight" fmla="*/ 864720 w 858960"/>
                <a:gd name="textAreaTop" fmla="*/ 0 h 45720"/>
                <a:gd name="textAreaBottom" fmla="*/ 51480 h 45720"/>
                <a:gd name="GluePoint1X" fmla="*/ 0 w 143"/>
                <a:gd name="GluePoint1Y" fmla="*/ 0 h 2402"/>
                <a:gd name="GluePoint2X" fmla="*/ 0 w 143"/>
                <a:gd name="GluePoint2Y" fmla="*/ 0 h 2402"/>
                <a:gd name="GluePoint3X" fmla="*/ 0 w 143"/>
                <a:gd name="GluePoint3Y" fmla="*/ 0 h 2402"/>
                <a:gd name="GluePoint4X" fmla="*/ 0 w 143"/>
                <a:gd name="GluePoint4Y" fmla="*/ 0 h 2402"/>
                <a:gd name="GluePoint5X" fmla="*/ 0 w 143"/>
                <a:gd name="GluePoint5Y" fmla="*/ 0 h 2402"/>
                <a:gd name="GluePoint6X" fmla="*/ 0 w 143"/>
                <a:gd name="GluePoint6Y" fmla="*/ 0 h 2402"/>
                <a:gd name="GluePoint7X" fmla="*/ 0 w 143"/>
                <a:gd name="GluePoint7Y" fmla="*/ 0 h 2402"/>
                <a:gd name="GluePoint8X" fmla="*/ 0 w 143"/>
                <a:gd name="GluePoint8Y" fmla="*/ 0 h 2402"/>
                <a:gd name="GluePoint9X" fmla="*/ 0 w 143"/>
                <a:gd name="GluePoint9Y" fmla="*/ 0 h 2402"/>
                <a:gd name="GluePoint10X" fmla="*/ 0 w 143"/>
                <a:gd name="GluePoint10Y" fmla="*/ 0 h 2402"/>
                <a:gd name="GluePoint11X" fmla="*/ 0 w 143"/>
                <a:gd name="GluePoint11Y" fmla="*/ 0 h 2402"/>
                <a:gd name="GluePoint12X" fmla="*/ 0 w 143"/>
                <a:gd name="GluePoint12Y" fmla="*/ 0 h 2402"/>
                <a:gd name="GluePoint13X" fmla="*/ 0 w 143"/>
                <a:gd name="GluePoint13Y" fmla="*/ 0 h 2402"/>
                <a:gd name="GluePoint14X" fmla="*/ 0 w 143"/>
                <a:gd name="GluePoint14Y" fmla="*/ 0 h 2402"/>
                <a:gd name="GluePoint15X" fmla="*/ 0 w 143"/>
                <a:gd name="GluePoint15Y" fmla="*/ 0 h 2402"/>
                <a:gd name="GluePoint16X" fmla="*/ 0 w 143"/>
                <a:gd name="GluePoint16Y" fmla="*/ 0 h 2402"/>
                <a:gd name="GluePoint17X" fmla="*/ 0 w 143"/>
                <a:gd name="GluePoint17Y" fmla="*/ 0 h 2402"/>
                <a:gd name="GluePoint18X" fmla="*/ 0 w 143"/>
                <a:gd name="GluePoint18Y" fmla="*/ 0 h 2402"/>
                <a:gd name="GluePoint19X" fmla="*/ 0 w 143"/>
                <a:gd name="GluePoint19Y" fmla="*/ 0 h 2402"/>
                <a:gd name="GluePoint20X" fmla="*/ 0 w 143"/>
                <a:gd name="GluePoint20Y" fmla="*/ 0 h 2402"/>
                <a:gd name="GluePoint21X" fmla="*/ 0 w 143"/>
                <a:gd name="GluePoint21Y" fmla="*/ 0 h 2402"/>
                <a:gd name="GluePoint22X" fmla="*/ 0 w 143"/>
                <a:gd name="GluePoint22Y" fmla="*/ 0 h 2402"/>
                <a:gd name="GluePoint23X" fmla="*/ 0 w 143"/>
                <a:gd name="GluePoint23Y" fmla="*/ 0 h 2402"/>
                <a:gd name="GluePoint24X" fmla="*/ 0 w 143"/>
                <a:gd name="GluePoint24Y" fmla="*/ 0 h 2402"/>
                <a:gd name="GluePoint25X" fmla="*/ 0 w 143"/>
                <a:gd name="GluePoint25Y" fmla="*/ 0 h 2402"/>
                <a:gd name="GluePoint26X" fmla="*/ 0 w 143"/>
                <a:gd name="GluePoint26Y" fmla="*/ 0 h 2402"/>
                <a:gd name="GluePoint27X" fmla="*/ 0 w 143"/>
                <a:gd name="GluePoint27Y" fmla="*/ 0 h 2402"/>
                <a:gd name="GluePoint28X" fmla="*/ 0 w 143"/>
                <a:gd name="GluePoint28Y" fmla="*/ 0 h 2402"/>
                <a:gd name="GluePoint29X" fmla="*/ 0 w 143"/>
                <a:gd name="GluePoint29Y" fmla="*/ 0 h 2402"/>
                <a:gd name="GluePoint30X" fmla="*/ 0 w 143"/>
                <a:gd name="GluePoint30Y" fmla="*/ 0 h 2402"/>
                <a:gd name="GluePoint31X" fmla="*/ 0 w 143"/>
                <a:gd name="GluePoint31Y" fmla="*/ 0 h 2402"/>
                <a:gd name="GluePoint32X" fmla="*/ 0 w 143"/>
                <a:gd name="GluePoint32Y" fmla="*/ 0 h 2402"/>
                <a:gd name="GluePoint33X" fmla="*/ 0 w 143"/>
                <a:gd name="GluePoint33Y" fmla="*/ 0 h 2402"/>
                <a:gd name="GluePoint34X" fmla="*/ 0 w 143"/>
                <a:gd name="GluePoint34Y" fmla="*/ 0 h 2402"/>
                <a:gd name="GluePoint35X" fmla="*/ 0 w 143"/>
                <a:gd name="GluePoint35Y" fmla="*/ 0 h 2402"/>
                <a:gd name="GluePoint36X" fmla="*/ 0 w 143"/>
                <a:gd name="GluePoint36Y" fmla="*/ 0 h 2402"/>
                <a:gd name="GluePoint37X" fmla="*/ 0 w 143"/>
                <a:gd name="GluePoint37Y" fmla="*/ 0 h 2402"/>
                <a:gd name="GluePoint38X" fmla="*/ 0 w 143"/>
                <a:gd name="GluePoint38Y" fmla="*/ 0 h 2402"/>
                <a:gd name="GluePoint39X" fmla="*/ 0 w 143"/>
                <a:gd name="GluePoint39Y" fmla="*/ 0 h 2402"/>
                <a:gd name="GluePoint40X" fmla="*/ 0 w 143"/>
                <a:gd name="GluePoint40Y" fmla="*/ 0 h 2402"/>
                <a:gd name="GluePoint41X" fmla="*/ 0 w 143"/>
                <a:gd name="GluePoint41Y" fmla="*/ 0 h 2402"/>
                <a:gd name="GluePoint42X" fmla="*/ 0 w 143"/>
                <a:gd name="GluePoint42Y" fmla="*/ 0 h 2402"/>
                <a:gd name="GluePoint43X" fmla="*/ 0 w 143"/>
                <a:gd name="GluePoint43Y" fmla="*/ 0 h 2402"/>
                <a:gd name="GluePoint44X" fmla="*/ 0 w 143"/>
                <a:gd name="GluePoint44Y" fmla="*/ 0 h 2402"/>
                <a:gd name="GluePoint45X" fmla="*/ 0 w 143"/>
                <a:gd name="GluePoint45Y" fmla="*/ 0 h 2402"/>
                <a:gd name="GluePoint46X" fmla="*/ 0 w 143"/>
                <a:gd name="GluePoint46Y" fmla="*/ 0 h 2402"/>
                <a:gd name="GluePoint47X" fmla="*/ 0 w 143"/>
                <a:gd name="GluePoint47Y" fmla="*/ 0 h 2402"/>
                <a:gd name="GluePoint48X" fmla="*/ 0 w 143"/>
                <a:gd name="GluePoint48Y" fmla="*/ 0 h 2402"/>
                <a:gd name="GluePoint49X" fmla="*/ 0 w 143"/>
                <a:gd name="GluePoint49Y" fmla="*/ 0 h 2402"/>
                <a:gd name="GluePoint50X" fmla="*/ 0 w 143"/>
                <a:gd name="GluePoint50Y" fmla="*/ 0 h 2402"/>
                <a:gd name="GluePoint51X" fmla="*/ 0 w 143"/>
                <a:gd name="GluePoint51Y" fmla="*/ 0 h 2402"/>
                <a:gd name="GluePoint52X" fmla="*/ 0 w 143"/>
                <a:gd name="GluePoint52Y" fmla="*/ 0 h 2402"/>
                <a:gd name="GluePoint53X" fmla="*/ 0 w 143"/>
                <a:gd name="GluePoint53Y" fmla="*/ 0 h 2402"/>
                <a:gd name="GluePoint54X" fmla="*/ 0 w 143"/>
                <a:gd name="GluePoint54Y" fmla="*/ 0 h 2402"/>
                <a:gd name="GluePoint55X" fmla="*/ 0 w 143"/>
                <a:gd name="GluePoint55Y" fmla="*/ 0 h 2402"/>
                <a:gd name="GluePoint56X" fmla="*/ 0 w 143"/>
                <a:gd name="GluePoint56Y" fmla="*/ 0 h 2402"/>
                <a:gd name="GluePoint57X" fmla="*/ 0 w 143"/>
                <a:gd name="GluePoint57Y" fmla="*/ 0 h 2402"/>
                <a:gd name="GluePoint58X" fmla="*/ 0 w 143"/>
                <a:gd name="GluePoint58Y" fmla="*/ 0 h 2402"/>
                <a:gd name="GluePoint59X" fmla="*/ 0 w 143"/>
                <a:gd name="GluePoint59Y" fmla="*/ 0 h 2402"/>
                <a:gd name="GluePoint60X" fmla="*/ 0 w 143"/>
                <a:gd name="GluePoint60Y" fmla="*/ 0 h 2402"/>
                <a:gd name="GluePoint61X" fmla="*/ 0 w 143"/>
                <a:gd name="GluePoint61Y" fmla="*/ 0 h 2402"/>
                <a:gd name="GluePoint62X" fmla="*/ 0 w 143"/>
                <a:gd name="GluePoint62Y" fmla="*/ 0 h 240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 ang="0">
                  <a:pos x="GluePoint62X" y="GluePoint62Y"/>
                </a:cxn>
              </a:cxnLst>
              <a:rect l="textAreaLeft" t="textAreaTop" r="textAreaRight" b="textAreaBottom"/>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chemeClr val="accent1"/>
            </a:solidFill>
            <a:ln w="0">
              <a:noFill/>
            </a:ln>
          </p:spPr>
          <p:style>
            <a:lnRef idx="0"/>
            <a:fillRef idx="0"/>
            <a:effectRef idx="0"/>
            <a:fontRef idx="minor"/>
          </p:style>
          <p:txBody>
            <a:bodyPr lIns="90000" rIns="90000" tIns="6480" bIns="6480" anchor="ctr">
              <a:noAutofit/>
            </a:bodyPr>
            <a:p>
              <a:pPr>
                <a:lnSpc>
                  <a:spcPct val="100000"/>
                </a:lnSpc>
              </a:pPr>
              <a:endParaRPr b="0" lang="en-US" sz="1800" strike="noStrike" u="none">
                <a:solidFill>
                  <a:schemeClr val="dk1"/>
                </a:solidFill>
                <a:effectLst/>
                <a:uFillTx/>
                <a:latin typeface="Arial"/>
                <a:ea typeface="微软雅黑"/>
              </a:endParaRPr>
            </a:p>
          </p:txBody>
        </p:sp>
        <p:grpSp>
          <p:nvGrpSpPr>
            <p:cNvPr id="656" name="í$ļîdé 3"/>
            <p:cNvGrpSpPr/>
            <p:nvPr/>
          </p:nvGrpSpPr>
          <p:grpSpPr>
            <a:xfrm>
              <a:off x="2336040" y="1631160"/>
              <a:ext cx="775080" cy="203040"/>
              <a:chOff x="2336040" y="1631160"/>
              <a:chExt cx="775080" cy="203040"/>
            </a:xfrm>
          </p:grpSpPr>
          <p:sp>
            <p:nvSpPr>
              <p:cNvPr id="657" name="ís1ïḋe 3"/>
              <p:cNvSpPr/>
              <p:nvPr/>
            </p:nvSpPr>
            <p:spPr>
              <a:xfrm>
                <a:off x="2336040" y="1701360"/>
                <a:ext cx="201960" cy="97920"/>
              </a:xfrm>
              <a:custGeom>
                <a:avLst/>
                <a:gdLst>
                  <a:gd name="textAreaLeft" fmla="*/ 0 w 201960"/>
                  <a:gd name="textAreaRight" fmla="*/ 207720 w 201960"/>
                  <a:gd name="textAreaTop" fmla="*/ 0 h 97920"/>
                  <a:gd name="textAreaBottom" fmla="*/ 103680 h 97920"/>
                  <a:gd name="GluePoint1X" fmla="*/ 2364655.97916667 w 288"/>
                  <a:gd name="GluePoint1Y" fmla="*/ 0 h 577"/>
                  <a:gd name="GluePoint2X" fmla="*/ 1793523.47916667 w 288"/>
                  <a:gd name="GluePoint2Y" fmla="*/ 0 h 577"/>
                  <a:gd name="GluePoint3X" fmla="*/ 865552.201388889 w 288"/>
                  <a:gd name="GluePoint3Y" fmla="*/ 0 h 577"/>
                  <a:gd name="GluePoint4X" fmla="*/ 0 w 288"/>
                  <a:gd name="GluePoint4Y" fmla="*/ 0 h 577"/>
                  <a:gd name="GluePoint5X" fmla="*/ 1273160.26388889 w 288"/>
                  <a:gd name="GluePoint5Y" fmla="*/ 0 h 577"/>
                  <a:gd name="GluePoint6X" fmla="*/ 2666264.59722222 w 288"/>
                  <a:gd name="GluePoint6Y" fmla="*/ 0 h 577"/>
                  <a:gd name="GluePoint7X" fmla="*/ 2475857.82638889 w 288"/>
                  <a:gd name="GluePoint7Y" fmla="*/ 0 h 577"/>
                  <a:gd name="GluePoint8X" fmla="*/ 5061865.70138889 w 288"/>
                  <a:gd name="GluePoint8Y" fmla="*/ 0 h 577"/>
                  <a:gd name="GluePoint9X" fmla="*/ 8388923.26388889 w 288"/>
                  <a:gd name="GluePoint9Y" fmla="*/ 0 h 577"/>
                  <a:gd name="GluePoint10X" fmla="*/ 8552406.72222222 w 288"/>
                  <a:gd name="GluePoint10Y" fmla="*/ 0 h 577"/>
                  <a:gd name="GluePoint11X" fmla="*/ 7329182.5 w 288"/>
                  <a:gd name="GluePoint11Y" fmla="*/ 0 h 577"/>
                  <a:gd name="GluePoint12X" fmla="*/ 6867909.29166667 w 288"/>
                  <a:gd name="GluePoint12Y" fmla="*/ 0 h 577"/>
                  <a:gd name="GluePoint13X" fmla="*/ 6373784.45138889 w 288"/>
                  <a:gd name="GluePoint13Y" fmla="*/ 0 h 577"/>
                  <a:gd name="GluePoint14X" fmla="*/ 5390817.18055556 w 288"/>
                  <a:gd name="GluePoint14Y" fmla="*/ 0 h 577"/>
                  <a:gd name="GluePoint15X" fmla="*/ 5746732.95138889 w 288"/>
                  <a:gd name="GluePoint15Y" fmla="*/ 0 h 577"/>
                  <a:gd name="GluePoint16X" fmla="*/ 5989866.25 w 288"/>
                  <a:gd name="GluePoint16Y" fmla="*/ 0 h 577"/>
                  <a:gd name="GluePoint17X" fmla="*/ 4819179.27083333 w 288"/>
                  <a:gd name="GluePoint17Y" fmla="*/ 0 h 577"/>
                  <a:gd name="GluePoint18X" fmla="*/ 4133654.40277778 w 288"/>
                  <a:gd name="GluePoint18Y" fmla="*/ 0 h 577"/>
                  <a:gd name="GluePoint19X" fmla="*/ 4681448.29166667 w 288"/>
                  <a:gd name="GluePoint19Y" fmla="*/ 0 h 577"/>
                  <a:gd name="GluePoint20X" fmla="*/ 6127626.5 w 288"/>
                  <a:gd name="GluePoint20Y" fmla="*/ 0 h 577"/>
                  <a:gd name="GluePoint21X" fmla="*/ 7740857.25694444 w 288"/>
                  <a:gd name="GluePoint21Y" fmla="*/ 0 h 577"/>
                  <a:gd name="GluePoint22X" fmla="*/ 8635104.63194444 w 288"/>
                  <a:gd name="GluePoint22Y" fmla="*/ 0 h 577"/>
                  <a:gd name="GluePoint23X" fmla="*/ 10766957.9652778 w 288"/>
                  <a:gd name="GluePoint23Y" fmla="*/ 0 h 577"/>
                  <a:gd name="GluePoint24X" fmla="*/ 14170748.0416667 w 288"/>
                  <a:gd name="GluePoint24Y" fmla="*/ 0 h 577"/>
                  <a:gd name="GluePoint25X" fmla="*/ 15510278.9444444 w 288"/>
                  <a:gd name="GluePoint25Y" fmla="*/ 0 h 577"/>
                  <a:gd name="GluePoint26X" fmla="*/ 12941113.5069444 w 288"/>
                  <a:gd name="GluePoint26Y" fmla="*/ 0 h 577"/>
                  <a:gd name="GluePoint27X" fmla="*/ 7412274.59027778 w 288"/>
                  <a:gd name="GluePoint27Y" fmla="*/ 0 h 577"/>
                  <a:gd name="GluePoint28X" fmla="*/ 3568897.09027778 w 288"/>
                  <a:gd name="GluePoint28Y" fmla="*/ 0 h 577"/>
                  <a:gd name="GluePoint29X" fmla="*/ 2364655.97916667 w 288"/>
                  <a:gd name="GluePoint29Y" fmla="*/ 0 h 577"/>
                  <a:gd name="GluePoint30X" fmla="*/ 2364655.97916667 w 288"/>
                  <a:gd name="GluePoint30Y" fmla="*/ 0 h 577"/>
                  <a:gd name="GluePoint31X" fmla="*/ 7823479.0625 w 288"/>
                  <a:gd name="GluePoint31Y" fmla="*/ 0 h 577"/>
                  <a:gd name="GluePoint32X" fmla="*/ 7439488.65972222 w 288"/>
                  <a:gd name="GluePoint32Y" fmla="*/ 0 h 577"/>
                  <a:gd name="GluePoint33X" fmla="*/ 9371974.44444444 w 288"/>
                  <a:gd name="GluePoint33Y" fmla="*/ 0 h 577"/>
                  <a:gd name="GluePoint34X" fmla="*/ 9399451.95138889 w 288"/>
                  <a:gd name="GluePoint34Y" fmla="*/ 0 h 577"/>
                  <a:gd name="GluePoint35X" fmla="*/ 8987896.22916667 w 288"/>
                  <a:gd name="GluePoint35Y" fmla="*/ 0 h 577"/>
                  <a:gd name="GluePoint36X" fmla="*/ 10899357.75 w 288"/>
                  <a:gd name="GluePoint36Y" fmla="*/ 0 h 577"/>
                  <a:gd name="GluePoint37X" fmla="*/ 13709269.9375 w 288"/>
                  <a:gd name="GluePoint37Y" fmla="*/ 0 h 577"/>
                  <a:gd name="GluePoint38X" fmla="*/ 11797502.0486111 w 288"/>
                  <a:gd name="GluePoint38Y" fmla="*/ 0 h 577"/>
                  <a:gd name="GluePoint39X" fmla="*/ 9562613.43055556 w 288"/>
                  <a:gd name="GluePoint39Y" fmla="*/ 0 h 577"/>
                  <a:gd name="GluePoint40X" fmla="*/ 8800277.99305556 w 288"/>
                  <a:gd name="GluePoint40Y" fmla="*/ 0 h 577"/>
                  <a:gd name="GluePoint41X" fmla="*/ 7823479.0625 w 288"/>
                  <a:gd name="GluePoint41Y" fmla="*/ 0 h 57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Lst>
                <a:rect l="textAreaLeft" t="textAreaTop" r="textAreaRight" b="textAreaBottom"/>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solidFill>
                <a:schemeClr val="accent1"/>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658" name="îślïḍê 3"/>
              <p:cNvSpPr/>
              <p:nvPr/>
            </p:nvSpPr>
            <p:spPr>
              <a:xfrm>
                <a:off x="2615040" y="1655280"/>
                <a:ext cx="114480" cy="178920"/>
              </a:xfrm>
              <a:custGeom>
                <a:avLst/>
                <a:gdLst>
                  <a:gd name="textAreaLeft" fmla="*/ 0 w 114480"/>
                  <a:gd name="textAreaRight" fmla="*/ 120240 w 114480"/>
                  <a:gd name="textAreaTop" fmla="*/ 0 h 178920"/>
                  <a:gd name="textAreaBottom" fmla="*/ 184680 h 178920"/>
                  <a:gd name="GluePoint1X" fmla="*/ 0 w 513"/>
                  <a:gd name="GluePoint1Y" fmla="*/ 59883.754491018 h 334"/>
                  <a:gd name="GluePoint2X" fmla="*/ 0 w 513"/>
                  <a:gd name="GluePoint2Y" fmla="*/ 77844.5568862275 h 334"/>
                  <a:gd name="GluePoint3X" fmla="*/ 0 w 513"/>
                  <a:gd name="GluePoint3Y" fmla="*/ 114836.71257485 h 334"/>
                  <a:gd name="GluePoint4X" fmla="*/ 0 w 513"/>
                  <a:gd name="GluePoint4Y" fmla="*/ 189456.19760479 h 334"/>
                  <a:gd name="GluePoint5X" fmla="*/ 0 w 513"/>
                  <a:gd name="GluePoint5Y" fmla="*/ 212620.652694611 h 334"/>
                  <a:gd name="GluePoint6X" fmla="*/ 0 w 513"/>
                  <a:gd name="GluePoint6Y" fmla="*/ 234976.976047904 h 334"/>
                  <a:gd name="GluePoint7X" fmla="*/ 0 w 513"/>
                  <a:gd name="GluePoint7Y" fmla="*/ 215962.023952096 h 334"/>
                  <a:gd name="GluePoint8X" fmla="*/ 0 w 513"/>
                  <a:gd name="GluePoint8Y" fmla="*/ 142098.48502994 h 334"/>
                  <a:gd name="GluePoint9X" fmla="*/ 0 w 513"/>
                  <a:gd name="GluePoint9Y" fmla="*/ 102986.101796407 h 334"/>
                  <a:gd name="GluePoint10X" fmla="*/ 0 w 513"/>
                  <a:gd name="GluePoint10Y" fmla="*/ 78894.2335329341 h 334"/>
                  <a:gd name="GluePoint11X" fmla="*/ 0 w 513"/>
                  <a:gd name="GluePoint11Y" fmla="*/ 59883.754491018 h 334"/>
                  <a:gd name="GluePoint12X" fmla="*/ 0 w 513"/>
                  <a:gd name="GluePoint12Y" fmla="*/ 59883.754491018 h 334"/>
                  <a:gd name="GluePoint13X" fmla="*/ 0 w 513"/>
                  <a:gd name="GluePoint13Y" fmla="*/ 70447.6167664671 h 334"/>
                  <a:gd name="GluePoint14X" fmla="*/ 0 w 513"/>
                  <a:gd name="GluePoint14Y" fmla="*/ 75724.3293413174 h 334"/>
                  <a:gd name="GluePoint15X" fmla="*/ 0 w 513"/>
                  <a:gd name="GluePoint15Y" fmla="*/ 98189.497005988 h 334"/>
                  <a:gd name="GluePoint16X" fmla="*/ 0 w 513"/>
                  <a:gd name="GluePoint16Y" fmla="*/ 118467.341317365 h 334"/>
                  <a:gd name="GluePoint17X" fmla="*/ 0 w 513"/>
                  <a:gd name="GluePoint17Y" fmla="*/ 170529.215568862 h 334"/>
                  <a:gd name="GluePoint18X" fmla="*/ 0 w 513"/>
                  <a:gd name="GluePoint18Y" fmla="*/ 160816.724550898 h 334"/>
                  <a:gd name="GluePoint19X" fmla="*/ 0 w 513"/>
                  <a:gd name="GluePoint19Y" fmla="*/ 132156.377245509 h 334"/>
                  <a:gd name="GluePoint20X" fmla="*/ 0 w 513"/>
                  <a:gd name="GluePoint20Y" fmla="*/ 111238.886227545 h 334"/>
                  <a:gd name="GluePoint21X" fmla="*/ 0 w 513"/>
                  <a:gd name="GluePoint21Y" fmla="*/ 82505.4790419162 h 334"/>
                  <a:gd name="GluePoint22X" fmla="*/ 0 w 513"/>
                  <a:gd name="GluePoint22Y" fmla="*/ 70447.6167664671 h 334"/>
                  <a:gd name="GluePoint23X" fmla="*/ 0 w 513"/>
                  <a:gd name="GluePoint23Y" fmla="*/ 70447.6167664671 h 334"/>
                  <a:gd name="GluePoint24X" fmla="*/ 0 w 513"/>
                  <a:gd name="GluePoint24Y" fmla="*/ 700.778443113773 h 334"/>
                  <a:gd name="GluePoint25X" fmla="*/ 0 w 513"/>
                  <a:gd name="GluePoint25Y" fmla="*/ 2888.10179640719 h 334"/>
                  <a:gd name="GluePoint26X" fmla="*/ 0 w 513"/>
                  <a:gd name="GluePoint26Y" fmla="*/ 22350.3592814371 h 334"/>
                  <a:gd name="GluePoint27X" fmla="*/ 0 w 513"/>
                  <a:gd name="GluePoint27Y" fmla="*/ 44380.1497005988 h 334"/>
                  <a:gd name="GluePoint28X" fmla="*/ 0 w 513"/>
                  <a:gd name="GluePoint28Y" fmla="*/ 120177.538922156 h 334"/>
                  <a:gd name="GluePoint29X" fmla="*/ 0 w 513"/>
                  <a:gd name="GluePoint29Y" fmla="*/ 182098.023952096 h 334"/>
                  <a:gd name="GluePoint30X" fmla="*/ 0 w 513"/>
                  <a:gd name="GluePoint30Y" fmla="*/ 243340.095808383 h 334"/>
                  <a:gd name="GluePoint31X" fmla="*/ 0 w 513"/>
                  <a:gd name="GluePoint31Y" fmla="*/ 229424.425149701 h 334"/>
                  <a:gd name="GluePoint32X" fmla="*/ 0 w 513"/>
                  <a:gd name="GluePoint32Y" fmla="*/ 205553.22754491 h 334"/>
                  <a:gd name="GluePoint33X" fmla="*/ 0 w 513"/>
                  <a:gd name="GluePoint33Y" fmla="*/ 88093.8143712575 h 334"/>
                  <a:gd name="GluePoint34X" fmla="*/ 0 w 513"/>
                  <a:gd name="GluePoint34Y" fmla="*/ 46990.9221556886 h 334"/>
                  <a:gd name="GluePoint35X" fmla="*/ 0 w 513"/>
                  <a:gd name="GluePoint35Y" fmla="*/ 21646.5988023952 h 334"/>
                  <a:gd name="GluePoint36X" fmla="*/ 0 w 513"/>
                  <a:gd name="GluePoint36Y" fmla="*/ 700.778443113773 h 33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Lst>
                <a:rect l="textAreaLeft" t="textAreaTop" r="textAreaRight" b="textAreaBottom"/>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solidFill>
                <a:schemeClr val="accent1"/>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659" name="iśḷiḍê 3"/>
              <p:cNvSpPr/>
              <p:nvPr/>
            </p:nvSpPr>
            <p:spPr>
              <a:xfrm>
                <a:off x="2809080" y="1657800"/>
                <a:ext cx="118440" cy="155520"/>
              </a:xfrm>
              <a:custGeom>
                <a:avLst/>
                <a:gdLst>
                  <a:gd name="textAreaLeft" fmla="*/ 0 w 118440"/>
                  <a:gd name="textAreaRight" fmla="*/ 124200 w 118440"/>
                  <a:gd name="textAreaTop" fmla="*/ 0 h 155520"/>
                  <a:gd name="textAreaBottom" fmla="*/ 161280 h 155520"/>
                  <a:gd name="GluePoint1X" fmla="*/ 1.47321428571429 w 448"/>
                  <a:gd name="GluePoint1Y" fmla="*/ 12966.1536231884 h 345"/>
                  <a:gd name="GluePoint2X" fmla="*/ 2.20982142857143 w 448"/>
                  <a:gd name="GluePoint2Y" fmla="*/ 16102.5797101449 h 345"/>
                  <a:gd name="GluePoint3X" fmla="*/ 2.20982142857143 w 448"/>
                  <a:gd name="GluePoint3Y" fmla="*/ 13357.7362318841 h 345"/>
                  <a:gd name="GluePoint4X" fmla="*/ 1.47321428571429 w 448"/>
                  <a:gd name="GluePoint4Y" fmla="*/ 11525.3304347826 h 345"/>
                  <a:gd name="GluePoint5X" fmla="*/ 1.47321428571429 w 448"/>
                  <a:gd name="GluePoint5Y" fmla="*/ 12966.1536231884 h 345"/>
                  <a:gd name="GluePoint6X" fmla="*/ 1.47321428571429 w 448"/>
                  <a:gd name="GluePoint6Y" fmla="*/ 12966.1536231884 h 345"/>
                  <a:gd name="GluePoint7X" fmla="*/ 0.736607142857143 w 448"/>
                  <a:gd name="GluePoint7Y" fmla="*/ 3141.44637681159 h 345"/>
                  <a:gd name="GluePoint8X" fmla="*/ 0.736607142857143 w 448"/>
                  <a:gd name="GluePoint8Y" fmla="*/ 1006.56811594203 h 345"/>
                  <a:gd name="GluePoint9X" fmla="*/ 1.47321428571429 w 448"/>
                  <a:gd name="GluePoint9Y" fmla="*/ 2.51014492753623 h 345"/>
                  <a:gd name="GluePoint10X" fmla="*/ 1.47321428571429 w 448"/>
                  <a:gd name="GluePoint10Y" fmla="*/ 1655.44057971015 h 345"/>
                  <a:gd name="GluePoint11X" fmla="*/ 1.47321428571429 w 448"/>
                  <a:gd name="GluePoint11Y" fmla="*/ 3014.68405797101 h 345"/>
                  <a:gd name="GluePoint12X" fmla="*/ 1.47321428571429 w 448"/>
                  <a:gd name="GluePoint12Y" fmla="*/ 3932.14202898551 h 345"/>
                  <a:gd name="GluePoint13X" fmla="*/ 0.736607142857143 w 448"/>
                  <a:gd name="GluePoint13Y" fmla="*/ 5221.10144927536 h 345"/>
                  <a:gd name="GluePoint14X" fmla="*/ 1.47321428571429 w 448"/>
                  <a:gd name="GluePoint14Y" fmla="*/ 4825.75362318841 h 345"/>
                  <a:gd name="GluePoint15X" fmla="*/ 2.20982142857143 w 448"/>
                  <a:gd name="GluePoint15Y" fmla="*/ 4033.80289855072 h 345"/>
                  <a:gd name="GluePoint16X" fmla="*/ 2.20982142857143 w 448"/>
                  <a:gd name="GluePoint16Y" fmla="*/ 4360.12173913043 h 345"/>
                  <a:gd name="GluePoint17X" fmla="*/ 2.20982142857143 w 448"/>
                  <a:gd name="GluePoint17Y" fmla="*/ 5467.09565217391 h 345"/>
                  <a:gd name="GluePoint18X" fmla="*/ 1.47321428571429 w 448"/>
                  <a:gd name="GluePoint18Y" fmla="*/ 5842.36231884058 h 345"/>
                  <a:gd name="GluePoint19X" fmla="*/ 0.736607142857143 w 448"/>
                  <a:gd name="GluePoint19Y" fmla="*/ 7061.03768115942 h 345"/>
                  <a:gd name="GluePoint20X" fmla="*/ 0.736607142857143 w 448"/>
                  <a:gd name="GluePoint20Y" fmla="*/ 10907.8347826087 h 345"/>
                  <a:gd name="GluePoint21X" fmla="*/ 0 w 448"/>
                  <a:gd name="GluePoint21Y" fmla="*/ 14178.5536231884 h 345"/>
                  <a:gd name="GluePoint22X" fmla="*/ 0 w 448"/>
                  <a:gd name="GluePoint22Y" fmla="*/ 16614.6492753623 h 345"/>
                  <a:gd name="GluePoint23X" fmla="*/ 0 w 448"/>
                  <a:gd name="GluePoint23Y" fmla="*/ 16372.4202898551 h 345"/>
                  <a:gd name="GluePoint24X" fmla="*/ 0 w 448"/>
                  <a:gd name="GluePoint24Y" fmla="*/ 14812.3652173913 h 345"/>
                  <a:gd name="GluePoint25X" fmla="*/ 0 w 448"/>
                  <a:gd name="GluePoint25Y" fmla="*/ 14178.5536231884 h 345"/>
                  <a:gd name="GluePoint26X" fmla="*/ 0 w 448"/>
                  <a:gd name="GluePoint26Y" fmla="*/ 14404.4666666667 h 345"/>
                  <a:gd name="GluePoint27X" fmla="*/ 0 w 448"/>
                  <a:gd name="GluePoint27Y" fmla="*/ 11947.0347826087 h 345"/>
                  <a:gd name="GluePoint28X" fmla="*/ 0 w 448"/>
                  <a:gd name="GluePoint28Y" fmla="*/ 8869.59710144928 h 345"/>
                  <a:gd name="GluePoint29X" fmla="*/ 0 w 448"/>
                  <a:gd name="GluePoint29Y" fmla="*/ 7969.71014492754 h 345"/>
                  <a:gd name="GluePoint30X" fmla="*/ 0 w 448"/>
                  <a:gd name="GluePoint30Y" fmla="*/ 8603.52173913043 h 345"/>
                  <a:gd name="GluePoint31X" fmla="*/ 0 w 448"/>
                  <a:gd name="GluePoint31Y" fmla="*/ 8785.50724637681 h 345"/>
                  <a:gd name="GluePoint32X" fmla="*/ 0 w 448"/>
                  <a:gd name="GluePoint32Y" fmla="*/ 7185.28985507246 h 345"/>
                  <a:gd name="GluePoint33X" fmla="*/ 0 w 448"/>
                  <a:gd name="GluePoint33Y" fmla="*/ 6147.34492753623 h 345"/>
                  <a:gd name="GluePoint34X" fmla="*/ 0 w 448"/>
                  <a:gd name="GluePoint34Y" fmla="*/ 6384.55362318841 h 345"/>
                  <a:gd name="GluePoint35X" fmla="*/ 0.736607142857143 w 448"/>
                  <a:gd name="GluePoint35Y" fmla="*/ 5686.73333333333 h 345"/>
                  <a:gd name="GluePoint36X" fmla="*/ 0.736607142857143 w 448"/>
                  <a:gd name="GluePoint36Y" fmla="*/ 5590.09275362319 h 345"/>
                  <a:gd name="GluePoint37X" fmla="*/ 0.736607142857143 w 448"/>
                  <a:gd name="GluePoint37Y" fmla="*/ 3141.44637681159 h 34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Lst>
                <a:rect l="textAreaLeft" t="textAreaTop" r="textAreaRight" b="textAreaBottom"/>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solidFill>
                <a:schemeClr val="accent1"/>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chemeClr val="dk1"/>
                  </a:solidFill>
                  <a:effectLst/>
                  <a:uFillTx/>
                  <a:latin typeface="Arial"/>
                  <a:ea typeface="微软雅黑"/>
                </a:endParaRPr>
              </a:p>
            </p:txBody>
          </p:sp>
          <p:sp>
            <p:nvSpPr>
              <p:cNvPr id="660" name="iṧľíḑe 3"/>
              <p:cNvSpPr/>
              <p:nvPr/>
            </p:nvSpPr>
            <p:spPr>
              <a:xfrm>
                <a:off x="2995920" y="1631160"/>
                <a:ext cx="115200" cy="192240"/>
              </a:xfrm>
              <a:custGeom>
                <a:avLst/>
                <a:gdLst>
                  <a:gd name="textAreaLeft" fmla="*/ 0 w 115200"/>
                  <a:gd name="textAreaRight" fmla="*/ 120960 w 115200"/>
                  <a:gd name="textAreaTop" fmla="*/ 0 h 192240"/>
                  <a:gd name="textAreaBottom" fmla="*/ 198000 h 192240"/>
                  <a:gd name="GluePoint1X" fmla="*/ 0 w 550"/>
                  <a:gd name="GluePoint1Y" fmla="*/ 186775.505952381 h 336"/>
                  <a:gd name="GluePoint2X" fmla="*/ 0 w 550"/>
                  <a:gd name="GluePoint2Y" fmla="*/ 275249.538690476 h 336"/>
                  <a:gd name="GluePoint3X" fmla="*/ 0 w 550"/>
                  <a:gd name="GluePoint3Y" fmla="*/ 351004.583333333 h 336"/>
                  <a:gd name="GluePoint4X" fmla="*/ 0 w 550"/>
                  <a:gd name="GluePoint4Y" fmla="*/ 333183.988095238 h 336"/>
                  <a:gd name="GluePoint5X" fmla="*/ 0 w 550"/>
                  <a:gd name="GluePoint5Y" fmla="*/ 362053.288690476 h 336"/>
                  <a:gd name="GluePoint6X" fmla="*/ 0 w 550"/>
                  <a:gd name="GluePoint6Y" fmla="*/ 435607.827380952 h 336"/>
                  <a:gd name="GluePoint7X" fmla="*/ 0 w 550"/>
                  <a:gd name="GluePoint7Y" fmla="*/ 486391.428571429 h 336"/>
                  <a:gd name="GluePoint8X" fmla="*/ 0 w 550"/>
                  <a:gd name="GluePoint8Y" fmla="*/ 431208.407738095 h 336"/>
                  <a:gd name="GluePoint9X" fmla="*/ 0 w 550"/>
                  <a:gd name="GluePoint9Y" fmla="*/ 329972.395833333 h 336"/>
                  <a:gd name="GluePoint10X" fmla="*/ 0 w 550"/>
                  <a:gd name="GluePoint10Y" fmla="*/ 375154.419642857 h 336"/>
                  <a:gd name="GluePoint11X" fmla="*/ 0 w 550"/>
                  <a:gd name="GluePoint11Y" fmla="*/ 383720.788690476 h 336"/>
                  <a:gd name="GluePoint12X" fmla="*/ 0 w 550"/>
                  <a:gd name="GluePoint12Y" fmla="*/ 299668.467261905 h 336"/>
                  <a:gd name="GluePoint13X" fmla="*/ 0 w 550"/>
                  <a:gd name="GluePoint13Y" fmla="*/ 294318.467261905 h 336"/>
                  <a:gd name="GluePoint14X" fmla="*/ 0 w 550"/>
                  <a:gd name="GluePoint14Y" fmla="*/ 200827.217261905 h 336"/>
                  <a:gd name="GluePoint15X" fmla="*/ 0 w 550"/>
                  <a:gd name="GluePoint15Y" fmla="*/ 139853.139880952 h 336"/>
                  <a:gd name="GluePoint16X" fmla="*/ 0 w 550"/>
                  <a:gd name="GluePoint16Y" fmla="*/ 77254.9553571429 h 336"/>
                  <a:gd name="GluePoint17X" fmla="*/ 0 w 550"/>
                  <a:gd name="GluePoint17Y" fmla="*/ 38969.0178571429 h 336"/>
                  <a:gd name="GluePoint18X" fmla="*/ 0 w 550"/>
                  <a:gd name="GluePoint18Y" fmla="*/ 7751.13095238095 h 336"/>
                  <a:gd name="GluePoint19X" fmla="*/ 0 w 550"/>
                  <a:gd name="GluePoint19Y" fmla="*/ 75801.2202380952 h 336"/>
                  <a:gd name="GluePoint20X" fmla="*/ 0 w 550"/>
                  <a:gd name="GluePoint20Y" fmla="*/ 117556.696428571 h 336"/>
                  <a:gd name="GluePoint21X" fmla="*/ 0 w 550"/>
                  <a:gd name="GluePoint21Y" fmla="*/ 174367.008928571 h 336"/>
                  <a:gd name="GluePoint22X" fmla="*/ 0 w 550"/>
                  <a:gd name="GluePoint22Y" fmla="*/ 265445.982142857 h 336"/>
                  <a:gd name="GluePoint23X" fmla="*/ 0 w 550"/>
                  <a:gd name="GluePoint23Y" fmla="*/ 315906.354166667 h 336"/>
                  <a:gd name="GluePoint24X" fmla="*/ 0 w 550"/>
                  <a:gd name="GluePoint24Y" fmla="*/ 315906.354166667 h 336"/>
                  <a:gd name="GluePoint25X" fmla="*/ 0 w 550"/>
                  <a:gd name="GluePoint25Y" fmla="*/ 231995.744047619 h 336"/>
                  <a:gd name="GluePoint26X" fmla="*/ 0 w 550"/>
                  <a:gd name="GluePoint26Y" fmla="*/ 213751.607142857 h 336"/>
                  <a:gd name="GluePoint27X" fmla="*/ 0 w 550"/>
                  <a:gd name="GluePoint27Y" fmla="*/ 70637.5148809524 h 336"/>
                  <a:gd name="GluePoint28X" fmla="*/ 0 w 550"/>
                  <a:gd name="GluePoint28Y" fmla="*/ 133597.142857143 h 336"/>
                  <a:gd name="GluePoint29X" fmla="*/ 0 w 550"/>
                  <a:gd name="GluePoint29Y" fmla="*/ 245010.892857143 h 336"/>
                  <a:gd name="GluePoint30X" fmla="*/ 0 w 550"/>
                  <a:gd name="GluePoint30Y" fmla="*/ 174367.008928571 h 336"/>
                  <a:gd name="GluePoint31X" fmla="*/ 0 w 550"/>
                  <a:gd name="GluePoint31Y" fmla="*/ 160390.133928571 h 336"/>
                  <a:gd name="GluePoint32X" fmla="*/ 0 w 550"/>
                  <a:gd name="GluePoint32Y" fmla="*/ 447248.854166667 h 336"/>
                  <a:gd name="GluePoint33X" fmla="*/ 0 w 550"/>
                  <a:gd name="GluePoint33Y" fmla="*/ 396215.267857143 h 336"/>
                  <a:gd name="GluePoint34X" fmla="*/ 0 w 550"/>
                  <a:gd name="GluePoint34Y" fmla="*/ 480896.532738095 h 336"/>
                  <a:gd name="GluePoint35X" fmla="*/ 0 w 550"/>
                  <a:gd name="GluePoint35Y" fmla="*/ 486391.428571429 h 336"/>
                  <a:gd name="GluePoint36X" fmla="*/ 0 w 550"/>
                  <a:gd name="GluePoint36Y" fmla="*/ 544583.824404762 h 336"/>
                  <a:gd name="GluePoint37X" fmla="*/ 0 w 550"/>
                  <a:gd name="GluePoint37Y" fmla="*/ 640632.24702381 h 336"/>
                  <a:gd name="GluePoint38X" fmla="*/ 0 w 550"/>
                  <a:gd name="GluePoint38Y" fmla="*/ 682392.5 h 336"/>
                  <a:gd name="GluePoint39X" fmla="*/ 0 w 550"/>
                  <a:gd name="GluePoint39Y" fmla="*/ 651282.886904762 h 336"/>
                  <a:gd name="GluePoint40X" fmla="*/ 0 w 550"/>
                  <a:gd name="GluePoint40Y" fmla="*/ 585950.788690476 h 336"/>
                  <a:gd name="GluePoint41X" fmla="*/ 0 w 550"/>
                  <a:gd name="GluePoint41Y" fmla="*/ 573413.318452381 h 336"/>
                  <a:gd name="GluePoint42X" fmla="*/ 0 w 550"/>
                  <a:gd name="GluePoint42Y" fmla="*/ 567179.613095238 h 336"/>
                  <a:gd name="GluePoint43X" fmla="*/ 0 w 550"/>
                  <a:gd name="GluePoint43Y" fmla="*/ 513416.889880952 h 336"/>
                  <a:gd name="GluePoint44X" fmla="*/ 0 w 550"/>
                  <a:gd name="GluePoint44Y" fmla="*/ 476078.348214286 h 336"/>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Lst>
                <a:rect l="textAreaLeft" t="textAreaTop" r="textAreaRight" b="textAreaBottom"/>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solidFill>
                <a:schemeClr val="accent1"/>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chemeClr val="dk1"/>
                  </a:solidFill>
                  <a:effectLst/>
                  <a:uFillTx/>
                  <a:latin typeface="Arial"/>
                  <a:ea typeface="微软雅黑"/>
                </a:endParaRPr>
              </a:p>
            </p:txBody>
          </p:sp>
        </p:grpSp>
      </p:grpSp>
      <p:cxnSp>
        <p:nvCxnSpPr>
          <p:cNvPr id="661" name="直接连接符 4"/>
          <p:cNvCxnSpPr/>
          <p:nvPr/>
        </p:nvCxnSpPr>
        <p:spPr>
          <a:xfrm>
            <a:off x="1691640" y="2086920"/>
            <a:ext cx="3447720" cy="5760"/>
          </a:xfrm>
          <a:prstGeom prst="straightConnector1">
            <a:avLst/>
          </a:prstGeom>
          <a:ln w="38100">
            <a:solidFill>
              <a:srgbClr val="b92917"/>
            </a:solidFill>
            <a:round/>
          </a:ln>
        </p:spPr>
      </p:cxnSp>
      <p:sp>
        <p:nvSpPr>
          <p:cNvPr id="662" name="文本框 22"/>
          <p:cNvSpPr/>
          <p:nvPr/>
        </p:nvSpPr>
        <p:spPr>
          <a:xfrm>
            <a:off x="4147560" y="1625040"/>
            <a:ext cx="1707840" cy="369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600" strike="noStrike" u="none">
                <a:solidFill>
                  <a:schemeClr val="accent1"/>
                </a:solidFill>
                <a:effectLst/>
                <a:uFillTx/>
                <a:latin typeface="Arial"/>
                <a:ea typeface="微软雅黑"/>
              </a:rPr>
              <a:t>Chengdu, 610065,</a:t>
            </a:r>
            <a:endParaRPr b="0" lang="en-US" sz="600" strike="noStrike" u="none">
              <a:solidFill>
                <a:srgbClr val="000000"/>
              </a:solidFill>
              <a:effectLst/>
              <a:uFillTx/>
              <a:latin typeface="Arial"/>
            </a:endParaRPr>
          </a:p>
          <a:p>
            <a:pPr defTabSz="914400">
              <a:lnSpc>
                <a:spcPct val="100000"/>
              </a:lnSpc>
            </a:pPr>
            <a:r>
              <a:rPr b="0" lang="en-US" sz="600" strike="noStrike" u="none">
                <a:solidFill>
                  <a:schemeClr val="accent1"/>
                </a:solidFill>
                <a:effectLst/>
                <a:uFillTx/>
                <a:latin typeface="Arial"/>
                <a:ea typeface="微软雅黑"/>
              </a:rPr>
              <a:t>Sichuan, P.R.China</a:t>
            </a:r>
            <a:endParaRPr b="0" lang="en-US" sz="600" strike="noStrike" u="none">
              <a:solidFill>
                <a:srgbClr val="000000"/>
              </a:solidFill>
              <a:effectLst/>
              <a:uFillTx/>
              <a:latin typeface="Arial"/>
            </a:endParaRPr>
          </a:p>
          <a:p>
            <a:pPr defTabSz="914400">
              <a:lnSpc>
                <a:spcPct val="100000"/>
              </a:lnSpc>
            </a:pPr>
            <a:r>
              <a:rPr b="0" lang="en-US" sz="600" strike="noStrike" u="none">
                <a:solidFill>
                  <a:schemeClr val="accent1"/>
                </a:solidFill>
                <a:effectLst/>
                <a:uFillTx/>
                <a:latin typeface="Arial"/>
                <a:ea typeface="微软雅黑"/>
              </a:rPr>
              <a:t>http://www.scu.edu.cn</a:t>
            </a:r>
            <a:endParaRPr b="0" lang="en-US" sz="600" strike="noStrike" u="none">
              <a:solidFill>
                <a:srgbClr val="000000"/>
              </a:solidFill>
              <a:effectLst/>
              <a:uFillTx/>
              <a:latin typeface="Arial"/>
            </a:endParaRPr>
          </a:p>
        </p:txBody>
      </p:sp>
      <p:sp>
        <p:nvSpPr>
          <p:cNvPr id="663" name="文本框 23"/>
          <p:cNvSpPr/>
          <p:nvPr/>
        </p:nvSpPr>
        <p:spPr>
          <a:xfrm>
            <a:off x="9492840" y="1628280"/>
            <a:ext cx="1707840" cy="3614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endParaRPr b="0" lang="en-US" sz="1800" strike="noStrike" u="none">
              <a:solidFill>
                <a:srgbClr val="000000"/>
              </a:solidFill>
              <a:effectLst/>
              <a:uFillTx/>
              <a:latin typeface="Arial"/>
              <a:ea typeface="微软雅黑"/>
            </a:endParaRPr>
          </a:p>
        </p:txBody>
      </p:sp>
      <p:sp>
        <p:nvSpPr>
          <p:cNvPr id="664" name="文本框 24"/>
          <p:cNvSpPr/>
          <p:nvPr/>
        </p:nvSpPr>
        <p:spPr>
          <a:xfrm>
            <a:off x="2241360" y="2201400"/>
            <a:ext cx="2337120" cy="399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zh-CN" sz="2000" strike="noStrike" u="none">
                <a:solidFill>
                  <a:schemeClr val="dk1"/>
                </a:solidFill>
                <a:effectLst/>
                <a:uFillTx/>
                <a:latin typeface="微软雅黑"/>
                <a:ea typeface="微软雅黑"/>
              </a:rPr>
              <a:t>相关成果</a:t>
            </a:r>
            <a:endParaRPr b="0" lang="en-US" sz="2000" strike="noStrike" u="none">
              <a:solidFill>
                <a:srgbClr val="000000"/>
              </a:solidFill>
              <a:effectLst/>
              <a:uFillTx/>
              <a:latin typeface="Arial"/>
            </a:endParaRPr>
          </a:p>
        </p:txBody>
      </p:sp>
      <p:sp>
        <p:nvSpPr>
          <p:cNvPr id="665" name="文本框 25"/>
          <p:cNvSpPr/>
          <p:nvPr/>
        </p:nvSpPr>
        <p:spPr>
          <a:xfrm>
            <a:off x="1760400" y="2249640"/>
            <a:ext cx="3299400" cy="2966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spcBef>
                <a:spcPts val="1191"/>
              </a:spcBef>
              <a:spcAft>
                <a:spcPts val="992"/>
              </a:spcAft>
            </a:pPr>
            <a:r>
              <a:rPr b="0" lang="en-US" sz="1800" strike="noStrike" u="none">
                <a:solidFill>
                  <a:schemeClr val="dk1"/>
                </a:solidFill>
                <a:effectLst/>
                <a:uFillTx/>
                <a:latin typeface="Arial"/>
                <a:ea typeface="Arial"/>
              </a:rPr>
              <a:t> </a:t>
            </a:r>
            <a:endParaRPr b="0" lang="en-US" sz="1800" strike="noStrike" u="none">
              <a:solidFill>
                <a:srgbClr val="000000"/>
              </a:solidFill>
              <a:effectLst/>
              <a:uFillTx/>
              <a:latin typeface="Arial"/>
            </a:endParaRPr>
          </a:p>
          <a:p>
            <a:pPr defTabSz="914400">
              <a:lnSpc>
                <a:spcPct val="100000"/>
              </a:lnSpc>
              <a:spcBef>
                <a:spcPts val="1191"/>
              </a:spcBef>
              <a:spcAft>
                <a:spcPts val="992"/>
              </a:spcAft>
            </a:pPr>
            <a:r>
              <a:rPr b="0" lang="en-US" sz="1800" strike="noStrike" u="none">
                <a:solidFill>
                  <a:schemeClr val="dk1"/>
                </a:solidFill>
                <a:effectLst/>
                <a:uFillTx/>
                <a:latin typeface="Arial"/>
                <a:ea typeface="Arial"/>
              </a:rPr>
              <a:t>  </a:t>
            </a:r>
            <a:r>
              <a:rPr b="0" lang="zh-CN" sz="1800" strike="noStrike" u="none">
                <a:solidFill>
                  <a:schemeClr val="dk1"/>
                </a:solidFill>
                <a:effectLst/>
                <a:uFillTx/>
                <a:latin typeface="Arial"/>
                <a:ea typeface="Arial"/>
              </a:rPr>
              <a:t>我们计划用本项目参加计算机设计大赛，目前作品已经完成，并录制了演示视频，准备报名并提交作品。</a:t>
            </a:r>
            <a:endParaRPr b="0" lang="en-US" sz="1800" strike="noStrike" u="none">
              <a:solidFill>
                <a:srgbClr val="000000"/>
              </a:solidFill>
              <a:effectLst/>
              <a:uFillTx/>
              <a:latin typeface="Arial"/>
            </a:endParaRPr>
          </a:p>
          <a:p>
            <a:pPr defTabSz="914400">
              <a:lnSpc>
                <a:spcPct val="100000"/>
              </a:lnSpc>
              <a:spcBef>
                <a:spcPts val="1191"/>
              </a:spcBef>
              <a:spcAft>
                <a:spcPts val="992"/>
              </a:spcAft>
            </a:pPr>
            <a:r>
              <a:rPr b="0" lang="en-US" sz="1800" strike="noStrike" u="none">
                <a:solidFill>
                  <a:schemeClr val="dk1"/>
                </a:solidFill>
                <a:effectLst/>
                <a:uFillTx/>
                <a:latin typeface="Arial"/>
                <a:ea typeface="Arial"/>
              </a:rPr>
              <a:t>  此外，我们也在积极推进本项目的软件著作权申报工作。</a:t>
            </a:r>
            <a:endParaRPr b="0" lang="en-US" sz="1800" strike="noStrike" u="none">
              <a:solidFill>
                <a:srgbClr val="000000"/>
              </a:solidFill>
              <a:effectLst/>
              <a:uFillTx/>
              <a:latin typeface="Arial"/>
            </a:endParaRPr>
          </a:p>
          <a:p>
            <a:pPr defTabSz="914400">
              <a:lnSpc>
                <a:spcPct val="100000"/>
              </a:lnSpc>
            </a:pPr>
            <a:endParaRPr b="0" lang="en-US" sz="1800" strike="noStrike" u="none">
              <a:solidFill>
                <a:srgbClr val="000000"/>
              </a:solidFill>
              <a:effectLst/>
              <a:uFillTx/>
              <a:latin typeface="Arial"/>
            </a:endParaRPr>
          </a:p>
          <a:p>
            <a:pPr defTabSz="914400">
              <a:lnSpc>
                <a:spcPct val="100000"/>
              </a:lnSpc>
              <a:spcBef>
                <a:spcPts val="1191"/>
              </a:spcBef>
              <a:spcAft>
                <a:spcPts val="992"/>
              </a:spcAft>
            </a:pPr>
            <a:endParaRPr b="0" lang="en-US" sz="1800" strike="noStrike" u="none">
              <a:solidFill>
                <a:srgbClr val="000000"/>
              </a:solidFill>
              <a:effectLst/>
              <a:uFillTx/>
              <a:latin typeface="Arial"/>
            </a:endParaRPr>
          </a:p>
        </p:txBody>
      </p:sp>
      <p:sp>
        <p:nvSpPr>
          <p:cNvPr id="666" name="文本框 27"/>
          <p:cNvSpPr/>
          <p:nvPr/>
        </p:nvSpPr>
        <p:spPr>
          <a:xfrm>
            <a:off x="7107120" y="2552040"/>
            <a:ext cx="3299400" cy="3578040"/>
          </a:xfrm>
          <a:prstGeom prst="rect">
            <a:avLst/>
          </a:prstGeom>
          <a:noFill/>
          <a:ln w="0">
            <a:noFill/>
          </a:ln>
        </p:spPr>
        <p:style>
          <a:lnRef idx="0"/>
          <a:fillRef idx="0"/>
          <a:effectRef idx="0"/>
          <a:fontRef idx="minor"/>
        </p:style>
        <p:txBody>
          <a:bodyPr lIns="90000" rIns="90000" tIns="45000" bIns="45000" anchor="t">
            <a:spAutoFit/>
          </a:bodyPr>
          <a:p>
            <a:pPr defTabSz="914400">
              <a:lnSpc>
                <a:spcPct val="130000"/>
              </a:lnSpc>
              <a:spcBef>
                <a:spcPts val="1191"/>
              </a:spcBef>
              <a:spcAft>
                <a:spcPts val="992"/>
              </a:spcAft>
            </a:pPr>
            <a:endParaRPr b="0" lang="en-US" sz="1800" strike="noStrike" u="none">
              <a:solidFill>
                <a:srgbClr val="000000"/>
              </a:solidFill>
              <a:effectLst/>
              <a:uFillTx/>
              <a:latin typeface="Arial"/>
              <a:ea typeface="微软雅黑"/>
            </a:endParaRPr>
          </a:p>
        </p:txBody>
      </p:sp>
      <p:pic>
        <p:nvPicPr>
          <p:cNvPr id="667" name="" descr=""/>
          <p:cNvPicPr/>
          <p:nvPr/>
        </p:nvPicPr>
        <p:blipFill>
          <a:blip r:embed="rId1"/>
          <a:stretch/>
        </p:blipFill>
        <p:spPr>
          <a:xfrm>
            <a:off x="5940000" y="1260000"/>
            <a:ext cx="5756400" cy="2156400"/>
          </a:xfrm>
          <a:prstGeom prst="rect">
            <a:avLst/>
          </a:prstGeom>
          <a:noFill/>
          <a:ln w="0">
            <a:noFill/>
          </a:ln>
        </p:spPr>
      </p:pic>
      <p:sp>
        <p:nvSpPr>
          <p:cNvPr id="668" name=""/>
          <p:cNvSpPr/>
          <p:nvPr/>
        </p:nvSpPr>
        <p:spPr>
          <a:xfrm>
            <a:off x="6121800" y="3418200"/>
            <a:ext cx="5396400" cy="5436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zh-CN" sz="2400" strike="noStrike" u="none">
                <a:solidFill>
                  <a:srgbClr val="000000"/>
                </a:solidFill>
                <a:effectLst/>
                <a:uFillTx/>
                <a:latin typeface="Times New Roman"/>
                <a:ea typeface="微软雅黑"/>
              </a:rPr>
              <a:t>百度网盘链接：</a:t>
            </a:r>
            <a:r>
              <a:rPr b="0" lang="zh-CN" sz="2400" strike="noStrike" u="none">
                <a:solidFill>
                  <a:srgbClr val="4472c4"/>
                </a:solidFill>
                <a:effectLst/>
                <a:uFillTx/>
                <a:latin typeface="Times New Roman"/>
                <a:ea typeface="微软雅黑"/>
                <a:hlinkClick r:id="rId2"/>
              </a:rPr>
              <a:t>计算机设计大赛作品</a:t>
            </a:r>
            <a:endParaRPr b="0" lang="en-US" sz="2400" strike="noStrike" u="none">
              <a:solidFill>
                <a:srgbClr val="000000"/>
              </a:solidFill>
              <a:effectLst/>
              <a:uFillTx/>
              <a:latin typeface="Arial"/>
            </a:endParaRPr>
          </a:p>
        </p:txBody>
      </p:sp>
      <p:pic>
        <p:nvPicPr>
          <p:cNvPr id="669" name="" descr=""/>
          <p:cNvPicPr/>
          <p:nvPr/>
        </p:nvPicPr>
        <p:blipFill>
          <a:blip r:embed="rId3"/>
          <a:stretch/>
        </p:blipFill>
        <p:spPr>
          <a:xfrm>
            <a:off x="6480000" y="3960000"/>
            <a:ext cx="3958200" cy="2637720"/>
          </a:xfrm>
          <a:prstGeom prst="rect">
            <a:avLst/>
          </a:prstGeom>
          <a:noFill/>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0" name="PlaceHolder 1"/>
          <p:cNvSpPr>
            <a:spLocks noGrp="1"/>
          </p:cNvSpPr>
          <p:nvPr>
            <p:ph/>
          </p:nvPr>
        </p:nvSpPr>
        <p:spPr>
          <a:xfrm>
            <a:off x="1587240" y="340200"/>
            <a:ext cx="4708080" cy="555120"/>
          </a:xfrm>
          <a:prstGeom prst="rect">
            <a:avLst/>
          </a:prstGeom>
          <a:noFill/>
          <a:ln w="0">
            <a:noFill/>
          </a:ln>
        </p:spPr>
        <p:txBody>
          <a:bodyPr lIns="0" rIns="0" tIns="45720" bIns="45720" anchor="t">
            <a:noAutofit/>
          </a:bodyPr>
          <a:p>
            <a:pPr marL="432000" indent="-324000" defTabSz="914400">
              <a:lnSpc>
                <a:spcPct val="100000"/>
              </a:lnSpc>
              <a:buClr>
                <a:srgbClr val="000000"/>
              </a:buClr>
              <a:buSzPct val="45000"/>
              <a:buFont typeface="Wingdings" charset="2"/>
              <a:buChar char=""/>
            </a:pPr>
            <a:r>
              <a:rPr b="1" lang="zh-CN" sz="3200" strike="noStrike" u="none">
                <a:solidFill>
                  <a:schemeClr val="dk1"/>
                </a:solidFill>
                <a:effectLst/>
                <a:uFillTx/>
                <a:latin typeface="微软雅黑"/>
                <a:ea typeface="微软雅黑"/>
              </a:rPr>
              <a:t>下一步计划</a:t>
            </a:r>
            <a:endParaRPr b="0" lang="en-US" sz="3200" strike="noStrike" u="none">
              <a:solidFill>
                <a:srgbClr val="000000"/>
              </a:solidFill>
              <a:effectLst/>
              <a:uFillTx/>
              <a:latin typeface="Arial"/>
            </a:endParaRPr>
          </a:p>
        </p:txBody>
      </p:sp>
      <p:sp>
        <p:nvSpPr>
          <p:cNvPr id="671" name="文本框 108"/>
          <p:cNvSpPr/>
          <p:nvPr/>
        </p:nvSpPr>
        <p:spPr>
          <a:xfrm>
            <a:off x="2241360" y="2201400"/>
            <a:ext cx="2337120" cy="390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endParaRPr b="0" lang="en-US" sz="1800" strike="noStrike" u="none">
              <a:solidFill>
                <a:srgbClr val="000000"/>
              </a:solidFill>
              <a:effectLst/>
              <a:uFillTx/>
              <a:latin typeface="Arial"/>
              <a:ea typeface="微软雅黑"/>
            </a:endParaRPr>
          </a:p>
        </p:txBody>
      </p:sp>
      <p:sp>
        <p:nvSpPr>
          <p:cNvPr id="672" name="文本框 110"/>
          <p:cNvSpPr/>
          <p:nvPr/>
        </p:nvSpPr>
        <p:spPr>
          <a:xfrm>
            <a:off x="1760400" y="2544840"/>
            <a:ext cx="3299400" cy="402480"/>
          </a:xfrm>
          <a:prstGeom prst="rect">
            <a:avLst/>
          </a:prstGeom>
          <a:noFill/>
          <a:ln w="0">
            <a:noFill/>
          </a:ln>
        </p:spPr>
        <p:style>
          <a:lnRef idx="0"/>
          <a:fillRef idx="0"/>
          <a:effectRef idx="0"/>
          <a:fontRef idx="minor"/>
        </p:style>
        <p:txBody>
          <a:bodyPr lIns="90000" rIns="90000" tIns="45000" bIns="45000" anchor="t">
            <a:spAutoFit/>
          </a:bodyPr>
          <a:p>
            <a:pPr algn="just" defTabSz="914400">
              <a:lnSpc>
                <a:spcPct val="130000"/>
              </a:lnSpc>
            </a:pPr>
            <a:endParaRPr b="0" lang="en-US" sz="1800" strike="noStrike" u="none">
              <a:solidFill>
                <a:srgbClr val="000000"/>
              </a:solidFill>
              <a:effectLst/>
              <a:uFillTx/>
              <a:latin typeface="Arial"/>
              <a:ea typeface="微软雅黑"/>
            </a:endParaRPr>
          </a:p>
        </p:txBody>
      </p:sp>
      <p:sp>
        <p:nvSpPr>
          <p:cNvPr id="673" name="矩形 24" title="壹"/>
          <p:cNvSpPr/>
          <p:nvPr/>
        </p:nvSpPr>
        <p:spPr>
          <a:xfrm>
            <a:off x="1182960" y="1800000"/>
            <a:ext cx="252360" cy="1038600"/>
          </a:xfrm>
          <a:prstGeom prst="rect">
            <a:avLst/>
          </a:prstGeom>
          <a:solidFill>
            <a:srgbClr val="c00000">
              <a:alpha val="60000"/>
            </a:srgb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800" strike="noStrike" u="none">
              <a:solidFill>
                <a:schemeClr val="dk1"/>
              </a:solidFill>
              <a:effectLst/>
              <a:uFillTx/>
              <a:latin typeface="等线"/>
              <a:ea typeface="等线"/>
            </a:endParaRPr>
          </a:p>
        </p:txBody>
      </p:sp>
      <p:sp>
        <p:nvSpPr>
          <p:cNvPr id="674" name="矩形 1" title="壹"/>
          <p:cNvSpPr/>
          <p:nvPr/>
        </p:nvSpPr>
        <p:spPr>
          <a:xfrm>
            <a:off x="1182960" y="4176720"/>
            <a:ext cx="252360" cy="1038600"/>
          </a:xfrm>
          <a:prstGeom prst="rect">
            <a:avLst/>
          </a:prstGeom>
          <a:solidFill>
            <a:srgbClr val="c00000">
              <a:alpha val="60000"/>
            </a:srgb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800" strike="noStrike" u="none">
              <a:solidFill>
                <a:schemeClr val="dk1"/>
              </a:solidFill>
              <a:effectLst/>
              <a:uFillTx/>
              <a:latin typeface="等线"/>
              <a:ea typeface="等线"/>
            </a:endParaRPr>
          </a:p>
        </p:txBody>
      </p:sp>
      <p:sp>
        <p:nvSpPr>
          <p:cNvPr id="675" name=""/>
          <p:cNvSpPr/>
          <p:nvPr/>
        </p:nvSpPr>
        <p:spPr>
          <a:xfrm>
            <a:off x="2520000" y="1620000"/>
            <a:ext cx="8095320" cy="16142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000" strike="noStrike" u="none">
                <a:solidFill>
                  <a:srgbClr val="000000"/>
                </a:solidFill>
                <a:effectLst/>
                <a:uFillTx/>
                <a:latin typeface="Arial"/>
                <a:ea typeface="微软雅黑"/>
              </a:rPr>
              <a:t>    为了进一步提升用户体验和创作自由度，本项目计划使用更好的模型。原有的</a:t>
            </a:r>
            <a:r>
              <a:rPr b="0" lang="en-US" sz="2000" strike="noStrike" u="none">
                <a:solidFill>
                  <a:srgbClr val="000000"/>
                </a:solidFill>
                <a:effectLst/>
                <a:uFillTx/>
                <a:latin typeface="Arial"/>
                <a:ea typeface="微软雅黑"/>
              </a:rPr>
              <a:t>AnyText</a:t>
            </a:r>
            <a:r>
              <a:rPr b="0" lang="zh-CN" sz="2000" strike="noStrike" u="none">
                <a:solidFill>
                  <a:srgbClr val="000000"/>
                </a:solidFill>
                <a:effectLst/>
                <a:uFillTx/>
                <a:latin typeface="Arial"/>
                <a:ea typeface="微软雅黑"/>
              </a:rPr>
              <a:t>模型准备替换为性能更优越的</a:t>
            </a:r>
            <a:r>
              <a:rPr b="0" lang="en-US" sz="2000" strike="noStrike" u="none">
                <a:solidFill>
                  <a:srgbClr val="000000"/>
                </a:solidFill>
                <a:effectLst/>
                <a:uFillTx/>
                <a:latin typeface="Arial"/>
                <a:ea typeface="微软雅黑"/>
              </a:rPr>
              <a:t>AnyText2</a:t>
            </a:r>
            <a:r>
              <a:rPr b="0" lang="zh-CN" sz="2000" strike="noStrike" u="none">
                <a:solidFill>
                  <a:srgbClr val="000000"/>
                </a:solidFill>
                <a:effectLst/>
                <a:uFillTx/>
                <a:latin typeface="Arial"/>
                <a:ea typeface="微软雅黑"/>
              </a:rPr>
              <a:t>。这款新模型不仅在文字识别的准确率上实现了细微而显著的提升，更令人欣喜的是，它创新性地加入了选择字体的功能，让用户能够根据自己的创意和喜好，为文字赋予更丰富的视觉表达。</a:t>
            </a:r>
            <a:endParaRPr b="0" lang="en-US" sz="2000" strike="noStrike" u="none">
              <a:solidFill>
                <a:srgbClr val="000000"/>
              </a:solidFill>
              <a:effectLst/>
              <a:uFillTx/>
              <a:latin typeface="Arial"/>
            </a:endParaRPr>
          </a:p>
        </p:txBody>
      </p:sp>
      <p:sp>
        <p:nvSpPr>
          <p:cNvPr id="676" name=""/>
          <p:cNvSpPr/>
          <p:nvPr/>
        </p:nvSpPr>
        <p:spPr>
          <a:xfrm>
            <a:off x="2520000" y="3960000"/>
            <a:ext cx="7915320" cy="17694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000" strike="noStrike" u="none">
                <a:solidFill>
                  <a:srgbClr val="000000"/>
                </a:solidFill>
                <a:effectLst/>
                <a:uFillTx/>
                <a:latin typeface="Arial"/>
                <a:ea typeface="微软雅黑"/>
              </a:rPr>
              <a:t>    与此同时，为了激发用户的创作灵感，本项目计划在文字编辑板块补充一系列精美的图片素材，包括富有文化气息的书签、趣味十足的扑克牌以及充满个性化的明信片。这些丰富的视觉元素将为用户的文字创作提供更多元的选择和更广阔的想象空间，无论是制作独特的文创产品，还是设计个性化的节日贺卡，都能轻松实现</a:t>
            </a:r>
            <a:r>
              <a:rPr b="0" lang="zh-CN" sz="2000" strike="noStrike" u="none">
                <a:solidFill>
                  <a:srgbClr val="000000"/>
                </a:solidFill>
                <a:effectLst/>
                <a:uFillTx/>
                <a:latin typeface="Arial"/>
                <a:ea typeface="微软雅黑"/>
              </a:rPr>
              <a:t>。</a:t>
            </a:r>
            <a:endParaRPr b="0" lang="en-US" sz="2000" strike="noStrike" u="none">
              <a:solidFill>
                <a:srgbClr val="000000"/>
              </a:solidFill>
              <a:effectLst/>
              <a:uFillTx/>
              <a:latin typeface="Arial"/>
            </a:endParaRPr>
          </a:p>
          <a:p>
            <a:pPr>
              <a:lnSpc>
                <a:spcPct val="100000"/>
              </a:lnSpc>
            </a:pPr>
            <a:endParaRPr b="0" lang="en-US" sz="1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77" name="图片占位符 9" descr=""/>
          <p:cNvPicPr/>
          <p:nvPr/>
        </p:nvPicPr>
        <p:blipFill>
          <a:blip r:embed="rId1"/>
          <a:srcRect l="0" t="68" r="0" b="68"/>
          <a:stretch/>
        </p:blipFill>
        <p:spPr>
          <a:xfrm>
            <a:off x="5764320" y="2618640"/>
            <a:ext cx="6422040" cy="4231440"/>
          </a:xfrm>
          <a:prstGeom prst="rect">
            <a:avLst/>
          </a:prstGeom>
          <a:noFill/>
          <a:ln w="0">
            <a:noFill/>
          </a:ln>
        </p:spPr>
      </p:pic>
      <p:pic>
        <p:nvPicPr>
          <p:cNvPr id="678" name="图片占位符 1" descr=""/>
          <p:cNvPicPr/>
          <p:nvPr/>
        </p:nvPicPr>
        <p:blipFill>
          <a:blip r:embed="rId2"/>
          <a:srcRect l="0" t="33" r="0" b="33"/>
          <a:stretch/>
        </p:blipFill>
        <p:spPr>
          <a:xfrm>
            <a:off x="0" y="2523960"/>
            <a:ext cx="5758560" cy="4326120"/>
          </a:xfrm>
          <a:prstGeom prst="rect">
            <a:avLst/>
          </a:prstGeom>
          <a:noFill/>
          <a:ln w="0">
            <a:noFill/>
          </a:ln>
        </p:spPr>
      </p:pic>
      <p:sp>
        <p:nvSpPr>
          <p:cNvPr id="679" name="矩形 11"/>
          <p:cNvSpPr/>
          <p:nvPr/>
        </p:nvSpPr>
        <p:spPr>
          <a:xfrm>
            <a:off x="0" y="0"/>
            <a:ext cx="12186360" cy="6852240"/>
          </a:xfrm>
          <a:prstGeom prst="rect">
            <a:avLst/>
          </a:prstGeom>
          <a:gradFill rotWithShape="0">
            <a:gsLst>
              <a:gs pos="0">
                <a:srgbClr val="ffffff">
                  <a:alpha val="75000"/>
                </a:srgbClr>
              </a:gs>
              <a:gs pos="31000">
                <a:srgbClr val="ffffff">
                  <a:alpha val="85000"/>
                </a:srgbClr>
              </a:gs>
              <a:gs pos="45000">
                <a:srgbClr val="ffffff"/>
              </a:gs>
              <a:gs pos="65601">
                <a:srgbClr val="ffffff"/>
              </a:gs>
              <a:gs pos="100000">
                <a:srgbClr val="ffffff">
                  <a:alpha val="84000"/>
                </a:srgbClr>
              </a:gs>
            </a:gsLst>
            <a:lin ang="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800" strike="noStrike" u="none">
              <a:solidFill>
                <a:srgbClr val="ffffff"/>
              </a:solidFill>
              <a:effectLst/>
              <a:uFillTx/>
              <a:latin typeface="Arial"/>
              <a:ea typeface="微软雅黑"/>
            </a:endParaRPr>
          </a:p>
        </p:txBody>
      </p:sp>
      <p:sp>
        <p:nvSpPr>
          <p:cNvPr id="680" name="图片占位符 2"/>
          <p:cNvSpPr/>
          <p:nvPr/>
        </p:nvSpPr>
        <p:spPr>
          <a:xfrm>
            <a:off x="0" y="0"/>
            <a:ext cx="12186360" cy="4059000"/>
          </a:xfrm>
          <a:custGeom>
            <a:avLst/>
            <a:gdLst>
              <a:gd name="textAreaLeft" fmla="*/ 0 w 12186360"/>
              <a:gd name="textAreaRight" fmla="*/ 12192120 w 12186360"/>
              <a:gd name="textAreaTop" fmla="*/ 0 h 4059000"/>
              <a:gd name="textAreaBottom" fmla="*/ 4064760 h 4059000"/>
              <a:gd name="GluePoint1X" fmla="*/ 0 w 11291"/>
              <a:gd name="GluePoint1Y" fmla="*/ 0 h 33867"/>
              <a:gd name="GluePoint2X" fmla="*/ 0 w 11291"/>
              <a:gd name="GluePoint2Y" fmla="*/ 0 h 33867"/>
              <a:gd name="GluePoint3X" fmla="*/ 0 w 11291"/>
              <a:gd name="GluePoint3Y" fmla="*/ 0 h 33867"/>
              <a:gd name="GluePoint4X" fmla="*/ 0 w 11291"/>
              <a:gd name="GluePoint4Y" fmla="*/ 0 h 33867"/>
              <a:gd name="GluePoint5X" fmla="*/ 306955152.17111 w 11291"/>
              <a:gd name="GluePoint5Y" fmla="*/ 0 h 33867"/>
              <a:gd name="GluePoint6X" fmla="*/ 0 w 11291"/>
              <a:gd name="GluePoint6Y" fmla="*/ 0 h 33867"/>
              <a:gd name="GluePoint7X" fmla="*/ 0 w 11291"/>
              <a:gd name="GluePoint7Y" fmla="*/ 0 h 3386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Lst>
            <a:rect l="textAreaLeft" t="textAreaTop" r="textAreaRight" b="textAreaBottom"/>
            <a:pathLst>
              <a:path w="12179402" h="4062881">
                <a:moveTo>
                  <a:pt x="0" y="0"/>
                </a:moveTo>
                <a:lnTo>
                  <a:pt x="12179402" y="0"/>
                </a:lnTo>
                <a:lnTo>
                  <a:pt x="12179402" y="2622353"/>
                </a:lnTo>
                <a:lnTo>
                  <a:pt x="6086489" y="4062881"/>
                </a:lnTo>
                <a:lnTo>
                  <a:pt x="7922" y="2621254"/>
                </a:lnTo>
                <a:lnTo>
                  <a:pt x="0" y="2621254"/>
                </a:lnTo>
                <a:lnTo>
                  <a:pt x="0" y="2619375"/>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微软雅黑"/>
            </a:endParaRPr>
          </a:p>
        </p:txBody>
      </p:sp>
      <p:sp>
        <p:nvSpPr>
          <p:cNvPr id="681" name="任意多边形: 形状 1"/>
          <p:cNvSpPr/>
          <p:nvPr/>
        </p:nvSpPr>
        <p:spPr>
          <a:xfrm rot="10800000">
            <a:off x="5760" y="0"/>
            <a:ext cx="12186360" cy="4057200"/>
          </a:xfrm>
          <a:custGeom>
            <a:avLst/>
            <a:gdLst>
              <a:gd name="textAreaLeft" fmla="*/ 0 w 12186360"/>
              <a:gd name="textAreaRight" fmla="*/ 12192120 w 12186360"/>
              <a:gd name="textAreaTop" fmla="*/ 0 h 4057200"/>
              <a:gd name="textAreaBottom" fmla="*/ 4062960 h 4057200"/>
              <a:gd name="GluePoint1X" fmla="*/ 0 w 11286"/>
              <a:gd name="GluePoint1Y" fmla="*/ 0 h 33867"/>
              <a:gd name="GluePoint2X" fmla="*/ 0 w 11286"/>
              <a:gd name="GluePoint2Y" fmla="*/ 0 h 33867"/>
              <a:gd name="GluePoint3X" fmla="*/ 0 w 11286"/>
              <a:gd name="GluePoint3Y" fmla="*/ 0 h 33867"/>
              <a:gd name="GluePoint4X" fmla="*/ 315521516.299841 w 11286"/>
              <a:gd name="GluePoint4Y" fmla="*/ 0 h 33867"/>
              <a:gd name="GluePoint5X" fmla="*/ 0 w 11286"/>
              <a:gd name="GluePoint5Y" fmla="*/ 0 h 33867"/>
              <a:gd name="GluePoint6X" fmla="*/ 0 w 11286"/>
              <a:gd name="GluePoint6Y" fmla="*/ 0 h 33867"/>
              <a:gd name="GluePoint7X" fmla="*/ 0 w 11286"/>
              <a:gd name="GluePoint7Y" fmla="*/ 0 h 33867"/>
              <a:gd name="GluePoint8X" fmla="*/ 0 w 11286"/>
              <a:gd name="GluePoint8Y" fmla="*/ 0 h 33867"/>
              <a:gd name="GluePoint9X" fmla="*/ 0 w 11286"/>
              <a:gd name="GluePoint9Y" fmla="*/ 0 h 33867"/>
              <a:gd name="GluePoint10X" fmla="*/ 0 w 11286"/>
              <a:gd name="GluePoint10Y" fmla="*/ 0 h 3386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Lst>
            <a:rect l="textAreaLeft" t="textAreaTop" r="textAreaRight" b="textAreaBottom"/>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800" strike="noStrike" u="none">
              <a:solidFill>
                <a:srgbClr val="ffffff"/>
              </a:solidFill>
              <a:effectLst/>
              <a:uFillTx/>
              <a:latin typeface="Arial"/>
              <a:ea typeface="微软雅黑"/>
            </a:endParaRPr>
          </a:p>
        </p:txBody>
      </p:sp>
      <p:grpSp>
        <p:nvGrpSpPr>
          <p:cNvPr id="682" name="组合 11"/>
          <p:cNvGrpSpPr/>
          <p:nvPr/>
        </p:nvGrpSpPr>
        <p:grpSpPr>
          <a:xfrm>
            <a:off x="4764960" y="4547880"/>
            <a:ext cx="2656440" cy="809640"/>
            <a:chOff x="4764960" y="4547880"/>
            <a:chExt cx="2656440" cy="809640"/>
          </a:xfrm>
        </p:grpSpPr>
        <p:grpSp>
          <p:nvGrpSpPr>
            <p:cNvPr id="683" name="íślïdé 1"/>
            <p:cNvGrpSpPr/>
            <p:nvPr/>
          </p:nvGrpSpPr>
          <p:grpSpPr>
            <a:xfrm>
              <a:off x="4764960" y="4547880"/>
              <a:ext cx="808560" cy="809640"/>
              <a:chOff x="4764960" y="4547880"/>
              <a:chExt cx="808560" cy="809640"/>
            </a:xfrm>
          </p:grpSpPr>
          <p:sp>
            <p:nvSpPr>
              <p:cNvPr id="684" name="ïṡḻïḍê 1"/>
              <p:cNvSpPr/>
              <p:nvPr/>
            </p:nvSpPr>
            <p:spPr>
              <a:xfrm>
                <a:off x="5124600" y="4897080"/>
                <a:ext cx="91800" cy="226800"/>
              </a:xfrm>
              <a:custGeom>
                <a:avLst/>
                <a:gdLst>
                  <a:gd name="textAreaLeft" fmla="*/ 0 w 91800"/>
                  <a:gd name="textAreaRight" fmla="*/ 97560 w 91800"/>
                  <a:gd name="textAreaTop" fmla="*/ 0 h 226800"/>
                  <a:gd name="textAreaBottom" fmla="*/ 232560 h 226800"/>
                  <a:gd name="GluePoint1X" fmla="*/ 0 w 646"/>
                  <a:gd name="GluePoint1Y" fmla="*/ 203612416.509225 h 271"/>
                  <a:gd name="GluePoint2X" fmla="*/ 0 w 646"/>
                  <a:gd name="GluePoint2Y" fmla="*/ 203612416.509225 h 271"/>
                  <a:gd name="GluePoint3X" fmla="*/ 0 w 646"/>
                  <a:gd name="GluePoint3Y" fmla="*/ 22987763.0848709 h 271"/>
                  <a:gd name="GluePoint4X" fmla="*/ 0 w 646"/>
                  <a:gd name="GluePoint4Y" fmla="*/ 0 h 271"/>
                  <a:gd name="GluePoint5X" fmla="*/ 0 w 646"/>
                  <a:gd name="GluePoint5Y" fmla="*/ 22987763.0848709 h 271"/>
                  <a:gd name="GluePoint6X" fmla="*/ 0 w 646"/>
                  <a:gd name="GluePoint6Y" fmla="*/ 184676027.343173 h 271"/>
                  <a:gd name="GluePoint7X" fmla="*/ 0 w 646"/>
                  <a:gd name="GluePoint7Y" fmla="*/ 244130940.586716 h 271"/>
                  <a:gd name="GluePoint8X" fmla="*/ 0 w 646"/>
                  <a:gd name="GluePoint8Y" fmla="*/ 184676027.343173 h 271"/>
                  <a:gd name="GluePoint9X" fmla="*/ 0 w 646"/>
                  <a:gd name="GluePoint9Y" fmla="*/ 22987763.0848709 h 271"/>
                  <a:gd name="GluePoint10X" fmla="*/ 0 w 646"/>
                  <a:gd name="GluePoint10Y" fmla="*/ 0 h 271"/>
                  <a:gd name="GluePoint11X" fmla="*/ 0 w 646"/>
                  <a:gd name="GluePoint11Y" fmla="*/ 22987763.0848709 h 271"/>
                  <a:gd name="GluePoint12X" fmla="*/ 0 w 646"/>
                  <a:gd name="GluePoint12Y" fmla="*/ 203612416.509225 h 27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Lst>
                <a:rect l="textAreaLeft" t="textAreaTop" r="textAreaRight" b="textAreaBottom"/>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solidFill>
                <a:schemeClr val="tx1"/>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rgbClr val="000000"/>
                  </a:solidFill>
                  <a:effectLst/>
                  <a:uFillTx/>
                  <a:latin typeface="Arial"/>
                  <a:ea typeface="微软雅黑"/>
                </a:endParaRPr>
              </a:p>
            </p:txBody>
          </p:sp>
          <p:sp>
            <p:nvSpPr>
              <p:cNvPr id="685" name="ï$lîḍè 1"/>
              <p:cNvSpPr/>
              <p:nvPr/>
            </p:nvSpPr>
            <p:spPr>
              <a:xfrm>
                <a:off x="4848480" y="4736520"/>
                <a:ext cx="72720" cy="99000"/>
              </a:xfrm>
              <a:custGeom>
                <a:avLst/>
                <a:gdLst>
                  <a:gd name="textAreaLeft" fmla="*/ 0 w 72720"/>
                  <a:gd name="textAreaRight" fmla="*/ 78480 w 72720"/>
                  <a:gd name="textAreaTop" fmla="*/ 0 h 99000"/>
                  <a:gd name="textAreaBottom" fmla="*/ 104760 h 99000"/>
                  <a:gd name="GluePoint1X" fmla="*/ 0 w 291"/>
                  <a:gd name="GluePoint1Y" fmla="*/ 11074.1834862385 h 218"/>
                  <a:gd name="GluePoint2X" fmla="*/ 0 w 291"/>
                  <a:gd name="GluePoint2Y" fmla="*/ 11074.1834862385 h 218"/>
                  <a:gd name="GluePoint3X" fmla="*/ 0 w 291"/>
                  <a:gd name="GluePoint3Y" fmla="*/ 11778.1100917431 h 218"/>
                  <a:gd name="GluePoint4X" fmla="*/ 0 w 291"/>
                  <a:gd name="GluePoint4Y" fmla="*/ 13316.3669724771 h 218"/>
                  <a:gd name="GluePoint5X" fmla="*/ 0 w 291"/>
                  <a:gd name="GluePoint5Y" fmla="*/ 14322.880733945 h 218"/>
                  <a:gd name="GluePoint6X" fmla="*/ 0 w 291"/>
                  <a:gd name="GluePoint6Y" fmla="*/ 13069.4862385321 h 218"/>
                  <a:gd name="GluePoint7X" fmla="*/ 0 w 291"/>
                  <a:gd name="GluePoint7Y" fmla="*/ 12093.3577981651 h 218"/>
                  <a:gd name="GluePoint8X" fmla="*/ 0 w 291"/>
                  <a:gd name="GluePoint8Y" fmla="*/ 8574.99082568807 h 218"/>
                  <a:gd name="GluePoint9X" fmla="*/ 0 w 291"/>
                  <a:gd name="GluePoint9Y" fmla="*/ 5221.21100917431 h 218"/>
                  <a:gd name="GluePoint10X" fmla="*/ 0 w 291"/>
                  <a:gd name="GluePoint10Y" fmla="*/ 5465.55963302752 h 218"/>
                  <a:gd name="GluePoint11X" fmla="*/ 0 w 291"/>
                  <a:gd name="GluePoint11Y" fmla="*/ 7473.52293577982 h 218"/>
                  <a:gd name="GluePoint12X" fmla="*/ 0 w 291"/>
                  <a:gd name="GluePoint12Y" fmla="*/ 7730.53211009174 h 218"/>
                  <a:gd name="GluePoint13X" fmla="*/ 0 w 291"/>
                  <a:gd name="GluePoint13Y" fmla="*/ 7730.53211009174 h 218"/>
                  <a:gd name="GluePoint14X" fmla="*/ 0 w 291"/>
                  <a:gd name="GluePoint14Y" fmla="*/ 8739.57798165138 h 218"/>
                  <a:gd name="GluePoint15X" fmla="*/ 0 w 291"/>
                  <a:gd name="GluePoint15Y" fmla="*/ 8982.66055045872 h 218"/>
                  <a:gd name="GluePoint16X" fmla="*/ 0 w 291"/>
                  <a:gd name="GluePoint16Y" fmla="*/ 8982.66055045872 h 218"/>
                  <a:gd name="GluePoint17X" fmla="*/ 0 w 291"/>
                  <a:gd name="GluePoint17Y" fmla="*/ 10266.4403669725 h 218"/>
                  <a:gd name="GluePoint18X" fmla="*/ 0 w 291"/>
                  <a:gd name="GluePoint18Y" fmla="*/ 11074.1834862385 h 218"/>
                  <a:gd name="GluePoint19X" fmla="*/ 0 w 291"/>
                  <a:gd name="GluePoint19Y" fmla="*/ 11074.1834862385 h 218"/>
                  <a:gd name="GluePoint20X" fmla="*/ 0 w 291"/>
                  <a:gd name="GluePoint20Y" fmla="*/ 9429.57798165138 h 218"/>
                  <a:gd name="GluePoint21X" fmla="*/ 0 w 291"/>
                  <a:gd name="GluePoint21Y" fmla="*/ 7855.87155963303 h 218"/>
                  <a:gd name="GluePoint22X" fmla="*/ 0 w 291"/>
                  <a:gd name="GluePoint22Y" fmla="*/ 7592.53211009174 h 218"/>
                  <a:gd name="GluePoint23X" fmla="*/ 0 w 291"/>
                  <a:gd name="GluePoint23Y" fmla="*/ 5754.22018348624 h 218"/>
                  <a:gd name="GluePoint24X" fmla="*/ 0 w 291"/>
                  <a:gd name="GluePoint24Y" fmla="*/ 2300.42201834862 h 218"/>
                  <a:gd name="GluePoint25X" fmla="*/ 0 w 291"/>
                  <a:gd name="GluePoint25Y" fmla="*/ 887.504587155963 h 218"/>
                  <a:gd name="GluePoint26X" fmla="*/ 0 w 291"/>
                  <a:gd name="GluePoint26Y" fmla="*/ 1036.89908256881 h 218"/>
                  <a:gd name="GluePoint27X" fmla="*/ 0 w 291"/>
                  <a:gd name="GluePoint27Y" fmla="*/ 5465.55963302752 h 218"/>
                  <a:gd name="GluePoint28X" fmla="*/ 0 w 291"/>
                  <a:gd name="GluePoint28Y" fmla="*/ 9556.18348623853 h 218"/>
                  <a:gd name="GluePoint29X" fmla="*/ 0 w 291"/>
                  <a:gd name="GluePoint29Y" fmla="*/ 11074.1834862385 h 218"/>
                  <a:gd name="GluePoint30X" fmla="*/ 0 w 291"/>
                  <a:gd name="GluePoint30Y" fmla="*/ 11074.1834862385 h 218"/>
                  <a:gd name="GluePoint31X" fmla="*/ 0 w 291"/>
                  <a:gd name="GluePoint31Y" fmla="*/ 7473.52293577982 h 218"/>
                  <a:gd name="GluePoint32X" fmla="*/ 0 w 291"/>
                  <a:gd name="GluePoint32Y" fmla="*/ 7730.53211009174 h 218"/>
                  <a:gd name="GluePoint33X" fmla="*/ 0 w 291"/>
                  <a:gd name="GluePoint33Y" fmla="*/ 5406.05504587156 h 218"/>
                  <a:gd name="GluePoint34X" fmla="*/ 0 w 291"/>
                  <a:gd name="GluePoint34Y" fmla="*/ 4804.67889908257 h 218"/>
                  <a:gd name="GluePoint35X" fmla="*/ 0 w 291"/>
                  <a:gd name="GluePoint35Y" fmla="*/ 4804.67889908257 h 218"/>
                  <a:gd name="GluePoint36X" fmla="*/ 0 w 291"/>
                  <a:gd name="GluePoint36Y" fmla="*/ 3118.29357798165 h 218"/>
                  <a:gd name="GluePoint37X" fmla="*/ 0 w 291"/>
                  <a:gd name="GluePoint37Y" fmla="*/ 1416.71559633028 h 218"/>
                  <a:gd name="GluePoint38X" fmla="*/ 0 w 291"/>
                  <a:gd name="GluePoint38Y" fmla="*/ 3808.29357798165 h 218"/>
                  <a:gd name="GluePoint39X" fmla="*/ 0 w 291"/>
                  <a:gd name="GluePoint39Y" fmla="*/ 6188.47706422018 h 218"/>
                  <a:gd name="GluePoint40X" fmla="*/ 0 w 291"/>
                  <a:gd name="GluePoint40Y" fmla="*/ 6634.12844036697 h 218"/>
                  <a:gd name="GluePoint41X" fmla="*/ 0 w 291"/>
                  <a:gd name="GluePoint41Y" fmla="*/ 7473.52293577982 h 218"/>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Lst>
                <a:rect l="textAreaLeft" t="textAreaTop" r="textAreaRight" b="textAreaBottom"/>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solidFill>
                <a:schemeClr val="tx1"/>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rgbClr val="000000"/>
                  </a:solidFill>
                  <a:effectLst/>
                  <a:uFillTx/>
                  <a:latin typeface="Arial"/>
                  <a:ea typeface="微软雅黑"/>
                </a:endParaRPr>
              </a:p>
            </p:txBody>
          </p:sp>
          <p:sp>
            <p:nvSpPr>
              <p:cNvPr id="686" name="îSļiḋé 1"/>
              <p:cNvSpPr/>
              <p:nvPr/>
            </p:nvSpPr>
            <p:spPr>
              <a:xfrm>
                <a:off x="5010840" y="4637520"/>
                <a:ext cx="24120" cy="63000"/>
              </a:xfrm>
              <a:custGeom>
                <a:avLst/>
                <a:gdLst>
                  <a:gd name="textAreaLeft" fmla="*/ 0 w 24120"/>
                  <a:gd name="textAreaRight" fmla="*/ 29880 w 24120"/>
                  <a:gd name="textAreaTop" fmla="*/ 0 h 63000"/>
                  <a:gd name="textAreaBottom" fmla="*/ 68760 h 63000"/>
                  <a:gd name="GluePoint1X" fmla="*/ 0 w 191"/>
                  <a:gd name="GluePoint1Y" fmla="*/ 665555.662650602 h 83"/>
                  <a:gd name="GluePoint2X" fmla="*/ 0 w 191"/>
                  <a:gd name="GluePoint2Y" fmla="*/ 3904742.36144578 h 83"/>
                  <a:gd name="GluePoint3X" fmla="*/ 0 w 191"/>
                  <a:gd name="GluePoint3Y" fmla="*/ 8521858.5060241 h 83"/>
                  <a:gd name="GluePoint4X" fmla="*/ 0 w 191"/>
                  <a:gd name="GluePoint4Y" fmla="*/ 19653826.6987952 h 83"/>
                  <a:gd name="GluePoint5X" fmla="*/ 0 w 191"/>
                  <a:gd name="GluePoint5Y" fmla="*/ 23603629.3012048 h 83"/>
                  <a:gd name="GluePoint6X" fmla="*/ 0 w 191"/>
                  <a:gd name="GluePoint6Y" fmla="*/ 26441720.4819277 h 83"/>
                  <a:gd name="GluePoint7X" fmla="*/ 0 w 191"/>
                  <a:gd name="GluePoint7Y" fmla="*/ 22746259.0843374 h 83"/>
                  <a:gd name="GluePoint8X" fmla="*/ 0 w 191"/>
                  <a:gd name="GluePoint8Y" fmla="*/ 11794031.4216867 h 83"/>
                  <a:gd name="GluePoint9X" fmla="*/ 0 w 191"/>
                  <a:gd name="GluePoint9Y" fmla="*/ 5875842.69879518 h 83"/>
                  <a:gd name="GluePoint10X" fmla="*/ 0 w 191"/>
                  <a:gd name="GluePoint10Y" fmla="*/ 2180237.10843374 h 83"/>
                  <a:gd name="GluePoint11X" fmla="*/ 0 w 191"/>
                  <a:gd name="GluePoint11Y" fmla="*/ 665555.662650602 h 8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solidFill>
                <a:schemeClr val="tx1"/>
              </a:solidFill>
              <a:ln w="0">
                <a:noFill/>
              </a:ln>
            </p:spPr>
            <p:style>
              <a:lnRef idx="0"/>
              <a:fillRef idx="0"/>
              <a:effectRef idx="0"/>
              <a:fontRef idx="minor"/>
            </p:style>
            <p:txBody>
              <a:bodyPr lIns="90000" rIns="90000" tIns="23760" bIns="23760" anchor="ctr">
                <a:noAutofit/>
              </a:bodyPr>
              <a:p>
                <a:pPr>
                  <a:lnSpc>
                    <a:spcPct val="100000"/>
                  </a:lnSpc>
                </a:pPr>
                <a:endParaRPr b="0" lang="en-US" sz="1800" strike="noStrike" u="none">
                  <a:solidFill>
                    <a:srgbClr val="000000"/>
                  </a:solidFill>
                  <a:effectLst/>
                  <a:uFillTx/>
                  <a:latin typeface="Arial"/>
                  <a:ea typeface="微软雅黑"/>
                </a:endParaRPr>
              </a:p>
            </p:txBody>
          </p:sp>
          <p:sp>
            <p:nvSpPr>
              <p:cNvPr id="687" name="îŝļîḍé 1"/>
              <p:cNvSpPr/>
              <p:nvPr/>
            </p:nvSpPr>
            <p:spPr>
              <a:xfrm>
                <a:off x="5031720" y="4633560"/>
                <a:ext cx="15480" cy="33480"/>
              </a:xfrm>
              <a:custGeom>
                <a:avLst/>
                <a:gdLst>
                  <a:gd name="textAreaLeft" fmla="*/ 0 w 15480"/>
                  <a:gd name="textAreaRight" fmla="*/ 21240 w 15480"/>
                  <a:gd name="textAreaTop" fmla="*/ 0 h 33480"/>
                  <a:gd name="textAreaBottom" fmla="*/ 39240 h 33480"/>
                  <a:gd name="GluePoint1X" fmla="*/ 0 w 109"/>
                  <a:gd name="GluePoint1Y" fmla="*/ 3834.8813559322 h 59"/>
                  <a:gd name="GluePoint2X" fmla="*/ 0 w 109"/>
                  <a:gd name="GluePoint2Y" fmla="*/ 37920.2372881356 h 59"/>
                  <a:gd name="GluePoint3X" fmla="*/ 0 w 109"/>
                  <a:gd name="GluePoint3Y" fmla="*/ 109914.677966102 h 59"/>
                  <a:gd name="GluePoint4X" fmla="*/ 0 w 109"/>
                  <a:gd name="GluePoint4Y" fmla="*/ 164566.915254237 h 59"/>
                  <a:gd name="GluePoint5X" fmla="*/ 0 w 109"/>
                  <a:gd name="GluePoint5Y" fmla="*/ 330848.13559322 h 59"/>
                  <a:gd name="GluePoint6X" fmla="*/ 0 w 109"/>
                  <a:gd name="GluePoint6Y" fmla="*/ 276049.322033898 h 59"/>
                  <a:gd name="GluePoint7X" fmla="*/ 0 w 109"/>
                  <a:gd name="GluePoint7Y" fmla="*/ 180392.372881356 h 59"/>
                  <a:gd name="GluePoint8X" fmla="*/ 0 w 109"/>
                  <a:gd name="GluePoint8Y" fmla="*/ 119955.152542373 h 59"/>
                  <a:gd name="GluePoint9X" fmla="*/ 0 w 109"/>
                  <a:gd name="GluePoint9Y" fmla="*/ 22902.5423728814 h 59"/>
                  <a:gd name="GluePoint10X" fmla="*/ 0 w 109"/>
                  <a:gd name="GluePoint10Y" fmla="*/ 3834.8813559322 h 5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Lst>
                <a:rect l="textAreaLeft" t="textAreaTop" r="textAreaRight" b="textAreaBottom"/>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solidFill>
                <a:schemeClr val="tx1"/>
              </a:solidFill>
              <a:ln w="0">
                <a:noFill/>
              </a:ln>
            </p:spPr>
            <p:style>
              <a:lnRef idx="0"/>
              <a:fillRef idx="0"/>
              <a:effectRef idx="0"/>
              <a:fontRef idx="minor"/>
            </p:style>
            <p:txBody>
              <a:bodyPr lIns="90000" rIns="90000" tIns="-5760" bIns="-5760" anchor="ctr">
                <a:noAutofit/>
              </a:bodyPr>
              <a:p>
                <a:pPr>
                  <a:lnSpc>
                    <a:spcPct val="100000"/>
                  </a:lnSpc>
                </a:pPr>
                <a:endParaRPr b="0" lang="en-US" sz="1800" strike="noStrike" u="none">
                  <a:solidFill>
                    <a:srgbClr val="000000"/>
                  </a:solidFill>
                  <a:effectLst/>
                  <a:uFillTx/>
                  <a:latin typeface="Arial"/>
                  <a:ea typeface="微软雅黑"/>
                </a:endParaRPr>
              </a:p>
            </p:txBody>
          </p:sp>
          <p:sp>
            <p:nvSpPr>
              <p:cNvPr id="688" name="ïṩḻiďé 1"/>
              <p:cNvSpPr/>
              <p:nvPr/>
            </p:nvSpPr>
            <p:spPr>
              <a:xfrm>
                <a:off x="5042880" y="4599360"/>
                <a:ext cx="41760" cy="85680"/>
              </a:xfrm>
              <a:custGeom>
                <a:avLst/>
                <a:gdLst>
                  <a:gd name="textAreaLeft" fmla="*/ 0 w 41760"/>
                  <a:gd name="textAreaRight" fmla="*/ 47520 w 41760"/>
                  <a:gd name="textAreaTop" fmla="*/ 0 h 85680"/>
                  <a:gd name="textAreaBottom" fmla="*/ 91440 h 85680"/>
                  <a:gd name="GluePoint1X" fmla="*/ 0 w 254"/>
                  <a:gd name="GluePoint1Y" fmla="*/ 0 h 132"/>
                  <a:gd name="GluePoint2X" fmla="*/ 0 w 254"/>
                  <a:gd name="GluePoint2Y" fmla="*/ 85549.3257575758 h 132"/>
                  <a:gd name="GluePoint3X" fmla="*/ 0 w 254"/>
                  <a:gd name="GluePoint3Y" fmla="*/ 298864.068181818 h 132"/>
                  <a:gd name="GluePoint4X" fmla="*/ 0 w 254"/>
                  <a:gd name="GluePoint4Y" fmla="*/ 559739.810606061 h 132"/>
                  <a:gd name="GluePoint5X" fmla="*/ 0 w 254"/>
                  <a:gd name="GluePoint5Y" fmla="*/ 1411859.90909091 h 132"/>
                  <a:gd name="GluePoint6X" fmla="*/ 0 w 254"/>
                  <a:gd name="GluePoint6Y" fmla="*/ 2113819.20454545 h 132"/>
                  <a:gd name="GluePoint7X" fmla="*/ 0 w 254"/>
                  <a:gd name="GluePoint7Y" fmla="*/ 2804473.07575758 h 132"/>
                  <a:gd name="GluePoint8X" fmla="*/ 0 w 254"/>
                  <a:gd name="GluePoint8Y" fmla="*/ 2556995.81818182 h 132"/>
                  <a:gd name="GluePoint9X" fmla="*/ 0 w 254"/>
                  <a:gd name="GluePoint9Y" fmla="*/ 2296025.92424242 h 132"/>
                  <a:gd name="GluePoint10X" fmla="*/ 0 w 254"/>
                  <a:gd name="GluePoint10Y" fmla="*/ 1002425.75 h 132"/>
                  <a:gd name="GluePoint11X" fmla="*/ 0 w 254"/>
                  <a:gd name="GluePoint11Y" fmla="*/ 493946.007575758 h 132"/>
                  <a:gd name="GluePoint12X" fmla="*/ 0 w 254"/>
                  <a:gd name="GluePoint12Y" fmla="*/ 136992.265151515 h 132"/>
                  <a:gd name="GluePoint13X" fmla="*/ 0 w 254"/>
                  <a:gd name="GluePoint13Y" fmla="*/ 0 h 13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Lst>
                <a:rect l="textAreaLeft" t="textAreaTop" r="textAreaRight" b="textAreaBottom"/>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solidFill>
                <a:schemeClr val="tx1"/>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rgbClr val="000000"/>
                  </a:solidFill>
                  <a:effectLst/>
                  <a:uFillTx/>
                  <a:latin typeface="Arial"/>
                  <a:ea typeface="微软雅黑"/>
                </a:endParaRPr>
              </a:p>
            </p:txBody>
          </p:sp>
          <p:sp>
            <p:nvSpPr>
              <p:cNvPr id="689" name="ïṣ1ïḓè 1"/>
              <p:cNvSpPr/>
              <p:nvPr/>
            </p:nvSpPr>
            <p:spPr>
              <a:xfrm>
                <a:off x="5306400" y="4669920"/>
                <a:ext cx="15480" cy="28080"/>
              </a:xfrm>
              <a:custGeom>
                <a:avLst/>
                <a:gdLst>
                  <a:gd name="textAreaLeft" fmla="*/ 0 w 15480"/>
                  <a:gd name="textAreaRight" fmla="*/ 21240 w 15480"/>
                  <a:gd name="textAreaTop" fmla="*/ 0 h 28080"/>
                  <a:gd name="textAreaBottom" fmla="*/ 33840 h 28080"/>
                  <a:gd name="GluePoint1X" fmla="*/ 0 w 94"/>
                  <a:gd name="GluePoint1Y" fmla="*/ 8158.42372881356 h 59"/>
                  <a:gd name="GluePoint2X" fmla="*/ 0 w 94"/>
                  <a:gd name="GluePoint2Y" fmla="*/ 25115.3050847458 h 59"/>
                  <a:gd name="GluePoint3X" fmla="*/ 0 w 94"/>
                  <a:gd name="GluePoint3Y" fmla="*/ 15971.3898305085 h 59"/>
                  <a:gd name="GluePoint4X" fmla="*/ 0 w 94"/>
                  <a:gd name="GluePoint4Y" fmla="*/ 3403.69491525424 h 59"/>
                  <a:gd name="GluePoint5X" fmla="*/ 0 w 94"/>
                  <a:gd name="GluePoint5Y" fmla="*/ 8158.42372881356 h 59"/>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solidFill>
                <a:schemeClr val="tx1"/>
              </a:solidFill>
              <a:ln w="0">
                <a:noFill/>
              </a:ln>
            </p:spPr>
            <p:style>
              <a:lnRef idx="0"/>
              <a:fillRef idx="0"/>
              <a:effectRef idx="0"/>
              <a:fontRef idx="minor"/>
            </p:style>
            <p:txBody>
              <a:bodyPr lIns="90000" rIns="90000" tIns="-11160" bIns="-11160" anchor="ctr">
                <a:noAutofit/>
              </a:bodyPr>
              <a:p>
                <a:pPr>
                  <a:lnSpc>
                    <a:spcPct val="100000"/>
                  </a:lnSpc>
                </a:pPr>
                <a:endParaRPr b="0" lang="en-US" sz="1800" strike="noStrike" u="none">
                  <a:solidFill>
                    <a:srgbClr val="000000"/>
                  </a:solidFill>
                  <a:effectLst/>
                  <a:uFillTx/>
                  <a:latin typeface="Arial"/>
                  <a:ea typeface="微软雅黑"/>
                </a:endParaRPr>
              </a:p>
            </p:txBody>
          </p:sp>
          <p:sp>
            <p:nvSpPr>
              <p:cNvPr id="690" name="îsḻíḓê 1"/>
              <p:cNvSpPr/>
              <p:nvPr/>
            </p:nvSpPr>
            <p:spPr>
              <a:xfrm>
                <a:off x="5446440" y="4789800"/>
                <a:ext cx="78120" cy="52920"/>
              </a:xfrm>
              <a:custGeom>
                <a:avLst/>
                <a:gdLst>
                  <a:gd name="textAreaLeft" fmla="*/ 0 w 78120"/>
                  <a:gd name="textAreaRight" fmla="*/ 83880 w 78120"/>
                  <a:gd name="textAreaTop" fmla="*/ 0 h 52920"/>
                  <a:gd name="textAreaBottom" fmla="*/ 58680 h 52920"/>
                  <a:gd name="GluePoint1X" fmla="*/ 17445.3496932515 w 163"/>
                  <a:gd name="GluePoint1Y" fmla="*/ 0 h 233"/>
                  <a:gd name="GluePoint2X" fmla="*/ 16311.2147239264 w 163"/>
                  <a:gd name="GluePoint2Y" fmla="*/ 0 h 233"/>
                  <a:gd name="GluePoint3X" fmla="*/ 15342.9202453988 w 163"/>
                  <a:gd name="GluePoint3Y" fmla="*/ 0 h 233"/>
                  <a:gd name="GluePoint4X" fmla="*/ 12125.0797546012 w 163"/>
                  <a:gd name="GluePoint4Y" fmla="*/ 0 h 233"/>
                  <a:gd name="GluePoint5X" fmla="*/ 10001.2515337423 w 163"/>
                  <a:gd name="GluePoint5Y" fmla="*/ 0 h 233"/>
                  <a:gd name="GluePoint6X" fmla="*/ 8625.04294478528 w 163"/>
                  <a:gd name="GluePoint6Y" fmla="*/ 0 h 233"/>
                  <a:gd name="GluePoint7X" fmla="*/ 9260.31901840491 w 163"/>
                  <a:gd name="GluePoint7Y" fmla="*/ 0 h 233"/>
                  <a:gd name="GluePoint8X" fmla="*/ 10001.2515337423 w 163"/>
                  <a:gd name="GluePoint8Y" fmla="*/ 0 h 233"/>
                  <a:gd name="GluePoint9X" fmla="*/ 9703.00613496933 w 163"/>
                  <a:gd name="GluePoint9Y" fmla="*/ 0 h 233"/>
                  <a:gd name="GluePoint10X" fmla="*/ 8625.04294478528 w 163"/>
                  <a:gd name="GluePoint10Y" fmla="*/ 0 h 233"/>
                  <a:gd name="GluePoint11X" fmla="*/ 3946.73619631902 w 163"/>
                  <a:gd name="GluePoint11Y" fmla="*/ 0 h 233"/>
                  <a:gd name="GluePoint12X" fmla="*/ 2590.58895705522 w 163"/>
                  <a:gd name="GluePoint12Y" fmla="*/ 0 h 233"/>
                  <a:gd name="GluePoint13X" fmla="*/ 1534.0245398773 w 163"/>
                  <a:gd name="GluePoint13Y" fmla="*/ 0 h 233"/>
                  <a:gd name="GluePoint14X" fmla="*/ 0 w 163"/>
                  <a:gd name="GluePoint14Y" fmla="*/ 0 h 233"/>
                  <a:gd name="GluePoint15X" fmla="*/ 457.398773006135 w 163"/>
                  <a:gd name="GluePoint15Y" fmla="*/ 0 h 233"/>
                  <a:gd name="GluePoint16X" fmla="*/ 4393.43558282209 w 163"/>
                  <a:gd name="GluePoint16Y" fmla="*/ 0 h 233"/>
                  <a:gd name="GluePoint17X" fmla="*/ 8625.04294478528 w 163"/>
                  <a:gd name="GluePoint17Y" fmla="*/ 0 h 233"/>
                  <a:gd name="GluePoint18X" fmla="*/ 12744.3067484663 w 163"/>
                  <a:gd name="GluePoint18Y" fmla="*/ 0 h 233"/>
                  <a:gd name="GluePoint19X" fmla="*/ 12125.0797546012 w 163"/>
                  <a:gd name="GluePoint19Y" fmla="*/ 0 h 233"/>
                  <a:gd name="GluePoint20X" fmla="*/ 10390.4417177914 w 163"/>
                  <a:gd name="GluePoint20Y" fmla="*/ 0 h 233"/>
                  <a:gd name="GluePoint21X" fmla="*/ 9703.00613496933 w 163"/>
                  <a:gd name="GluePoint21Y" fmla="*/ 0 h 233"/>
                  <a:gd name="GluePoint22X" fmla="*/ 10756.8957055215 w 163"/>
                  <a:gd name="GluePoint22Y" fmla="*/ 0 h 233"/>
                  <a:gd name="GluePoint23X" fmla="*/ 12518.282208589 w 163"/>
                  <a:gd name="GluePoint23Y" fmla="*/ 0 h 233"/>
                  <a:gd name="GluePoint24X" fmla="*/ 14850.7484662577 w 163"/>
                  <a:gd name="GluePoint24Y" fmla="*/ 0 h 233"/>
                  <a:gd name="GluePoint25X" fmla="*/ 13140.1840490798 w 163"/>
                  <a:gd name="GluePoint25Y" fmla="*/ 0 h 233"/>
                  <a:gd name="GluePoint26X" fmla="*/ 13934.6134969325 w 163"/>
                  <a:gd name="GluePoint26Y" fmla="*/ 0 h 233"/>
                  <a:gd name="GluePoint27X" fmla="*/ 16979.9263803681 w 163"/>
                  <a:gd name="GluePoint27Y" fmla="*/ 0 h 233"/>
                  <a:gd name="GluePoint28X" fmla="*/ 19213.4233128834 w 163"/>
                  <a:gd name="GluePoint28Y" fmla="*/ 0 h 233"/>
                  <a:gd name="GluePoint29X" fmla="*/ 20562.8834355828 w 163"/>
                  <a:gd name="GluePoint29Y" fmla="*/ 0 h 233"/>
                  <a:gd name="GluePoint30X" fmla="*/ 22252.0490797546 w 163"/>
                  <a:gd name="GluePoint30Y" fmla="*/ 0 h 233"/>
                  <a:gd name="GluePoint31X" fmla="*/ 24857.3496932515 w 163"/>
                  <a:gd name="GluePoint31Y" fmla="*/ 0 h 233"/>
                  <a:gd name="GluePoint32X" fmla="*/ 25171.6441717791 w 163"/>
                  <a:gd name="GluePoint32Y" fmla="*/ 0 h 233"/>
                  <a:gd name="GluePoint33X" fmla="*/ 26614.7239263804 w 163"/>
                  <a:gd name="GluePoint33Y" fmla="*/ 0 h 233"/>
                  <a:gd name="GluePoint34X" fmla="*/ 27558.9447852761 w 163"/>
                  <a:gd name="GluePoint34Y" fmla="*/ 0 h 233"/>
                  <a:gd name="GluePoint35X" fmla="*/ 28747.9141104294 w 163"/>
                  <a:gd name="GluePoint35Y" fmla="*/ 0 h 233"/>
                  <a:gd name="GluePoint36X" fmla="*/ 28346.6871165644 w 163"/>
                  <a:gd name="GluePoint36Y" fmla="*/ 0 h 233"/>
                  <a:gd name="GluePoint37X" fmla="*/ 26169.3619631902 w 163"/>
                  <a:gd name="GluePoint37Y" fmla="*/ 0 h 233"/>
                  <a:gd name="GluePoint38X" fmla="*/ 24857.3496932515 w 163"/>
                  <a:gd name="GluePoint38Y" fmla="*/ 0 h 233"/>
                  <a:gd name="GluePoint39X" fmla="*/ 24072.282208589 w 163"/>
                  <a:gd name="GluePoint39Y" fmla="*/ 0 h 233"/>
                  <a:gd name="GluePoint40X" fmla="*/ 22754.9202453988 w 163"/>
                  <a:gd name="GluePoint40Y" fmla="*/ 0 h 233"/>
                  <a:gd name="GluePoint41X" fmla="*/ 21334.5766871166 w 163"/>
                  <a:gd name="GluePoint41Y" fmla="*/ 0 h 233"/>
                  <a:gd name="GluePoint42X" fmla="*/ 19593.2515337423 w 163"/>
                  <a:gd name="GluePoint42Y" fmla="*/ 0 h 233"/>
                  <a:gd name="GluePoint43X" fmla="*/ 18761.3742331288 w 163"/>
                  <a:gd name="GluePoint43Y" fmla="*/ 0 h 233"/>
                  <a:gd name="GluePoint44X" fmla="*/ 14553.8404907975 w 163"/>
                  <a:gd name="GluePoint44Y" fmla="*/ 0 h 233"/>
                  <a:gd name="GluePoint45X" fmla="*/ 14268.9693251534 w 163"/>
                  <a:gd name="GluePoint45Y" fmla="*/ 0 h 233"/>
                  <a:gd name="GluePoint46X" fmla="*/ 12518.282208589 w 163"/>
                  <a:gd name="GluePoint46Y" fmla="*/ 0 h 233"/>
                  <a:gd name="GluePoint47X" fmla="*/ 11008.3312883436 w 163"/>
                  <a:gd name="GluePoint47Y" fmla="*/ 0 h 233"/>
                  <a:gd name="GluePoint48X" fmla="*/ 11792.0613496933 w 163"/>
                  <a:gd name="GluePoint48Y" fmla="*/ 0 h 233"/>
                  <a:gd name="GluePoint49X" fmla="*/ 14850.7484662577 w 163"/>
                  <a:gd name="GluePoint49Y" fmla="*/ 0 h 233"/>
                  <a:gd name="GluePoint50X" fmla="*/ 16045.0674846626 w 163"/>
                  <a:gd name="GluePoint50Y" fmla="*/ 0 h 233"/>
                  <a:gd name="GluePoint51X" fmla="*/ 16311.2147239264 w 163"/>
                  <a:gd name="GluePoint51Y" fmla="*/ 0 h 233"/>
                  <a:gd name="GluePoint52X" fmla="*/ 16311.2147239264 w 163"/>
                  <a:gd name="GluePoint52Y" fmla="*/ 0 h 233"/>
                  <a:gd name="GluePoint53X" fmla="*/ 21967.1779141104 w 163"/>
                  <a:gd name="GluePoint53Y" fmla="*/ 0 h 233"/>
                  <a:gd name="GluePoint54X" fmla="*/ 23717.8650306748 w 163"/>
                  <a:gd name="GluePoint54Y" fmla="*/ 0 h 233"/>
                  <a:gd name="GluePoint55X" fmla="*/ 21967.1779141104 w 163"/>
                  <a:gd name="GluePoint55Y" fmla="*/ 0 h 233"/>
                  <a:gd name="GluePoint56X" fmla="*/ 20140.2576687117 w 163"/>
                  <a:gd name="GluePoint56Y" fmla="*/ 0 h 233"/>
                  <a:gd name="GluePoint57X" fmla="*/ 16979.9263803681 w 163"/>
                  <a:gd name="GluePoint57Y" fmla="*/ 0 h 233"/>
                  <a:gd name="GluePoint58X" fmla="*/ 14553.8404907975 w 163"/>
                  <a:gd name="GluePoint58Y" fmla="*/ 0 h 233"/>
                  <a:gd name="GluePoint59X" fmla="*/ 13934.6134969325 w 163"/>
                  <a:gd name="GluePoint59Y" fmla="*/ 0 h 233"/>
                  <a:gd name="GluePoint60X" fmla="*/ 17764.9938650307 w 163"/>
                  <a:gd name="GluePoint60Y" fmla="*/ 0 h 233"/>
                  <a:gd name="GluePoint61X" fmla="*/ 18761.3742331288 w 163"/>
                  <a:gd name="GluePoint61Y" fmla="*/ 0 h 233"/>
                  <a:gd name="GluePoint62X" fmla="*/ 17445.3496932515 w 163"/>
                  <a:gd name="GluePoint62Y" fmla="*/ 0 h 23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 ang="0">
                    <a:pos x="GluePoint62X" y="GluePoint62Y"/>
                  </a:cxn>
                </a:cxnLst>
                <a:rect l="textAreaLeft" t="textAreaTop" r="textAreaRight" b="textAreaBottom"/>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solidFill>
                <a:schemeClr val="tx1"/>
              </a:solidFill>
              <a:ln w="0">
                <a:noFill/>
              </a:ln>
            </p:spPr>
            <p:style>
              <a:lnRef idx="0"/>
              <a:fillRef idx="0"/>
              <a:effectRef idx="0"/>
              <a:fontRef idx="minor"/>
            </p:style>
            <p:txBody>
              <a:bodyPr lIns="90000" rIns="90000" tIns="13680" bIns="13680" anchor="ctr">
                <a:noAutofit/>
              </a:bodyPr>
              <a:p>
                <a:pPr>
                  <a:lnSpc>
                    <a:spcPct val="100000"/>
                  </a:lnSpc>
                </a:pPr>
                <a:endParaRPr b="0" lang="en-US" sz="1800" strike="noStrike" u="none">
                  <a:solidFill>
                    <a:srgbClr val="000000"/>
                  </a:solidFill>
                  <a:effectLst/>
                  <a:uFillTx/>
                  <a:latin typeface="Arial"/>
                  <a:ea typeface="微软雅黑"/>
                </a:endParaRPr>
              </a:p>
            </p:txBody>
          </p:sp>
          <p:sp>
            <p:nvSpPr>
              <p:cNvPr id="691" name="ïşḷîďè 1"/>
              <p:cNvSpPr/>
              <p:nvPr/>
            </p:nvSpPr>
            <p:spPr>
              <a:xfrm>
                <a:off x="5423040" y="4809240"/>
                <a:ext cx="43560" cy="32400"/>
              </a:xfrm>
              <a:custGeom>
                <a:avLst/>
                <a:gdLst>
                  <a:gd name="textAreaLeft" fmla="*/ 0 w 43560"/>
                  <a:gd name="textAreaRight" fmla="*/ 49320 w 43560"/>
                  <a:gd name="textAreaTop" fmla="*/ 0 h 32400"/>
                  <a:gd name="textAreaBottom" fmla="*/ 38160 h 32400"/>
                  <a:gd name="GluePoint1X" fmla="*/ 1863.37735849057 w 106"/>
                  <a:gd name="GluePoint1Y" fmla="*/ 0 h 137"/>
                  <a:gd name="GluePoint2X" fmla="*/ 1711.45283018868 w 106"/>
                  <a:gd name="GluePoint2Y" fmla="*/ 0 h 137"/>
                  <a:gd name="GluePoint3X" fmla="*/ 1925.52830188679 w 106"/>
                  <a:gd name="GluePoint3Y" fmla="*/ 0 h 137"/>
                  <a:gd name="GluePoint4X" fmla="*/ 1542.2641509434 w 106"/>
                  <a:gd name="GluePoint4Y" fmla="*/ 0 h 137"/>
                  <a:gd name="GluePoint5X" fmla="*/ 1119.8679245283 w 106"/>
                  <a:gd name="GluePoint5Y" fmla="*/ 0 h 137"/>
                  <a:gd name="GluePoint6X" fmla="*/ 795.301886792453 w 106"/>
                  <a:gd name="GluePoint6Y" fmla="*/ 0 h 137"/>
                  <a:gd name="GluePoint7X" fmla="*/ 647.981132075472 w 106"/>
                  <a:gd name="GluePoint7Y" fmla="*/ 0 h 137"/>
                  <a:gd name="GluePoint8X" fmla="*/ 1009.37735849057 w 106"/>
                  <a:gd name="GluePoint8Y" fmla="*/ 0 h 137"/>
                  <a:gd name="GluePoint9X" fmla="*/ 1269.49056603774 w 106"/>
                  <a:gd name="GluePoint9Y" fmla="*/ 0 h 137"/>
                  <a:gd name="GluePoint10X" fmla="*/ 1064.62264150943 w 106"/>
                  <a:gd name="GluePoint10Y" fmla="*/ 0 h 137"/>
                  <a:gd name="GluePoint11X" fmla="*/ 476.490566037736 w 106"/>
                  <a:gd name="GluePoint11Y" fmla="*/ 0 h 137"/>
                  <a:gd name="GluePoint12X" fmla="*/ 389.018867924528 w 106"/>
                  <a:gd name="GluePoint12Y" fmla="*/ 0 h 137"/>
                  <a:gd name="GluePoint13X" fmla="*/ 268.169811320755 w 106"/>
                  <a:gd name="GluePoint13Y" fmla="*/ 0 h 137"/>
                  <a:gd name="GluePoint14X" fmla="*/ 122 w 106"/>
                  <a:gd name="GluePoint14Y" fmla="*/ 0 h 137"/>
                  <a:gd name="GluePoint15X" fmla="*/ 58.6981132075472 w 106"/>
                  <a:gd name="GluePoint15Y" fmla="*/ 0 h 137"/>
                  <a:gd name="GluePoint16X" fmla="*/ 710.132075471698 w 106"/>
                  <a:gd name="GluePoint16Y" fmla="*/ 0 h 137"/>
                  <a:gd name="GluePoint17X" fmla="*/ 1186.62264150943 w 106"/>
                  <a:gd name="GluePoint17Y" fmla="*/ 0 h 137"/>
                  <a:gd name="GluePoint18X" fmla="*/ 1442.1320754717 w 106"/>
                  <a:gd name="GluePoint18Y" fmla="*/ 0 h 137"/>
                  <a:gd name="GluePoint19X" fmla="*/ 1655.05660377358 w 106"/>
                  <a:gd name="GluePoint19Y" fmla="*/ 0 h 137"/>
                  <a:gd name="GluePoint20X" fmla="*/ 1966.96226415094 w 106"/>
                  <a:gd name="GluePoint20Y" fmla="*/ 0 h 137"/>
                  <a:gd name="GluePoint21X" fmla="*/ 1757.49056603774 w 106"/>
                  <a:gd name="GluePoint21Y" fmla="*/ 0 h 137"/>
                  <a:gd name="GluePoint22X" fmla="*/ 1790.8679245283 w 106"/>
                  <a:gd name="GluePoint22Y" fmla="*/ 0 h 137"/>
                  <a:gd name="GluePoint23X" fmla="*/ 2185.64150943396 w 106"/>
                  <a:gd name="GluePoint23Y" fmla="*/ 0 h 137"/>
                  <a:gd name="GluePoint24X" fmla="*/ 2487.18867924528 w 106"/>
                  <a:gd name="GluePoint24Y" fmla="*/ 0 h 137"/>
                  <a:gd name="GluePoint25X" fmla="*/ 2110.83018867925 w 106"/>
                  <a:gd name="GluePoint25Y" fmla="*/ 0 h 137"/>
                  <a:gd name="GluePoint26X" fmla="*/ 1863.37735849057 w 106"/>
                  <a:gd name="GluePoint26Y" fmla="*/ 0 h 13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Lst>
                <a:rect l="textAreaLeft" t="textAreaTop" r="textAreaRight" b="textAreaBottom"/>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solidFill>
                <a:schemeClr val="tx1"/>
              </a:solidFill>
              <a:ln w="0">
                <a:noFill/>
              </a:ln>
            </p:spPr>
            <p:style>
              <a:lnRef idx="0"/>
              <a:fillRef idx="0"/>
              <a:effectRef idx="0"/>
              <a:fontRef idx="minor"/>
            </p:style>
            <p:txBody>
              <a:bodyPr lIns="90000" rIns="90000" tIns="-6840" bIns="-6840" anchor="ctr">
                <a:noAutofit/>
              </a:bodyPr>
              <a:p>
                <a:pPr>
                  <a:lnSpc>
                    <a:spcPct val="100000"/>
                  </a:lnSpc>
                </a:pPr>
                <a:endParaRPr b="0" lang="en-US" sz="1800" strike="noStrike" u="none">
                  <a:solidFill>
                    <a:srgbClr val="000000"/>
                  </a:solidFill>
                  <a:effectLst/>
                  <a:uFillTx/>
                  <a:latin typeface="Arial"/>
                  <a:ea typeface="微软雅黑"/>
                </a:endParaRPr>
              </a:p>
            </p:txBody>
          </p:sp>
          <p:sp>
            <p:nvSpPr>
              <p:cNvPr id="692" name="îṡlïḋe 1"/>
              <p:cNvSpPr/>
              <p:nvPr/>
            </p:nvSpPr>
            <p:spPr>
              <a:xfrm>
                <a:off x="5265360" y="4617720"/>
                <a:ext cx="71640" cy="62640"/>
              </a:xfrm>
              <a:custGeom>
                <a:avLst/>
                <a:gdLst>
                  <a:gd name="textAreaLeft" fmla="*/ 0 w 71640"/>
                  <a:gd name="textAreaRight" fmla="*/ 77400 w 71640"/>
                  <a:gd name="textAreaTop" fmla="*/ 0 h 62640"/>
                  <a:gd name="textAreaBottom" fmla="*/ 68400 h 62640"/>
                  <a:gd name="GluePoint1X" fmla="*/ 527.368421052632 w 190"/>
                  <a:gd name="GluePoint1Y" fmla="*/ 0.813953488372093 h 215"/>
                  <a:gd name="GluePoint2X" fmla="*/ 456.842105263158 w 190"/>
                  <a:gd name="GluePoint2Y" fmla="*/ 3.25581395348837 h 215"/>
                  <a:gd name="GluePoint3X" fmla="*/ 447.368421052632 w 190"/>
                  <a:gd name="GluePoint3Y" fmla="*/ 3.25581395348837 h 215"/>
                  <a:gd name="GluePoint4X" fmla="*/ 340 w 190"/>
                  <a:gd name="GluePoint4Y" fmla="*/ 3.25581395348837 h 215"/>
                  <a:gd name="GluePoint5X" fmla="*/ 258.947368421053 w 190"/>
                  <a:gd name="GluePoint5Y" fmla="*/ 2.44186046511628 h 215"/>
                  <a:gd name="GluePoint6X" fmla="*/ 207.368421052632 w 190"/>
                  <a:gd name="GluePoint6Y" fmla="*/ 2.44186046511628 h 215"/>
                  <a:gd name="GluePoint7X" fmla="*/ 234.736842105263 w 190"/>
                  <a:gd name="GluePoint7Y" fmla="*/ 5.69767441860465 h 215"/>
                  <a:gd name="GluePoint8X" fmla="*/ 324.21052631579 w 190"/>
                  <a:gd name="GluePoint8Y" fmla="*/ 5.69767441860465 h 215"/>
                  <a:gd name="GluePoint9X" fmla="*/ 391.578947368421 w 190"/>
                  <a:gd name="GluePoint9Y" fmla="*/ 5.69767441860465 h 215"/>
                  <a:gd name="GluePoint10X" fmla="*/ 361.052631578947 w 190"/>
                  <a:gd name="GluePoint10Y" fmla="*/ 6.51162790697674 h 215"/>
                  <a:gd name="GluePoint11X" fmla="*/ 234.736842105263 w 190"/>
                  <a:gd name="GluePoint11Y" fmla="*/ 8.95348837209302 h 215"/>
                  <a:gd name="GluePoint12X" fmla="*/ 94.7368421052632 w 190"/>
                  <a:gd name="GluePoint12Y" fmla="*/ 10.5813953488372 h 215"/>
                  <a:gd name="GluePoint13X" fmla="*/ 80 w 190"/>
                  <a:gd name="GluePoint13Y" fmla="*/ 9.76744186046512 h 215"/>
                  <a:gd name="GluePoint14X" fmla="*/ 23.1578947368421 w 190"/>
                  <a:gd name="GluePoint14Y" fmla="*/ 10.5813953488372 h 215"/>
                  <a:gd name="GluePoint15X" fmla="*/ 5.26315789473684 w 190"/>
                  <a:gd name="GluePoint15Y" fmla="*/ 12.2093023255814 h 215"/>
                  <a:gd name="GluePoint16X" fmla="*/ 46.3157894736842 w 190"/>
                  <a:gd name="GluePoint16Y" fmla="*/ 13.0232558139535 h 215"/>
                  <a:gd name="GluePoint17X" fmla="*/ 177.894736842105 w 190"/>
                  <a:gd name="GluePoint17Y" fmla="*/ 11.3953488372093 h 215"/>
                  <a:gd name="GluePoint18X" fmla="*/ 348.421052631579 w 190"/>
                  <a:gd name="GluePoint18Y" fmla="*/ 8.13953488372093 h 215"/>
                  <a:gd name="GluePoint19X" fmla="*/ 469.473684210526 w 190"/>
                  <a:gd name="GluePoint19Y" fmla="*/ 5.69767441860465 h 215"/>
                  <a:gd name="GluePoint20X" fmla="*/ 621.052631578947 w 190"/>
                  <a:gd name="GluePoint20Y" fmla="*/ 5.69767441860465 h 215"/>
                  <a:gd name="GluePoint21X" fmla="*/ 688.421052631579 w 190"/>
                  <a:gd name="GluePoint21Y" fmla="*/ 5.69767441860465 h 215"/>
                  <a:gd name="GluePoint22X" fmla="*/ 742.105263157895 w 190"/>
                  <a:gd name="GluePoint22Y" fmla="*/ 4.06976744186047 h 215"/>
                  <a:gd name="GluePoint23X" fmla="*/ 667.368421052632 w 190"/>
                  <a:gd name="GluePoint23Y" fmla="*/ 3.25581395348837 h 215"/>
                  <a:gd name="GluePoint24X" fmla="*/ 578.947368421053 w 190"/>
                  <a:gd name="GluePoint24Y" fmla="*/ 3.25581395348837 h 215"/>
                  <a:gd name="GluePoint25X" fmla="*/ 527.368421052632 w 190"/>
                  <a:gd name="GluePoint25Y" fmla="*/ 3.25581395348837 h 215"/>
                  <a:gd name="GluePoint26X" fmla="*/ 564.21052631579 w 190"/>
                  <a:gd name="GluePoint26Y" fmla="*/ 2.44186046511628 h 215"/>
                  <a:gd name="GluePoint27X" fmla="*/ 602.105263157895 w 190"/>
                  <a:gd name="GluePoint27Y" fmla="*/ 1.62790697674419 h 215"/>
                  <a:gd name="GluePoint28X" fmla="*/ 650.526315789474 w 190"/>
                  <a:gd name="GluePoint28Y" fmla="*/ 0 h 215"/>
                  <a:gd name="GluePoint29X" fmla="*/ 638.947368421053 w 190"/>
                  <a:gd name="GluePoint29Y" fmla="*/ 0 h 215"/>
                  <a:gd name="GluePoint30X" fmla="*/ 566.315789473684 w 190"/>
                  <a:gd name="GluePoint30Y" fmla="*/ 0 h 215"/>
                  <a:gd name="GluePoint31X" fmla="*/ 527.368421052632 w 190"/>
                  <a:gd name="GluePoint31Y" fmla="*/ 0.813953488372093 h 21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Lst>
                <a:rect l="textAreaLeft" t="textAreaTop" r="textAreaRight" b="textAreaBottom"/>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solidFill>
                <a:schemeClr val="tx1"/>
              </a:solidFill>
              <a:ln w="0">
                <a:noFill/>
              </a:ln>
            </p:spPr>
            <p:style>
              <a:lnRef idx="0"/>
              <a:fillRef idx="0"/>
              <a:effectRef idx="0"/>
              <a:fontRef idx="minor"/>
            </p:style>
            <p:txBody>
              <a:bodyPr lIns="90000" rIns="90000" tIns="23400" bIns="23400" anchor="ctr">
                <a:noAutofit/>
              </a:bodyPr>
              <a:p>
                <a:pPr>
                  <a:lnSpc>
                    <a:spcPct val="100000"/>
                  </a:lnSpc>
                </a:pPr>
                <a:endParaRPr b="0" lang="en-US" sz="1800" strike="noStrike" u="none">
                  <a:solidFill>
                    <a:srgbClr val="000000"/>
                  </a:solidFill>
                  <a:effectLst/>
                  <a:uFillTx/>
                  <a:latin typeface="Arial"/>
                  <a:ea typeface="微软雅黑"/>
                </a:endParaRPr>
              </a:p>
            </p:txBody>
          </p:sp>
          <p:sp>
            <p:nvSpPr>
              <p:cNvPr id="693" name="í$ḻíde 1"/>
              <p:cNvSpPr/>
              <p:nvPr/>
            </p:nvSpPr>
            <p:spPr>
              <a:xfrm>
                <a:off x="5036760" y="4740480"/>
                <a:ext cx="266040" cy="384480"/>
              </a:xfrm>
              <a:custGeom>
                <a:avLst/>
                <a:gdLst>
                  <a:gd name="textAreaLeft" fmla="*/ 0 w 266040"/>
                  <a:gd name="textAreaRight" fmla="*/ 271800 w 266040"/>
                  <a:gd name="textAreaTop" fmla="*/ 0 h 384480"/>
                  <a:gd name="textAreaBottom" fmla="*/ 390240 h 384480"/>
                  <a:gd name="GluePoint1X" fmla="*/ 0.682656826568266 w 1084"/>
                  <a:gd name="GluePoint1Y" fmla="*/ 12161.1139072848 h 755"/>
                  <a:gd name="GluePoint2X" fmla="*/ 0.682656826568266 w 1084"/>
                  <a:gd name="GluePoint2Y" fmla="*/ 12161.1139072848 h 755"/>
                  <a:gd name="GluePoint3X" fmla="*/ 0 w 1084"/>
                  <a:gd name="GluePoint3Y" fmla="*/ 2935.14834437086 h 755"/>
                  <a:gd name="GluePoint4X" fmla="*/ 0 w 1084"/>
                  <a:gd name="GluePoint4Y" fmla="*/ 2935.14834437086 h 755"/>
                  <a:gd name="GluePoint5X" fmla="*/ 0 w 1084"/>
                  <a:gd name="GluePoint5Y" fmla="*/ 0 h 755"/>
                  <a:gd name="GluePoint6X" fmla="*/ 0 w 1084"/>
                  <a:gd name="GluePoint6Y" fmla="*/ 11196.8900662252 h 755"/>
                  <a:gd name="GluePoint7X" fmla="*/ 0 w 1084"/>
                  <a:gd name="GluePoint7Y" fmla="*/ 11196.8900662252 h 755"/>
                  <a:gd name="GluePoint8X" fmla="*/ 0 w 1084"/>
                  <a:gd name="GluePoint8Y" fmla="*/ 12795.4344370861 h 755"/>
                  <a:gd name="GluePoint9X" fmla="*/ 0 w 1084"/>
                  <a:gd name="GluePoint9Y" fmla="*/ 25232.6476821192 h 755"/>
                  <a:gd name="GluePoint10X" fmla="*/ 0 w 1084"/>
                  <a:gd name="GluePoint10Y" fmla="*/ 61155.2953642384 h 755"/>
                  <a:gd name="GluePoint11X" fmla="*/ 0 w 1084"/>
                  <a:gd name="GluePoint11Y" fmla="*/ 61155.2953642384 h 755"/>
                  <a:gd name="GluePoint12X" fmla="*/ 0 w 1084"/>
                  <a:gd name="GluePoint12Y" fmla="*/ 80417.1178807947 h 755"/>
                  <a:gd name="GluePoint13X" fmla="*/ 0 w 1084"/>
                  <a:gd name="GluePoint13Y" fmla="*/ 175569.445033113 h 755"/>
                  <a:gd name="GluePoint14X" fmla="*/ 0 w 1084"/>
                  <a:gd name="GluePoint14Y" fmla="*/ 220000.2 h 755"/>
                  <a:gd name="GluePoint15X" fmla="*/ 0 w 1084"/>
                  <a:gd name="GluePoint15Y" fmla="*/ 220000.2 h 755"/>
                  <a:gd name="GluePoint16X" fmla="*/ 0 w 1084"/>
                  <a:gd name="GluePoint16Y" fmla="*/ 208477.654304636 h 755"/>
                  <a:gd name="GluePoint17X" fmla="*/ 0 w 1084"/>
                  <a:gd name="GluePoint17Y" fmla="*/ 220000.2 h 755"/>
                  <a:gd name="GluePoint18X" fmla="*/ 0 w 1084"/>
                  <a:gd name="GluePoint18Y" fmla="*/ 220000.2 h 755"/>
                  <a:gd name="GluePoint19X" fmla="*/ 0 w 1084"/>
                  <a:gd name="GluePoint19Y" fmla="*/ 200521.745695364 h 755"/>
                  <a:gd name="GluePoint20X" fmla="*/ 0 w 1084"/>
                  <a:gd name="GluePoint20Y" fmla="*/ 94567.5629139073 h 755"/>
                  <a:gd name="GluePoint21X" fmla="*/ 0 w 1084"/>
                  <a:gd name="GluePoint21Y" fmla="*/ 85590.7947019868 h 755"/>
                  <a:gd name="GluePoint22X" fmla="*/ 0 w 1084"/>
                  <a:gd name="GluePoint22Y" fmla="*/ 85590.7947019868 h 755"/>
                  <a:gd name="GluePoint23X" fmla="*/ 0 w 1084"/>
                  <a:gd name="GluePoint23Y" fmla="*/ 38925.7589403974 h 755"/>
                  <a:gd name="GluePoint24X" fmla="*/ 0 w 1084"/>
                  <a:gd name="GluePoint24Y" fmla="*/ 27070.4781456954 h 755"/>
                  <a:gd name="GluePoint25X" fmla="*/ 0.682656826568266 w 1084"/>
                  <a:gd name="GluePoint25Y" fmla="*/ 15066.5284768212 h 755"/>
                  <a:gd name="GluePoint26X" fmla="*/ 0.682656826568266 w 1084"/>
                  <a:gd name="GluePoint26Y" fmla="*/ 27070.4781456954 h 755"/>
                  <a:gd name="GluePoint27X" fmla="*/ 0.682656826568266 w 1084"/>
                  <a:gd name="GluePoint27Y" fmla="*/ 38925.7589403974 h 755"/>
                  <a:gd name="GluePoint28X" fmla="*/ 0.682656826568266 w 1084"/>
                  <a:gd name="GluePoint28Y" fmla="*/ 85590.7947019868 h 755"/>
                  <a:gd name="GluePoint29X" fmla="*/ 0.682656826568266 w 1084"/>
                  <a:gd name="GluePoint29Y" fmla="*/ 85590.7947019868 h 755"/>
                  <a:gd name="GluePoint30X" fmla="*/ 1.36531365313653 w 1084"/>
                  <a:gd name="GluePoint30Y" fmla="*/ 94567.5629139073 h 755"/>
                  <a:gd name="GluePoint31X" fmla="*/ 1.36531365313653 w 1084"/>
                  <a:gd name="GluePoint31Y" fmla="*/ 200521.745695364 h 755"/>
                  <a:gd name="GluePoint32X" fmla="*/ 1.36531365313653 w 1084"/>
                  <a:gd name="GluePoint32Y" fmla="*/ 220000.2 h 755"/>
                  <a:gd name="GluePoint33X" fmla="*/ 1.36531365313653 w 1084"/>
                  <a:gd name="GluePoint33Y" fmla="*/ 220000.2 h 755"/>
                  <a:gd name="GluePoint34X" fmla="*/ 1.36531365313653 w 1084"/>
                  <a:gd name="GluePoint34Y" fmla="*/ 208477.654304636 h 755"/>
                  <a:gd name="GluePoint35X" fmla="*/ 1.36531365313653 w 1084"/>
                  <a:gd name="GluePoint35Y" fmla="*/ 220000.2 h 755"/>
                  <a:gd name="GluePoint36X" fmla="*/ 1.36531365313653 w 1084"/>
                  <a:gd name="GluePoint36Y" fmla="*/ 220000.2 h 755"/>
                  <a:gd name="GluePoint37X" fmla="*/ 1.36531365313653 w 1084"/>
                  <a:gd name="GluePoint37Y" fmla="*/ 175569.445033113 h 755"/>
                  <a:gd name="GluePoint38X" fmla="*/ 1.36531365313653 w 1084"/>
                  <a:gd name="GluePoint38Y" fmla="*/ 80417.1178807947 h 755"/>
                  <a:gd name="GluePoint39X" fmla="*/ 1.36531365313653 w 1084"/>
                  <a:gd name="GluePoint39Y" fmla="*/ 61155.2953642384 h 755"/>
                  <a:gd name="GluePoint40X" fmla="*/ 0.682656826568266 w 1084"/>
                  <a:gd name="GluePoint40Y" fmla="*/ 61155.2953642384 h 755"/>
                  <a:gd name="GluePoint41X" fmla="*/ 0.682656826568266 w 1084"/>
                  <a:gd name="GluePoint41Y" fmla="*/ 25232.6476821192 h 755"/>
                  <a:gd name="GluePoint42X" fmla="*/ 0.682656826568266 w 1084"/>
                  <a:gd name="GluePoint42Y" fmla="*/ 12795.4344370861 h 755"/>
                  <a:gd name="GluePoint43X" fmla="*/ 0.682656826568266 w 1084"/>
                  <a:gd name="GluePoint43Y" fmla="*/ 11196.8900662252 h 755"/>
                  <a:gd name="GluePoint44X" fmla="*/ 0.682656826568266 w 1084"/>
                  <a:gd name="GluePoint44Y" fmla="*/ 11196.8900662252 h 755"/>
                  <a:gd name="GluePoint45X" fmla="*/ 0.682656826568266 w 1084"/>
                  <a:gd name="GluePoint45Y" fmla="*/ 0 h 755"/>
                  <a:gd name="GluePoint46X" fmla="*/ 0.682656826568266 w 1084"/>
                  <a:gd name="GluePoint46Y" fmla="*/ 2935.14834437086 h 755"/>
                  <a:gd name="GluePoint47X" fmla="*/ 0.682656826568266 w 1084"/>
                  <a:gd name="GluePoint47Y" fmla="*/ 2935.14834437086 h 755"/>
                  <a:gd name="GluePoint48X" fmla="*/ 0.682656826568266 w 1084"/>
                  <a:gd name="GluePoint48Y" fmla="*/ 12161.1139072848 h 755"/>
                  <a:gd name="GluePoint49X" fmla="*/ 0.682656826568266 w 1084"/>
                  <a:gd name="GluePoint49Y" fmla="*/ 12161.1139072848 h 75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Lst>
                <a:rect l="textAreaLeft" t="textAreaTop" r="textAreaRight" b="textAreaBottom"/>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solidFill>
                <a:schemeClr val="tx1"/>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rgbClr val="000000"/>
                  </a:solidFill>
                  <a:effectLst/>
                  <a:uFillTx/>
                  <a:latin typeface="Arial"/>
                  <a:ea typeface="微软雅黑"/>
                </a:endParaRPr>
              </a:p>
            </p:txBody>
          </p:sp>
          <p:sp>
            <p:nvSpPr>
              <p:cNvPr id="694" name="ïŝľîḑê 1"/>
              <p:cNvSpPr/>
              <p:nvPr/>
            </p:nvSpPr>
            <p:spPr>
              <a:xfrm>
                <a:off x="4764960" y="4547880"/>
                <a:ext cx="808560" cy="809640"/>
              </a:xfrm>
              <a:custGeom>
                <a:avLst/>
                <a:gdLst>
                  <a:gd name="textAreaLeft" fmla="*/ 0 w 808560"/>
                  <a:gd name="textAreaRight" fmla="*/ 814320 w 808560"/>
                  <a:gd name="textAreaTop" fmla="*/ 0 h 809640"/>
                  <a:gd name="textAreaBottom" fmla="*/ 815400 h 809640"/>
                  <a:gd name="GluePoint1X" fmla="*/ 1044.63178807947 w 2265"/>
                  <a:gd name="GluePoint1Y" fmla="*/ 0 h 2262"/>
                  <a:gd name="GluePoint2X" fmla="*/ 2098.19205298013 w 2265"/>
                  <a:gd name="GluePoint2Y" fmla="*/ 1090.18567639257 h 2262"/>
                  <a:gd name="GluePoint3X" fmla="*/ 1044.63178807947 w 2265"/>
                  <a:gd name="GluePoint3Y" fmla="*/ 2187.33421750663 h 2262"/>
                  <a:gd name="GluePoint4X" fmla="*/ 0 w 2265"/>
                  <a:gd name="GluePoint4Y" fmla="*/ 1090.18567639257 h 2262"/>
                  <a:gd name="GluePoint5X" fmla="*/ 1044.63178807947 w 2265"/>
                  <a:gd name="GluePoint5Y" fmla="*/ 0 h 2262"/>
                  <a:gd name="GluePoint6X" fmla="*/ 1044.63178807947 w 2265"/>
                  <a:gd name="GluePoint6Y" fmla="*/ 0 h 2262"/>
                  <a:gd name="GluePoint7X" fmla="*/ 1044.63178807947 w 2265"/>
                  <a:gd name="GluePoint7Y" fmla="*/ 27.8514588859416 h 2262"/>
                  <a:gd name="GluePoint8X" fmla="*/ 24.8013245033113 w 2265"/>
                  <a:gd name="GluePoint8Y" fmla="*/ 1090.18567639257 h 2262"/>
                  <a:gd name="GluePoint9X" fmla="*/ 1044.63178807947 w 2265"/>
                  <a:gd name="GluePoint9Y" fmla="*/ 2148.54111405836 h 2262"/>
                  <a:gd name="GluePoint10X" fmla="*/ 2060.4940397351 w 2265"/>
                  <a:gd name="GluePoint10Y" fmla="*/ 1090.18567639257 h 2262"/>
                  <a:gd name="GluePoint11X" fmla="*/ 1044.63178807947 w 2265"/>
                  <a:gd name="GluePoint11Y" fmla="*/ 27.8514588859416 h 226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solidFill>
                <a:schemeClr val="tx1"/>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rgbClr val="000000"/>
                  </a:solidFill>
                  <a:effectLst/>
                  <a:uFillTx/>
                  <a:latin typeface="Arial"/>
                  <a:ea typeface="微软雅黑"/>
                </a:endParaRPr>
              </a:p>
            </p:txBody>
          </p:sp>
          <p:sp>
            <p:nvSpPr>
              <p:cNvPr id="695" name="išlíḑe 1"/>
              <p:cNvSpPr/>
              <p:nvPr/>
            </p:nvSpPr>
            <p:spPr>
              <a:xfrm>
                <a:off x="4814280" y="4938120"/>
                <a:ext cx="706680" cy="369000"/>
              </a:xfrm>
              <a:custGeom>
                <a:avLst/>
                <a:gdLst>
                  <a:gd name="textAreaLeft" fmla="*/ 0 w 706680"/>
                  <a:gd name="textAreaRight" fmla="*/ 712440 w 706680"/>
                  <a:gd name="textAreaTop" fmla="*/ 0 h 369000"/>
                  <a:gd name="textAreaBottom" fmla="*/ 374760 h 369000"/>
                  <a:gd name="GluePoint1X" fmla="*/ 827381.694524496 w 1041"/>
                  <a:gd name="GluePoint1Y" fmla="*/ 0 h 1979"/>
                  <a:gd name="GluePoint2X" fmla="*/ 2125844.16522574 w 1041"/>
                  <a:gd name="GluePoint2Y" fmla="*/ 0 h 1979"/>
                  <a:gd name="GluePoint3X" fmla="*/ 2034524.76849183 w 1041"/>
                  <a:gd name="GluePoint3Y" fmla="*/ 0 h 1979"/>
                  <a:gd name="GluePoint4X" fmla="*/ 714988.445725264 w 1041"/>
                  <a:gd name="GluePoint4Y" fmla="*/ 0 h 1979"/>
                  <a:gd name="GluePoint5X" fmla="*/ 714988.445725264 w 1041"/>
                  <a:gd name="GluePoint5Y" fmla="*/ 0 h 1979"/>
                  <a:gd name="GluePoint6X" fmla="*/ 1921674.95100865 w 1041"/>
                  <a:gd name="GluePoint6Y" fmla="*/ 0 h 1979"/>
                  <a:gd name="GluePoint7X" fmla="*/ 714988.445725264 w 1041"/>
                  <a:gd name="GluePoint7Y" fmla="*/ 0 h 1979"/>
                  <a:gd name="GluePoint8X" fmla="*/ 2479966.00576369 w 1041"/>
                  <a:gd name="GluePoint8Y" fmla="*/ 0 h 1979"/>
                  <a:gd name="GluePoint9X" fmla="*/ 2556873.30259366 w 1041"/>
                  <a:gd name="GluePoint9Y" fmla="*/ 0 h 1979"/>
                  <a:gd name="GluePoint10X" fmla="*/ 1678563.44668588 w 1041"/>
                  <a:gd name="GluePoint10Y" fmla="*/ 0 h 1979"/>
                  <a:gd name="GluePoint11X" fmla="*/ 2285439.44668588 w 1041"/>
                  <a:gd name="GluePoint11Y" fmla="*/ 0 h 1979"/>
                  <a:gd name="GluePoint12X" fmla="*/ 4657526.95100865 w 1041"/>
                  <a:gd name="GluePoint12Y" fmla="*/ 0 h 1979"/>
                  <a:gd name="GluePoint13X" fmla="*/ 3725089.17963497 w 1041"/>
                  <a:gd name="GluePoint13Y" fmla="*/ 0 h 1979"/>
                  <a:gd name="GluePoint14X" fmla="*/ 1839300.14985591 w 1041"/>
                  <a:gd name="GluePoint14Y" fmla="*/ 0 h 1979"/>
                  <a:gd name="GluePoint15X" fmla="*/ 5182560.18443804 w 1041"/>
                  <a:gd name="GluePoint15Y" fmla="*/ 0 h 1979"/>
                  <a:gd name="GluePoint16X" fmla="*/ 5986351.23919308 w 1041"/>
                  <a:gd name="GluePoint16Y" fmla="*/ 0 h 1979"/>
                  <a:gd name="GluePoint17X" fmla="*/ 4863226.23631124 w 1041"/>
                  <a:gd name="GluePoint17Y" fmla="*/ 0 h 1979"/>
                  <a:gd name="GluePoint18X" fmla="*/ 4461017.52545629 w 1041"/>
                  <a:gd name="GluePoint18Y" fmla="*/ 0 h 1979"/>
                  <a:gd name="GluePoint19X" fmla="*/ 6591991.48511047 w 1041"/>
                  <a:gd name="GluePoint19Y" fmla="*/ 0 h 1979"/>
                  <a:gd name="GluePoint20X" fmla="*/ 7039962.71661864 w 1041"/>
                  <a:gd name="GluePoint20Y" fmla="*/ 0 h 1979"/>
                  <a:gd name="GluePoint21X" fmla="*/ 5294838.34774256 w 1041"/>
                  <a:gd name="GluePoint21Y" fmla="*/ 0 h 1979"/>
                  <a:gd name="GluePoint22X" fmla="*/ 5871194.0518732 w 1041"/>
                  <a:gd name="GluePoint22Y" fmla="*/ 0 h 1979"/>
                  <a:gd name="GluePoint23X" fmla="*/ 8480591.61959654 w 1041"/>
                  <a:gd name="GluePoint23Y" fmla="*/ 0 h 1979"/>
                  <a:gd name="GluePoint24X" fmla="*/ 10449115.8001921 w 1041"/>
                  <a:gd name="GluePoint24Y" fmla="*/ 0 h 1979"/>
                  <a:gd name="GluePoint25X" fmla="*/ 8244668.24207493 w 1041"/>
                  <a:gd name="GluePoint25Y" fmla="*/ 0 h 1979"/>
                  <a:gd name="GluePoint26X" fmla="*/ 13750577.1604227 w 1041"/>
                  <a:gd name="GluePoint26Y" fmla="*/ 0 h 1979"/>
                  <a:gd name="GluePoint27X" fmla="*/ 13830052.184438 w 1041"/>
                  <a:gd name="GluePoint27Y" fmla="*/ 0 h 1979"/>
                  <a:gd name="GluePoint28X" fmla="*/ 12177639.5581172 w 1041"/>
                  <a:gd name="GluePoint28Y" fmla="*/ 0 h 1979"/>
                  <a:gd name="GluePoint29X" fmla="*/ 12868080.8338136 w 1041"/>
                  <a:gd name="GluePoint29Y" fmla="*/ 0 h 1979"/>
                  <a:gd name="GluePoint30X" fmla="*/ 14485550.8626321 w 1041"/>
                  <a:gd name="GluePoint30Y" fmla="*/ 0 h 1979"/>
                  <a:gd name="GluePoint31X" fmla="*/ 16729118.0557157 w 1041"/>
                  <a:gd name="GluePoint31Y" fmla="*/ 0 h 1979"/>
                  <a:gd name="GluePoint32X" fmla="*/ 15446743.0278578 w 1041"/>
                  <a:gd name="GluePoint32Y" fmla="*/ 0 h 1979"/>
                  <a:gd name="GluePoint33X" fmla="*/ 18658692.3996158 w 1041"/>
                  <a:gd name="GluePoint33Y" fmla="*/ 0 h 1979"/>
                  <a:gd name="GluePoint34X" fmla="*/ 17427122.9010567 w 1041"/>
                  <a:gd name="GluePoint34Y" fmla="*/ 0 h 1979"/>
                  <a:gd name="GluePoint35X" fmla="*/ 20437187.7886647 w 1041"/>
                  <a:gd name="GluePoint35Y" fmla="*/ 0 h 1979"/>
                  <a:gd name="GluePoint36X" fmla="*/ 20116697.3256484 w 1041"/>
                  <a:gd name="GluePoint36Y" fmla="*/ 0 h 1979"/>
                  <a:gd name="GluePoint37X" fmla="*/ 19443966.0096062 w 1041"/>
                  <a:gd name="GluePoint37Y" fmla="*/ 0 h 1979"/>
                  <a:gd name="GluePoint38X" fmla="*/ 20437187.7886647 w 1041"/>
                  <a:gd name="GluePoint38Y" fmla="*/ 0 h 1979"/>
                  <a:gd name="GluePoint39X" fmla="*/ 20725193.9558117 w 1041"/>
                  <a:gd name="GluePoint39Y" fmla="*/ 0 h 1979"/>
                  <a:gd name="GluePoint40X" fmla="*/ 22049886.4860711 w 1041"/>
                  <a:gd name="GluePoint40Y" fmla="*/ 0 h 1979"/>
                  <a:gd name="GluePoint41X" fmla="*/ 22134053.6023055 w 1041"/>
                  <a:gd name="GluePoint41Y" fmla="*/ 0 h 1979"/>
                  <a:gd name="GluePoint42X" fmla="*/ 22005584.2305476 w 1041"/>
                  <a:gd name="GluePoint42Y" fmla="*/ 0 h 1979"/>
                  <a:gd name="GluePoint43X" fmla="*/ 24503894.1095101 w 1041"/>
                  <a:gd name="GluePoint43Y" fmla="*/ 0 h 1979"/>
                  <a:gd name="GluePoint44X" fmla="*/ 24468493.0566763 w 1041"/>
                  <a:gd name="GluePoint44Y" fmla="*/ 0 h 1979"/>
                  <a:gd name="GluePoint45X" fmla="*/ 23058241.0643612 w 1041"/>
                  <a:gd name="GluePoint45Y" fmla="*/ 0 h 1979"/>
                  <a:gd name="GluePoint46X" fmla="*/ 24503894.1095101 w 1041"/>
                  <a:gd name="GluePoint46Y" fmla="*/ 0 h 1979"/>
                  <a:gd name="GluePoint47X" fmla="*/ 26392799.8808838 w 1041"/>
                  <a:gd name="GluePoint47Y" fmla="*/ 0 h 1979"/>
                  <a:gd name="GluePoint48X" fmla="*/ 24663710.1287224 w 1041"/>
                  <a:gd name="GluePoint48Y" fmla="*/ 0 h 1979"/>
                  <a:gd name="GluePoint49X" fmla="*/ 25143439.29683 w 1041"/>
                  <a:gd name="GluePoint49Y" fmla="*/ 0 h 1979"/>
                  <a:gd name="GluePoint50X" fmla="*/ 26152544.7608069 w 1041"/>
                  <a:gd name="GluePoint50Y" fmla="*/ 0 h 1979"/>
                  <a:gd name="GluePoint51X" fmla="*/ 26196988.5148895 w 1041"/>
                  <a:gd name="GluePoint51Y" fmla="*/ 0 h 1979"/>
                  <a:gd name="GluePoint52X" fmla="*/ 25546970.5475504 w 1041"/>
                  <a:gd name="GluePoint52Y" fmla="*/ 0 h 1979"/>
                  <a:gd name="GluePoint53X" fmla="*/ 27494839.7118156 w 1041"/>
                  <a:gd name="GluePoint53Y" fmla="*/ 0 h 1979"/>
                  <a:gd name="GluePoint54X" fmla="*/ 26356657.3756004 w 1041"/>
                  <a:gd name="GluePoint54Y" fmla="*/ 0 h 1979"/>
                  <a:gd name="GluePoint55X" fmla="*/ 27765273.6445725 w 1041"/>
                  <a:gd name="GluePoint55Y" fmla="*/ 0 h 1979"/>
                  <a:gd name="GluePoint56X" fmla="*/ 27521656.518732 w 1041"/>
                  <a:gd name="GluePoint56Y" fmla="*/ 0 h 1979"/>
                  <a:gd name="GluePoint57X" fmla="*/ 28102147.7540826 w 1041"/>
                  <a:gd name="GluePoint57Y" fmla="*/ 0 h 1979"/>
                  <a:gd name="GluePoint58X" fmla="*/ 26524708.610951 w 1041"/>
                  <a:gd name="GluePoint58Y" fmla="*/ 0 h 1979"/>
                  <a:gd name="GluePoint59X" fmla="*/ 26524708.610951 w 1041"/>
                  <a:gd name="GluePoint59Y" fmla="*/ 0 h 1979"/>
                  <a:gd name="GluePoint60X" fmla="*/ 26679843.857829 w 1041"/>
                  <a:gd name="GluePoint60Y" fmla="*/ 0 h 197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Lst>
                <a:rect l="textAreaLeft" t="textAreaTop" r="textAreaRight" b="textAreaBottom"/>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solidFill>
                <a:schemeClr val="tx1"/>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rgbClr val="000000"/>
                  </a:solidFill>
                  <a:effectLst/>
                  <a:uFillTx/>
                  <a:latin typeface="Arial"/>
                  <a:ea typeface="微软雅黑"/>
                </a:endParaRPr>
              </a:p>
            </p:txBody>
          </p:sp>
          <p:sp>
            <p:nvSpPr>
              <p:cNvPr id="696" name="îṩḻîḓè 1"/>
              <p:cNvSpPr/>
              <p:nvPr/>
            </p:nvSpPr>
            <p:spPr>
              <a:xfrm>
                <a:off x="5102280" y="5166000"/>
                <a:ext cx="145080" cy="33480"/>
              </a:xfrm>
              <a:custGeom>
                <a:avLst/>
                <a:gdLst>
                  <a:gd name="textAreaLeft" fmla="*/ 0 w 145080"/>
                  <a:gd name="textAreaRight" fmla="*/ 150840 w 145080"/>
                  <a:gd name="textAreaTop" fmla="*/ 0 h 33480"/>
                  <a:gd name="textAreaBottom" fmla="*/ 39240 h 33480"/>
                  <a:gd name="GluePoint1X" fmla="*/ 0 w 109"/>
                  <a:gd name="GluePoint1Y" fmla="*/ 0 h 419"/>
                  <a:gd name="GluePoint2X" fmla="*/ 0 w 109"/>
                  <a:gd name="GluePoint2Y" fmla="*/ 0 h 419"/>
                  <a:gd name="GluePoint3X" fmla="*/ 0 w 109"/>
                  <a:gd name="GluePoint3Y" fmla="*/ 0 h 419"/>
                  <a:gd name="GluePoint4X" fmla="*/ 3436440734.49541 w 109"/>
                  <a:gd name="GluePoint4Y" fmla="*/ 0 h 419"/>
                  <a:gd name="GluePoint5X" fmla="*/ 780194859.376147 w 109"/>
                  <a:gd name="GluePoint5Y" fmla="*/ 0 h 419"/>
                  <a:gd name="GluePoint6X" fmla="*/ 0 w 109"/>
                  <a:gd name="GluePoint6Y" fmla="*/ 0 h 419"/>
                  <a:gd name="GluePoint7X" fmla="*/ 0 w 109"/>
                  <a:gd name="GluePoint7Y" fmla="*/ 0 h 419"/>
                  <a:gd name="GluePoint8X" fmla="*/ 0 w 109"/>
                  <a:gd name="GluePoint8Y" fmla="*/ 0 h 419"/>
                  <a:gd name="GluePoint9X" fmla="*/ 0 w 109"/>
                  <a:gd name="GluePoint9Y" fmla="*/ 0 h 419"/>
                  <a:gd name="GluePoint10X" fmla="*/ 7022886138.97248 w 109"/>
                  <a:gd name="GluePoint10Y" fmla="*/ 0 h 419"/>
                  <a:gd name="GluePoint11X" fmla="*/ 0 w 109"/>
                  <a:gd name="GluePoint11Y" fmla="*/ 0 h 419"/>
                  <a:gd name="GluePoint12X" fmla="*/ 0 w 109"/>
                  <a:gd name="GluePoint12Y" fmla="*/ 0 h 419"/>
                  <a:gd name="GluePoint13X" fmla="*/ 0 w 109"/>
                  <a:gd name="GluePoint13Y" fmla="*/ 0 h 419"/>
                  <a:gd name="GluePoint14X" fmla="*/ 0 w 109"/>
                  <a:gd name="GluePoint14Y" fmla="*/ 0 h 419"/>
                  <a:gd name="GluePoint15X" fmla="*/ 0 w 109"/>
                  <a:gd name="GluePoint15Y" fmla="*/ 0 h 419"/>
                  <a:gd name="GluePoint16X" fmla="*/ 0 w 109"/>
                  <a:gd name="GluePoint16Y" fmla="*/ 0 h 419"/>
                  <a:gd name="GluePoint17X" fmla="*/ 0 w 109"/>
                  <a:gd name="GluePoint17Y" fmla="*/ 0 h 419"/>
                  <a:gd name="GluePoint18X" fmla="*/ 0 w 109"/>
                  <a:gd name="GluePoint18Y" fmla="*/ 0 h 419"/>
                  <a:gd name="GluePoint19X" fmla="*/ 0 w 109"/>
                  <a:gd name="GluePoint19Y" fmla="*/ 0 h 419"/>
                  <a:gd name="GluePoint20X" fmla="*/ 0 w 109"/>
                  <a:gd name="GluePoint20Y" fmla="*/ 0 h 419"/>
                  <a:gd name="GluePoint21X" fmla="*/ 0 w 109"/>
                  <a:gd name="GluePoint21Y" fmla="*/ 0 h 419"/>
                  <a:gd name="GluePoint22X" fmla="*/ 0 w 109"/>
                  <a:gd name="GluePoint22Y" fmla="*/ 0 h 419"/>
                  <a:gd name="GluePoint23X" fmla="*/ 0 w 109"/>
                  <a:gd name="GluePoint23Y" fmla="*/ 0 h 419"/>
                  <a:gd name="GluePoint24X" fmla="*/ 0 w 109"/>
                  <a:gd name="GluePoint24Y" fmla="*/ 0 h 419"/>
                  <a:gd name="GluePoint25X" fmla="*/ 0 w 109"/>
                  <a:gd name="GluePoint25Y" fmla="*/ 0 h 419"/>
                  <a:gd name="GluePoint26X" fmla="*/ 0 w 109"/>
                  <a:gd name="GluePoint26Y" fmla="*/ 0 h 419"/>
                  <a:gd name="GluePoint27X" fmla="*/ 0 w 109"/>
                  <a:gd name="GluePoint27Y" fmla="*/ 0 h 419"/>
                  <a:gd name="GluePoint28X" fmla="*/ 0 w 109"/>
                  <a:gd name="GluePoint28Y" fmla="*/ 0 h 419"/>
                  <a:gd name="GluePoint29X" fmla="*/ 0 w 109"/>
                  <a:gd name="GluePoint29Y" fmla="*/ 0 h 419"/>
                  <a:gd name="GluePoint30X" fmla="*/ 0 w 109"/>
                  <a:gd name="GluePoint30Y" fmla="*/ 0 h 419"/>
                  <a:gd name="GluePoint31X" fmla="*/ 0 w 109"/>
                  <a:gd name="GluePoint31Y" fmla="*/ 0 h 419"/>
                  <a:gd name="GluePoint32X" fmla="*/ 0 w 109"/>
                  <a:gd name="GluePoint32Y" fmla="*/ 0 h 419"/>
                  <a:gd name="GluePoint33X" fmla="*/ 0 w 109"/>
                  <a:gd name="GluePoint33Y" fmla="*/ 0 h 419"/>
                  <a:gd name="GluePoint34X" fmla="*/ 0 w 109"/>
                  <a:gd name="GluePoint34Y" fmla="*/ 0 h 419"/>
                  <a:gd name="GluePoint35X" fmla="*/ 0 w 109"/>
                  <a:gd name="GluePoint35Y" fmla="*/ 0 h 419"/>
                  <a:gd name="GluePoint36X" fmla="*/ 0 w 109"/>
                  <a:gd name="GluePoint36Y" fmla="*/ 0 h 419"/>
                  <a:gd name="GluePoint37X" fmla="*/ 0 w 109"/>
                  <a:gd name="GluePoint37Y" fmla="*/ 0 h 419"/>
                  <a:gd name="GluePoint38X" fmla="*/ 0 w 109"/>
                  <a:gd name="GluePoint38Y" fmla="*/ 0 h 419"/>
                  <a:gd name="GluePoint39X" fmla="*/ 0 w 109"/>
                  <a:gd name="GluePoint39Y" fmla="*/ 0 h 419"/>
                  <a:gd name="GluePoint40X" fmla="*/ 0 w 109"/>
                  <a:gd name="GluePoint40Y" fmla="*/ 0 h 419"/>
                  <a:gd name="GluePoint41X" fmla="*/ 0 w 109"/>
                  <a:gd name="GluePoint41Y" fmla="*/ 0 h 419"/>
                  <a:gd name="GluePoint42X" fmla="*/ 0 w 109"/>
                  <a:gd name="GluePoint42Y" fmla="*/ 0 h 419"/>
                  <a:gd name="GluePoint43X" fmla="*/ 0 w 109"/>
                  <a:gd name="GluePoint43Y" fmla="*/ 0 h 419"/>
                  <a:gd name="GluePoint44X" fmla="*/ 0 w 109"/>
                  <a:gd name="GluePoint44Y" fmla="*/ 0 h 419"/>
                  <a:gd name="GluePoint45X" fmla="*/ 0 w 109"/>
                  <a:gd name="GluePoint45Y" fmla="*/ 0 h 419"/>
                  <a:gd name="GluePoint46X" fmla="*/ 0 w 109"/>
                  <a:gd name="GluePoint46Y" fmla="*/ 0 h 419"/>
                  <a:gd name="GluePoint47X" fmla="*/ 0 w 109"/>
                  <a:gd name="GluePoint47Y" fmla="*/ 0 h 419"/>
                  <a:gd name="GluePoint48X" fmla="*/ 0 w 109"/>
                  <a:gd name="GluePoint48Y" fmla="*/ 0 h 419"/>
                  <a:gd name="GluePoint49X" fmla="*/ 0 w 109"/>
                  <a:gd name="GluePoint49Y" fmla="*/ 0 h 419"/>
                  <a:gd name="GluePoint50X" fmla="*/ 0 w 109"/>
                  <a:gd name="GluePoint50Y" fmla="*/ 0 h 419"/>
                  <a:gd name="GluePoint51X" fmla="*/ 0 w 109"/>
                  <a:gd name="GluePoint51Y" fmla="*/ 0 h 419"/>
                  <a:gd name="GluePoint52X" fmla="*/ 0 w 109"/>
                  <a:gd name="GluePoint52Y" fmla="*/ 0 h 419"/>
                  <a:gd name="GluePoint53X" fmla="*/ 0 w 109"/>
                  <a:gd name="GluePoint53Y" fmla="*/ 0 h 419"/>
                  <a:gd name="GluePoint54X" fmla="*/ 0 w 109"/>
                  <a:gd name="GluePoint54Y" fmla="*/ 0 h 419"/>
                  <a:gd name="GluePoint55X" fmla="*/ 0 w 109"/>
                  <a:gd name="GluePoint55Y" fmla="*/ 0 h 419"/>
                  <a:gd name="GluePoint56X" fmla="*/ 0 w 109"/>
                  <a:gd name="GluePoint56Y" fmla="*/ 0 h 419"/>
                  <a:gd name="GluePoint57X" fmla="*/ 0 w 109"/>
                  <a:gd name="GluePoint57Y" fmla="*/ 0 h 419"/>
                  <a:gd name="GluePoint58X" fmla="*/ 0 w 109"/>
                  <a:gd name="GluePoint58Y" fmla="*/ 0 h 419"/>
                  <a:gd name="GluePoint59X" fmla="*/ 0 w 109"/>
                  <a:gd name="GluePoint59Y" fmla="*/ 0 h 419"/>
                  <a:gd name="GluePoint60X" fmla="*/ 0 w 109"/>
                  <a:gd name="GluePoint60Y" fmla="*/ 0 h 419"/>
                  <a:gd name="GluePoint61X" fmla="*/ 0 w 109"/>
                  <a:gd name="GluePoint61Y" fmla="*/ 0 h 41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Lst>
                <a:rect l="textAreaLeft" t="textAreaTop" r="textAreaRight" b="textAreaBottom"/>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solidFill>
                <a:schemeClr val="tx1"/>
              </a:solidFill>
              <a:ln w="0">
                <a:noFill/>
              </a:ln>
            </p:spPr>
            <p:style>
              <a:lnRef idx="0"/>
              <a:fillRef idx="0"/>
              <a:effectRef idx="0"/>
              <a:fontRef idx="minor"/>
            </p:style>
            <p:txBody>
              <a:bodyPr lIns="90000" rIns="90000" tIns="-5760" bIns="-5760" anchor="ctr">
                <a:noAutofit/>
              </a:bodyPr>
              <a:p>
                <a:pPr>
                  <a:lnSpc>
                    <a:spcPct val="100000"/>
                  </a:lnSpc>
                </a:pPr>
                <a:endParaRPr b="0" lang="en-US" sz="1800" strike="noStrike" u="none">
                  <a:solidFill>
                    <a:srgbClr val="000000"/>
                  </a:solidFill>
                  <a:effectLst/>
                  <a:uFillTx/>
                  <a:latin typeface="Arial"/>
                  <a:ea typeface="微软雅黑"/>
                </a:endParaRPr>
              </a:p>
            </p:txBody>
          </p:sp>
          <p:sp>
            <p:nvSpPr>
              <p:cNvPr id="697" name="ïsļîḑè 1"/>
              <p:cNvSpPr/>
              <p:nvPr/>
            </p:nvSpPr>
            <p:spPr>
              <a:xfrm>
                <a:off x="4903920" y="4687200"/>
                <a:ext cx="529920" cy="498240"/>
              </a:xfrm>
              <a:custGeom>
                <a:avLst/>
                <a:gdLst>
                  <a:gd name="textAreaLeft" fmla="*/ 0 w 529920"/>
                  <a:gd name="textAreaRight" fmla="*/ 535680 w 529920"/>
                  <a:gd name="textAreaTop" fmla="*/ 0 h 498240"/>
                  <a:gd name="textAreaBottom" fmla="*/ 504000 h 498240"/>
                  <a:gd name="GluePoint1X" fmla="*/ 1702.36714285714 w 1400"/>
                  <a:gd name="GluePoint1Y" fmla="*/ 0 h 1488"/>
                  <a:gd name="GluePoint2X" fmla="*/ 3412.09928571429 w 1400"/>
                  <a:gd name="GluePoint2Y" fmla="*/ 268.064516129032 h 1488"/>
                  <a:gd name="GluePoint3X" fmla="*/ 2528.29928571429 w 1400"/>
                  <a:gd name="GluePoint3Y" fmla="*/ 510.997983870968 h 1488"/>
                  <a:gd name="GluePoint4X" fmla="*/ 2492.52642857143 w 1400"/>
                  <a:gd name="GluePoint4Y" fmla="*/ 498.897849462366 h 1488"/>
                  <a:gd name="GluePoint5X" fmla="*/ 3341.60571428571 w 1400"/>
                  <a:gd name="GluePoint5Y" fmla="*/ 268.064516129032 h 1488"/>
                  <a:gd name="GluePoint6X" fmla="*/ 1702.36714285714 w 1400"/>
                  <a:gd name="GluePoint6Y" fmla="*/ 9.30779569892473 h 1488"/>
                  <a:gd name="GluePoint7X" fmla="*/ 56.8157142857143 w 1400"/>
                  <a:gd name="GluePoint7Y" fmla="*/ 268.064516129032 h 1488"/>
                  <a:gd name="GluePoint8X" fmla="*/ 914.312142857143 w 1400"/>
                  <a:gd name="GluePoint8Y" fmla="*/ 498.897849462366 h 1488"/>
                  <a:gd name="GluePoint9X" fmla="*/ 884.852142857143 w 1400"/>
                  <a:gd name="GluePoint9Y" fmla="*/ 510.997983870968 h 1488"/>
                  <a:gd name="GluePoint10X" fmla="*/ 0 w 1400"/>
                  <a:gd name="GluePoint10Y" fmla="*/ 268.064516129032 h 1488"/>
                  <a:gd name="GluePoint11X" fmla="*/ 1702.36714285714 w 1400"/>
                  <a:gd name="GluePoint11Y" fmla="*/ 0 h 1488"/>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solidFill>
                <a:schemeClr val="tx1"/>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rgbClr val="000000"/>
                  </a:solidFill>
                  <a:effectLst/>
                  <a:uFillTx/>
                  <a:latin typeface="Arial"/>
                  <a:ea typeface="微软雅黑"/>
                </a:endParaRPr>
              </a:p>
            </p:txBody>
          </p:sp>
        </p:grpSp>
        <p:sp>
          <p:nvSpPr>
            <p:cNvPr id="698" name="íšľïḋé 1"/>
            <p:cNvSpPr/>
            <p:nvPr/>
          </p:nvSpPr>
          <p:spPr>
            <a:xfrm>
              <a:off x="5713560" y="5155920"/>
              <a:ext cx="1707840" cy="96120"/>
            </a:xfrm>
            <a:custGeom>
              <a:avLst/>
              <a:gdLst>
                <a:gd name="textAreaLeft" fmla="*/ 0 w 1707840"/>
                <a:gd name="textAreaRight" fmla="*/ 1713600 w 1707840"/>
                <a:gd name="textAreaTop" fmla="*/ 0 h 96120"/>
                <a:gd name="textAreaBottom" fmla="*/ 101880 h 96120"/>
                <a:gd name="GluePoint1X" fmla="*/ 0 w 283"/>
                <a:gd name="GluePoint1Y" fmla="*/ 0 h 4760"/>
                <a:gd name="GluePoint2X" fmla="*/ 0 w 283"/>
                <a:gd name="GluePoint2Y" fmla="*/ 0 h 4760"/>
                <a:gd name="GluePoint3X" fmla="*/ 0 w 283"/>
                <a:gd name="GluePoint3Y" fmla="*/ 0 h 4760"/>
                <a:gd name="GluePoint4X" fmla="*/ 0 w 283"/>
                <a:gd name="GluePoint4Y" fmla="*/ 0 h 4760"/>
                <a:gd name="GluePoint5X" fmla="*/ 0 w 283"/>
                <a:gd name="GluePoint5Y" fmla="*/ 0 h 4760"/>
                <a:gd name="GluePoint6X" fmla="*/ 0 w 283"/>
                <a:gd name="GluePoint6Y" fmla="*/ 0 h 4760"/>
                <a:gd name="GluePoint7X" fmla="*/ 0 w 283"/>
                <a:gd name="GluePoint7Y" fmla="*/ 0 h 4760"/>
                <a:gd name="GluePoint8X" fmla="*/ 0 w 283"/>
                <a:gd name="GluePoint8Y" fmla="*/ 0 h 4760"/>
                <a:gd name="GluePoint9X" fmla="*/ 0 w 283"/>
                <a:gd name="GluePoint9Y" fmla="*/ 0 h 4760"/>
                <a:gd name="GluePoint10X" fmla="*/ 0 w 283"/>
                <a:gd name="GluePoint10Y" fmla="*/ 0 h 4760"/>
                <a:gd name="GluePoint11X" fmla="*/ 0 w 283"/>
                <a:gd name="GluePoint11Y" fmla="*/ 0 h 4760"/>
                <a:gd name="GluePoint12X" fmla="*/ 0 w 283"/>
                <a:gd name="GluePoint12Y" fmla="*/ 0 h 4760"/>
                <a:gd name="GluePoint13X" fmla="*/ 0 w 283"/>
                <a:gd name="GluePoint13Y" fmla="*/ 0 h 4760"/>
                <a:gd name="GluePoint14X" fmla="*/ 0 w 283"/>
                <a:gd name="GluePoint14Y" fmla="*/ 0 h 4760"/>
                <a:gd name="GluePoint15X" fmla="*/ 0 w 283"/>
                <a:gd name="GluePoint15Y" fmla="*/ 0 h 4760"/>
                <a:gd name="GluePoint16X" fmla="*/ 0 w 283"/>
                <a:gd name="GluePoint16Y" fmla="*/ 0 h 4760"/>
                <a:gd name="GluePoint17X" fmla="*/ 0 w 283"/>
                <a:gd name="GluePoint17Y" fmla="*/ 0 h 4760"/>
                <a:gd name="GluePoint18X" fmla="*/ 0 w 283"/>
                <a:gd name="GluePoint18Y" fmla="*/ 0 h 4760"/>
                <a:gd name="GluePoint19X" fmla="*/ 0 w 283"/>
                <a:gd name="GluePoint19Y" fmla="*/ 0 h 4760"/>
                <a:gd name="GluePoint20X" fmla="*/ 0 w 283"/>
                <a:gd name="GluePoint20Y" fmla="*/ 0 h 4760"/>
                <a:gd name="GluePoint21X" fmla="*/ 0 w 283"/>
                <a:gd name="GluePoint21Y" fmla="*/ 0 h 4760"/>
                <a:gd name="GluePoint22X" fmla="*/ 0 w 283"/>
                <a:gd name="GluePoint22Y" fmla="*/ 0 h 4760"/>
                <a:gd name="GluePoint23X" fmla="*/ 0 w 283"/>
                <a:gd name="GluePoint23Y" fmla="*/ 0 h 4760"/>
                <a:gd name="GluePoint24X" fmla="*/ 0 w 283"/>
                <a:gd name="GluePoint24Y" fmla="*/ 0 h 4760"/>
                <a:gd name="GluePoint25X" fmla="*/ 0 w 283"/>
                <a:gd name="GluePoint25Y" fmla="*/ 0 h 4760"/>
                <a:gd name="GluePoint26X" fmla="*/ 0 w 283"/>
                <a:gd name="GluePoint26Y" fmla="*/ 0 h 4760"/>
                <a:gd name="GluePoint27X" fmla="*/ 0 w 283"/>
                <a:gd name="GluePoint27Y" fmla="*/ 0 h 4760"/>
                <a:gd name="GluePoint28X" fmla="*/ 0 w 283"/>
                <a:gd name="GluePoint28Y" fmla="*/ 0 h 4760"/>
                <a:gd name="GluePoint29X" fmla="*/ 0 w 283"/>
                <a:gd name="GluePoint29Y" fmla="*/ 0 h 4760"/>
                <a:gd name="GluePoint30X" fmla="*/ 0 w 283"/>
                <a:gd name="GluePoint30Y" fmla="*/ 0 h 4760"/>
                <a:gd name="GluePoint31X" fmla="*/ 0 w 283"/>
                <a:gd name="GluePoint31Y" fmla="*/ 0 h 4760"/>
                <a:gd name="GluePoint32X" fmla="*/ 0 w 283"/>
                <a:gd name="GluePoint32Y" fmla="*/ 0 h 4760"/>
                <a:gd name="GluePoint33X" fmla="*/ 0 w 283"/>
                <a:gd name="GluePoint33Y" fmla="*/ 0 h 4760"/>
                <a:gd name="GluePoint34X" fmla="*/ 0 w 283"/>
                <a:gd name="GluePoint34Y" fmla="*/ 0 h 4760"/>
                <a:gd name="GluePoint35X" fmla="*/ 0 w 283"/>
                <a:gd name="GluePoint35Y" fmla="*/ 0 h 4760"/>
                <a:gd name="GluePoint36X" fmla="*/ 0 w 283"/>
                <a:gd name="GluePoint36Y" fmla="*/ 0 h 4760"/>
                <a:gd name="GluePoint37X" fmla="*/ 0 w 283"/>
                <a:gd name="GluePoint37Y" fmla="*/ 0 h 4760"/>
                <a:gd name="GluePoint38X" fmla="*/ 0 w 283"/>
                <a:gd name="GluePoint38Y" fmla="*/ 0 h 4760"/>
                <a:gd name="GluePoint39X" fmla="*/ 0 w 283"/>
                <a:gd name="GluePoint39Y" fmla="*/ 0 h 4760"/>
                <a:gd name="GluePoint40X" fmla="*/ 0 w 283"/>
                <a:gd name="GluePoint40Y" fmla="*/ 0 h 4760"/>
                <a:gd name="GluePoint41X" fmla="*/ 0 w 283"/>
                <a:gd name="GluePoint41Y" fmla="*/ 0 h 4760"/>
                <a:gd name="GluePoint42X" fmla="*/ 0 w 283"/>
                <a:gd name="GluePoint42Y" fmla="*/ 0 h 4760"/>
                <a:gd name="GluePoint43X" fmla="*/ 0 w 283"/>
                <a:gd name="GluePoint43Y" fmla="*/ 0 h 4760"/>
                <a:gd name="GluePoint44X" fmla="*/ 0 w 283"/>
                <a:gd name="GluePoint44Y" fmla="*/ 0 h 4760"/>
                <a:gd name="GluePoint45X" fmla="*/ 0 w 283"/>
                <a:gd name="GluePoint45Y" fmla="*/ 0 h 4760"/>
                <a:gd name="GluePoint46X" fmla="*/ 0 w 283"/>
                <a:gd name="GluePoint46Y" fmla="*/ 0 h 4760"/>
                <a:gd name="GluePoint47X" fmla="*/ 0 w 283"/>
                <a:gd name="GluePoint47Y" fmla="*/ 0 h 4760"/>
                <a:gd name="GluePoint48X" fmla="*/ 0 w 283"/>
                <a:gd name="GluePoint48Y" fmla="*/ 0 h 4760"/>
                <a:gd name="GluePoint49X" fmla="*/ 0 w 283"/>
                <a:gd name="GluePoint49Y" fmla="*/ 0 h 4760"/>
                <a:gd name="GluePoint50X" fmla="*/ 0 w 283"/>
                <a:gd name="GluePoint50Y" fmla="*/ 0 h 4760"/>
                <a:gd name="GluePoint51X" fmla="*/ 0 w 283"/>
                <a:gd name="GluePoint51Y" fmla="*/ 0 h 4760"/>
                <a:gd name="GluePoint52X" fmla="*/ 0 w 283"/>
                <a:gd name="GluePoint52Y" fmla="*/ 0 h 4760"/>
                <a:gd name="GluePoint53X" fmla="*/ 0 w 283"/>
                <a:gd name="GluePoint53Y" fmla="*/ 0 h 4760"/>
                <a:gd name="GluePoint54X" fmla="*/ 0 w 283"/>
                <a:gd name="GluePoint54Y" fmla="*/ 0 h 4760"/>
                <a:gd name="GluePoint55X" fmla="*/ 0 w 283"/>
                <a:gd name="GluePoint55Y" fmla="*/ 0 h 4760"/>
                <a:gd name="GluePoint56X" fmla="*/ 0 w 283"/>
                <a:gd name="GluePoint56Y" fmla="*/ 0 h 4760"/>
                <a:gd name="GluePoint57X" fmla="*/ 0 w 283"/>
                <a:gd name="GluePoint57Y" fmla="*/ 0 h 4760"/>
                <a:gd name="GluePoint58X" fmla="*/ 0 w 283"/>
                <a:gd name="GluePoint58Y" fmla="*/ 0 h 4760"/>
                <a:gd name="GluePoint59X" fmla="*/ 0 w 283"/>
                <a:gd name="GluePoint59Y" fmla="*/ 0 h 4760"/>
                <a:gd name="GluePoint60X" fmla="*/ 0 w 283"/>
                <a:gd name="GluePoint60Y" fmla="*/ 0 h 4760"/>
                <a:gd name="GluePoint61X" fmla="*/ 0 w 283"/>
                <a:gd name="GluePoint61Y" fmla="*/ 0 h 4760"/>
                <a:gd name="GluePoint62X" fmla="*/ 0 w 283"/>
                <a:gd name="GluePoint62Y" fmla="*/ 0 h 476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 ang="0">
                  <a:pos x="GluePoint62X" y="GluePoint62Y"/>
                </a:cxn>
              </a:cxnLst>
              <a:rect l="textAreaLeft" t="textAreaTop" r="textAreaRight" b="textAreaBottom"/>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chemeClr val="tx1"/>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rgbClr val="000000"/>
                </a:solidFill>
                <a:effectLst/>
                <a:uFillTx/>
                <a:latin typeface="Arial"/>
                <a:ea typeface="微软雅黑"/>
              </a:endParaRPr>
            </a:p>
          </p:txBody>
        </p:sp>
        <p:grpSp>
          <p:nvGrpSpPr>
            <p:cNvPr id="699" name="í$ļîdé 1"/>
            <p:cNvGrpSpPr/>
            <p:nvPr/>
          </p:nvGrpSpPr>
          <p:grpSpPr>
            <a:xfrm>
              <a:off x="5793120" y="4649760"/>
              <a:ext cx="1541160" cy="407880"/>
              <a:chOff x="5793120" y="4649760"/>
              <a:chExt cx="1541160" cy="407880"/>
            </a:xfrm>
          </p:grpSpPr>
          <p:sp>
            <p:nvSpPr>
              <p:cNvPr id="700" name="ís1ïḋe 1"/>
              <p:cNvSpPr/>
              <p:nvPr/>
            </p:nvSpPr>
            <p:spPr>
              <a:xfrm>
                <a:off x="5793120" y="4788720"/>
                <a:ext cx="405720" cy="199800"/>
              </a:xfrm>
              <a:custGeom>
                <a:avLst/>
                <a:gdLst>
                  <a:gd name="textAreaLeft" fmla="*/ 0 w 405720"/>
                  <a:gd name="textAreaRight" fmla="*/ 411480 w 405720"/>
                  <a:gd name="textAreaTop" fmla="*/ 0 h 199800"/>
                  <a:gd name="textAreaBottom" fmla="*/ 205560 h 199800"/>
                  <a:gd name="GluePoint1X" fmla="*/ 5161405.99649737 w 571"/>
                  <a:gd name="GluePoint1Y" fmla="*/ 0 h 1143"/>
                  <a:gd name="GluePoint2X" fmla="*/ 3907494.72504378 w 571"/>
                  <a:gd name="GluePoint2Y" fmla="*/ 0 h 1143"/>
                  <a:gd name="GluePoint3X" fmla="*/ 1904038.31873905 w 571"/>
                  <a:gd name="GluePoint3Y" fmla="*/ 0 h 1143"/>
                  <a:gd name="GluePoint4X" fmla="*/ 0 w 571"/>
                  <a:gd name="GluePoint4Y" fmla="*/ 0 h 1143"/>
                  <a:gd name="GluePoint5X" fmla="*/ 2830007.78984238 w 571"/>
                  <a:gd name="GluePoint5Y" fmla="*/ 0 h 1143"/>
                  <a:gd name="GluePoint6X" fmla="*/ 5820217.26094571 w 571"/>
                  <a:gd name="GluePoint6Y" fmla="*/ 0 h 1143"/>
                  <a:gd name="GluePoint7X" fmla="*/ 5401342.06654991 w 571"/>
                  <a:gd name="GluePoint7Y" fmla="*/ 0 h 1143"/>
                  <a:gd name="GluePoint8X" fmla="*/ 10984677.352014 w 571"/>
                  <a:gd name="GluePoint8Y" fmla="*/ 0 h 1143"/>
                  <a:gd name="GluePoint9X" fmla="*/ 18275605.1138354 w 571"/>
                  <a:gd name="GluePoint9Y" fmla="*/ 0 h 1143"/>
                  <a:gd name="GluePoint10X" fmla="*/ 18604141.5341506 w 571"/>
                  <a:gd name="GluePoint10Y" fmla="*/ 0 h 1143"/>
                  <a:gd name="GluePoint11X" fmla="*/ 15919428.441331 w 571"/>
                  <a:gd name="GluePoint11Y" fmla="*/ 0 h 1143"/>
                  <a:gd name="GluePoint12X" fmla="*/ 14936474.2276708 w 571"/>
                  <a:gd name="GluePoint12Y" fmla="*/ 0 h 1143"/>
                  <a:gd name="GluePoint13X" fmla="*/ 13826678.290718 w 571"/>
                  <a:gd name="GluePoint13Y" fmla="*/ 0 h 1143"/>
                  <a:gd name="GluePoint14X" fmla="*/ 11763848.7845884 w 571"/>
                  <a:gd name="GluePoint14Y" fmla="*/ 0 h 1143"/>
                  <a:gd name="GluePoint15X" fmla="*/ 12512736.084063 w 571"/>
                  <a:gd name="GluePoint15Y" fmla="*/ 0 h 1143"/>
                  <a:gd name="GluePoint16X" fmla="*/ 12987582.5989492 w 571"/>
                  <a:gd name="GluePoint16Y" fmla="*/ 0 h 1143"/>
                  <a:gd name="GluePoint17X" fmla="*/ 10509459.4465849 w 571"/>
                  <a:gd name="GluePoint17Y" fmla="*/ 0 h 1143"/>
                  <a:gd name="GluePoint18X" fmla="*/ 8981454.0525394 w 571"/>
                  <a:gd name="GluePoint18Y" fmla="*/ 0 h 1143"/>
                  <a:gd name="GluePoint19X" fmla="*/ 10149410.1436077 w 571"/>
                  <a:gd name="GluePoint19Y" fmla="*/ 0 h 1143"/>
                  <a:gd name="GluePoint20X" fmla="*/ 13347971.6847636 w 571"/>
                  <a:gd name="GluePoint20Y" fmla="*/ 0 h 1143"/>
                  <a:gd name="GluePoint21X" fmla="*/ 16849319.2434326 w 571"/>
                  <a:gd name="GluePoint21Y" fmla="*/ 0 h 1143"/>
                  <a:gd name="GluePoint22X" fmla="*/ 18754651.502627 w 571"/>
                  <a:gd name="GluePoint22Y" fmla="*/ 0 h 1143"/>
                  <a:gd name="GluePoint23X" fmla="*/ 23360587.6287215 w 571"/>
                  <a:gd name="GluePoint23Y" fmla="*/ 0 h 1143"/>
                  <a:gd name="GluePoint24X" fmla="*/ 30796857.4991243 w 571"/>
                  <a:gd name="GluePoint24Y" fmla="*/ 0 h 1143"/>
                  <a:gd name="GluePoint25X" fmla="*/ 33729106.3397548 w 571"/>
                  <a:gd name="GluePoint25Y" fmla="*/ 0 h 1143"/>
                  <a:gd name="GluePoint26X" fmla="*/ 28104854.8791594 w 571"/>
                  <a:gd name="GluePoint26Y" fmla="*/ 0 h 1143"/>
                  <a:gd name="GluePoint27X" fmla="*/ 16099580.5113835 w 571"/>
                  <a:gd name="GluePoint27Y" fmla="*/ 0 h 1143"/>
                  <a:gd name="GluePoint28X" fmla="*/ 7735681.76532399 w 571"/>
                  <a:gd name="GluePoint28Y" fmla="*/ 0 h 1143"/>
                  <a:gd name="GluePoint29X" fmla="*/ 5161405.99649737 w 571"/>
                  <a:gd name="GluePoint29Y" fmla="*/ 0 h 1143"/>
                  <a:gd name="GluePoint30X" fmla="*/ 5161405.99649737 w 571"/>
                  <a:gd name="GluePoint30Y" fmla="*/ 0 h 1143"/>
                  <a:gd name="GluePoint31X" fmla="*/ 17028979.4185639 w 571"/>
                  <a:gd name="GluePoint31Y" fmla="*/ 0 h 1143"/>
                  <a:gd name="GluePoint32X" fmla="*/ 16190008.1821366 w 571"/>
                  <a:gd name="GluePoint32Y" fmla="*/ 0 h 1143"/>
                  <a:gd name="GluePoint33X" fmla="*/ 20338932.441331 w 571"/>
                  <a:gd name="GluePoint33Y" fmla="*/ 0 h 1143"/>
                  <a:gd name="GluePoint34X" fmla="*/ 20428773.3940455 w 571"/>
                  <a:gd name="GluePoint34Y" fmla="*/ 0 h 1143"/>
                  <a:gd name="GluePoint35X" fmla="*/ 19499558.206655 w 571"/>
                  <a:gd name="GluePoint35Y" fmla="*/ 0 h 1143"/>
                  <a:gd name="GluePoint36X" fmla="*/ 23685346.9281961 w 571"/>
                  <a:gd name="GluePoint36Y" fmla="*/ 0 h 1143"/>
                  <a:gd name="GluePoint37X" fmla="*/ 29782773.6462347 w 571"/>
                  <a:gd name="GluePoint37Y" fmla="*/ 0 h 1143"/>
                  <a:gd name="GluePoint38X" fmla="*/ 25597016.5323993 w 571"/>
                  <a:gd name="GluePoint38Y" fmla="*/ 0 h 1143"/>
                  <a:gd name="GluePoint39X" fmla="*/ 20757309.8143608 w 571"/>
                  <a:gd name="GluePoint39Y" fmla="*/ 0 h 1143"/>
                  <a:gd name="GluePoint40X" fmla="*/ 19084398.8931699 w 571"/>
                  <a:gd name="GluePoint40Y" fmla="*/ 0 h 1143"/>
                  <a:gd name="GluePoint41X" fmla="*/ 17028979.4185639 w 571"/>
                  <a:gd name="GluePoint41Y" fmla="*/ 0 h 114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Lst>
                <a:rect l="textAreaLeft" t="textAreaTop" r="textAreaRight" b="textAreaBottom"/>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solidFill>
                <a:schemeClr val="tx1"/>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rgbClr val="000000"/>
                  </a:solidFill>
                  <a:effectLst/>
                  <a:uFillTx/>
                  <a:latin typeface="Arial"/>
                  <a:ea typeface="微软雅黑"/>
                </a:endParaRPr>
              </a:p>
            </p:txBody>
          </p:sp>
          <p:sp>
            <p:nvSpPr>
              <p:cNvPr id="701" name="îślïḍê 1"/>
              <p:cNvSpPr/>
              <p:nvPr/>
            </p:nvSpPr>
            <p:spPr>
              <a:xfrm>
                <a:off x="6345720" y="4697280"/>
                <a:ext cx="232560" cy="360360"/>
              </a:xfrm>
              <a:custGeom>
                <a:avLst/>
                <a:gdLst>
                  <a:gd name="textAreaLeft" fmla="*/ 0 w 232560"/>
                  <a:gd name="textAreaRight" fmla="*/ 238320 w 232560"/>
                  <a:gd name="textAreaTop" fmla="*/ 0 h 360360"/>
                  <a:gd name="textAreaBottom" fmla="*/ 366120 h 360360"/>
                  <a:gd name="GluePoint1X" fmla="*/ 0 w 1017"/>
                  <a:gd name="GluePoint1Y" fmla="*/ 134573.746223565 h 662"/>
                  <a:gd name="GluePoint2X" fmla="*/ 0 w 1017"/>
                  <a:gd name="GluePoint2Y" fmla="*/ 175256.157099698 h 662"/>
                  <a:gd name="GluePoint3X" fmla="*/ 0 w 1017"/>
                  <a:gd name="GluePoint3Y" fmla="*/ 258302.583081571 h 662"/>
                  <a:gd name="GluePoint4X" fmla="*/ 0 w 1017"/>
                  <a:gd name="GluePoint4Y" fmla="*/ 424442.356495468 h 662"/>
                  <a:gd name="GluePoint5X" fmla="*/ 0 w 1017"/>
                  <a:gd name="GluePoint5Y" fmla="*/ 476476.731117825 h 662"/>
                  <a:gd name="GluePoint6X" fmla="*/ 0 w 1017"/>
                  <a:gd name="GluePoint6Y" fmla="*/ 525686.737160121 h 662"/>
                  <a:gd name="GluePoint7X" fmla="*/ 0 w 1017"/>
                  <a:gd name="GluePoint7Y" fmla="*/ 483982.649546828 h 662"/>
                  <a:gd name="GluePoint8X" fmla="*/ 0 w 1017"/>
                  <a:gd name="GluePoint8Y" fmla="*/ 318841.848942598 h 662"/>
                  <a:gd name="GluePoint9X" fmla="*/ 0 w 1017"/>
                  <a:gd name="GluePoint9Y" fmla="*/ 231247.069486405 h 662"/>
                  <a:gd name="GluePoint10X" fmla="*/ 0 w 1017"/>
                  <a:gd name="GluePoint10Y" fmla="*/ 176933.220543807 h 662"/>
                  <a:gd name="GluePoint11X" fmla="*/ 0 w 1017"/>
                  <a:gd name="GluePoint11Y" fmla="*/ 134573.746223565 h 662"/>
                  <a:gd name="GluePoint12X" fmla="*/ 0 w 1017"/>
                  <a:gd name="GluePoint12Y" fmla="*/ 134573.746223565 h 662"/>
                  <a:gd name="GluePoint13X" fmla="*/ 0 w 1017"/>
                  <a:gd name="GluePoint13Y" fmla="*/ 158229.725075529 h 662"/>
                  <a:gd name="GluePoint14X" fmla="*/ 0 w 1017"/>
                  <a:gd name="GluePoint14Y" fmla="*/ 169419.734138973 h 662"/>
                  <a:gd name="GluePoint15X" fmla="*/ 0 w 1017"/>
                  <a:gd name="GluePoint15Y" fmla="*/ 220468.758308157 h 662"/>
                  <a:gd name="GluePoint16X" fmla="*/ 0 w 1017"/>
                  <a:gd name="GluePoint16Y" fmla="*/ 266037.054380665 h 662"/>
                  <a:gd name="GluePoint17X" fmla="*/ 0 w 1017"/>
                  <a:gd name="GluePoint17Y" fmla="*/ 382856.329305136 h 662"/>
                  <a:gd name="GluePoint18X" fmla="*/ 0 w 1017"/>
                  <a:gd name="GluePoint18Y" fmla="*/ 360810.81570997 h 662"/>
                  <a:gd name="GluePoint19X" fmla="*/ 0 w 1017"/>
                  <a:gd name="GluePoint19Y" fmla="*/ 297270.090634441 h 662"/>
                  <a:gd name="GluePoint20X" fmla="*/ 0 w 1017"/>
                  <a:gd name="GluePoint20Y" fmla="*/ 250406.157099698 h 662"/>
                  <a:gd name="GluePoint21X" fmla="*/ 0 w 1017"/>
                  <a:gd name="GluePoint21Y" fmla="*/ 184909.867069486 h 662"/>
                  <a:gd name="GluePoint22X" fmla="*/ 0 w 1017"/>
                  <a:gd name="GluePoint22Y" fmla="*/ 158229.725075529 h 662"/>
                  <a:gd name="GluePoint23X" fmla="*/ 0 w 1017"/>
                  <a:gd name="GluePoint23Y" fmla="*/ 158229.725075529 h 662"/>
                  <a:gd name="GluePoint24X" fmla="*/ 0 w 1017"/>
                  <a:gd name="GluePoint24Y" fmla="*/ 2129.62839879154 h 662"/>
                  <a:gd name="GluePoint25X" fmla="*/ 0 w 1017"/>
                  <a:gd name="GluePoint25Y" fmla="*/ 7399.9667673716 h 662"/>
                  <a:gd name="GluePoint26X" fmla="*/ 0 w 1017"/>
                  <a:gd name="GluePoint26Y" fmla="*/ 50737.2235649547 h 662"/>
                  <a:gd name="GluePoint27X" fmla="*/ 0 w 1017"/>
                  <a:gd name="GluePoint27Y" fmla="*/ 100782.734138973 h 662"/>
                  <a:gd name="GluePoint28X" fmla="*/ 0 w 1017"/>
                  <a:gd name="GluePoint28Y" fmla="*/ 270456.752265861 h 662"/>
                  <a:gd name="GluePoint29X" fmla="*/ 0 w 1017"/>
                  <a:gd name="GluePoint29Y" fmla="*/ 407953.250755287 h 662"/>
                  <a:gd name="GluePoint30X" fmla="*/ 0 w 1017"/>
                  <a:gd name="GluePoint30Y" fmla="*/ 544821.607250755 h 662"/>
                  <a:gd name="GluePoint31X" fmla="*/ 0 w 1017"/>
                  <a:gd name="GluePoint31Y" fmla="*/ 513906.425981873 h 662"/>
                  <a:gd name="GluePoint32X" fmla="*/ 0 w 1017"/>
                  <a:gd name="GluePoint32Y" fmla="*/ 460859.456193353 h 662"/>
                  <a:gd name="GluePoint33X" fmla="*/ 0 w 1017"/>
                  <a:gd name="GluePoint33Y" fmla="*/ 198695.6918429 h 662"/>
                  <a:gd name="GluePoint34X" fmla="*/ 0 w 1017"/>
                  <a:gd name="GluePoint34Y" fmla="*/ 105322.006042296 h 662"/>
                  <a:gd name="GluePoint35X" fmla="*/ 0 w 1017"/>
                  <a:gd name="GluePoint35Y" fmla="*/ 48919.3957703928 h 662"/>
                  <a:gd name="GluePoint36X" fmla="*/ 0 w 1017"/>
                  <a:gd name="GluePoint36Y" fmla="*/ 2129.62839879154 h 66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Lst>
                <a:rect l="textAreaLeft" t="textAreaTop" r="textAreaRight" b="textAreaBottom"/>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solidFill>
                <a:schemeClr val="tx1"/>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rgbClr val="000000"/>
                  </a:solidFill>
                  <a:effectLst/>
                  <a:uFillTx/>
                  <a:latin typeface="Arial"/>
                  <a:ea typeface="微软雅黑"/>
                </a:endParaRPr>
              </a:p>
            </p:txBody>
          </p:sp>
          <p:sp>
            <p:nvSpPr>
              <p:cNvPr id="702" name="iśḷiḍê 1"/>
              <p:cNvSpPr/>
              <p:nvPr/>
            </p:nvSpPr>
            <p:spPr>
              <a:xfrm>
                <a:off x="6730560" y="4701960"/>
                <a:ext cx="240480" cy="313560"/>
              </a:xfrm>
              <a:custGeom>
                <a:avLst/>
                <a:gdLst>
                  <a:gd name="textAreaLeft" fmla="*/ 0 w 240480"/>
                  <a:gd name="textAreaRight" fmla="*/ 246240 w 240480"/>
                  <a:gd name="textAreaTop" fmla="*/ 0 h 313560"/>
                  <a:gd name="textAreaBottom" fmla="*/ 319320 h 313560"/>
                  <a:gd name="GluePoint1X" fmla="*/ 5.27959413754228 w 887"/>
                  <a:gd name="GluePoint1Y" fmla="*/ 28820.6198830409 h 684"/>
                  <a:gd name="GluePoint2X" fmla="*/ 9.05073280721533 w 887"/>
                  <a:gd name="GluePoint2Y" fmla="*/ 35813.1929824561 h 684"/>
                  <a:gd name="GluePoint3X" fmla="*/ 9.05073280721533 w 887"/>
                  <a:gd name="GluePoint3Y" fmla="*/ 29692.6198830409 h 684"/>
                  <a:gd name="GluePoint4X" fmla="*/ 6.03382187147689 w 887"/>
                  <a:gd name="GluePoint4Y" fmla="*/ 25676.8304093567 h 684"/>
                  <a:gd name="GluePoint5X" fmla="*/ 5.27959413754228 w 887"/>
                  <a:gd name="GluePoint5Y" fmla="*/ 28820.6198830409 h 684"/>
                  <a:gd name="GluePoint6X" fmla="*/ 5.27959413754228 w 887"/>
                  <a:gd name="GluePoint6Y" fmla="*/ 28820.6198830409 h 684"/>
                  <a:gd name="GluePoint7X" fmla="*/ 4.52536640360767 w 887"/>
                  <a:gd name="GluePoint7Y" fmla="*/ 7023.16959064328 h 684"/>
                  <a:gd name="GluePoint8X" fmla="*/ 4.52536640360767 w 887"/>
                  <a:gd name="GluePoint8Y" fmla="*/ 2294.73684210526 h 684"/>
                  <a:gd name="GluePoint9X" fmla="*/ 4.52536640360767 w 887"/>
                  <a:gd name="GluePoint9Y" fmla="*/ 156.80701754386 h 684"/>
                  <a:gd name="GluePoint10X" fmla="*/ 6.03382187147689 w 887"/>
                  <a:gd name="GluePoint10Y" fmla="*/ 3764.6432748538 h 684"/>
                  <a:gd name="GluePoint11X" fmla="*/ 4.52536640360767 w 887"/>
                  <a:gd name="GluePoint11Y" fmla="*/ 6761.82456140351 h 684"/>
                  <a:gd name="GluePoint12X" fmla="*/ 4.52536640360767 w 887"/>
                  <a:gd name="GluePoint12Y" fmla="*/ 8864.05847953216 h 684"/>
                  <a:gd name="GluePoint13X" fmla="*/ 4.52536640360767 w 887"/>
                  <a:gd name="GluePoint13Y" fmla="*/ 11701.8830409357 h 684"/>
                  <a:gd name="GluePoint14X" fmla="*/ 6.03382187147689 w 887"/>
                  <a:gd name="GluePoint14Y" fmla="*/ 10870.6783625731 h 684"/>
                  <a:gd name="GluePoint15X" fmla="*/ 6.7880496054115 w 887"/>
                  <a:gd name="GluePoint15Y" fmla="*/ 9041.26315789474 h 684"/>
                  <a:gd name="GluePoint16X" fmla="*/ 8.29650507328072 w 887"/>
                  <a:gd name="GluePoint16Y" fmla="*/ 9771.75438596491 h 684"/>
                  <a:gd name="GluePoint17X" fmla="*/ 8.29650507328072 w 887"/>
                  <a:gd name="GluePoint17Y" fmla="*/ 12321.4619883041 h 684"/>
                  <a:gd name="GluePoint18X" fmla="*/ 6.7880496054115 w 887"/>
                  <a:gd name="GluePoint18Y" fmla="*/ 12990.7602339181 h 684"/>
                  <a:gd name="GluePoint19X" fmla="*/ 4.52536640360767 w 887"/>
                  <a:gd name="GluePoint19Y" fmla="*/ 15794.1637426901 h 684"/>
                  <a:gd name="GluePoint20X" fmla="*/ 3.01691093573844 w 887"/>
                  <a:gd name="GluePoint20Y" fmla="*/ 24347.1578947368 h 684"/>
                  <a:gd name="GluePoint21X" fmla="*/ 1.50845546786922 w 887"/>
                  <a:gd name="GluePoint21Y" fmla="*/ 31573.0292397661 h 684"/>
                  <a:gd name="GluePoint22X" fmla="*/ 0 w 887"/>
                  <a:gd name="GluePoint22Y" fmla="*/ 37005.1812865497 h 684"/>
                  <a:gd name="GluePoint23X" fmla="*/ 0 w 887"/>
                  <a:gd name="GluePoint23Y" fmla="*/ 36393.2514619883 h 684"/>
                  <a:gd name="GluePoint24X" fmla="*/ 0 w 887"/>
                  <a:gd name="GluePoint24Y" fmla="*/ 33032.7368421053 h 684"/>
                  <a:gd name="GluePoint25X" fmla="*/ 0 w 887"/>
                  <a:gd name="GluePoint25Y" fmla="*/ 31573.0292397661 h 684"/>
                  <a:gd name="GluePoint26X" fmla="*/ 0 w 887"/>
                  <a:gd name="GluePoint26Y" fmla="*/ 32088.0701754386 h 684"/>
                  <a:gd name="GluePoint27X" fmla="*/ 2.26268320180383 w 887"/>
                  <a:gd name="GluePoint27Y" fmla="*/ 26687.7894736842 h 684"/>
                  <a:gd name="GluePoint28X" fmla="*/ 3.01691093573844 w 887"/>
                  <a:gd name="GluePoint28Y" fmla="*/ 19785.730994152 h 684"/>
                  <a:gd name="GluePoint29X" fmla="*/ 3.01691093573844 w 887"/>
                  <a:gd name="GluePoint29Y" fmla="*/ 17756.1637426901 h 684"/>
                  <a:gd name="GluePoint30X" fmla="*/ 2.26268320180383 w 887"/>
                  <a:gd name="GluePoint30Y" fmla="*/ 19200.5730994152 h 684"/>
                  <a:gd name="GluePoint31X" fmla="*/ 0.754227733934611 w 887"/>
                  <a:gd name="GluePoint31Y" fmla="*/ 19565.1812865497 h 684"/>
                  <a:gd name="GluePoint32X" fmla="*/ 0 w 887"/>
                  <a:gd name="GluePoint32Y" fmla="*/ 16049.134502924 h 684"/>
                  <a:gd name="GluePoint33X" fmla="*/ 0 w 887"/>
                  <a:gd name="GluePoint33Y" fmla="*/ 13718.701754386 h 684"/>
                  <a:gd name="GluePoint34X" fmla="*/ 1.50845546786922 w 887"/>
                  <a:gd name="GluePoint34Y" fmla="*/ 14231.1929824561 h 684"/>
                  <a:gd name="GluePoint35X" fmla="*/ 3.01691093573844 w 887"/>
                  <a:gd name="GluePoint35Y" fmla="*/ 12652.9239766082 h 684"/>
                  <a:gd name="GluePoint36X" fmla="*/ 3.01691093573844 w 887"/>
                  <a:gd name="GluePoint36Y" fmla="*/ 12554.7602339181 h 684"/>
                  <a:gd name="GluePoint37X" fmla="*/ 4.52536640360767 w 887"/>
                  <a:gd name="GluePoint37Y" fmla="*/ 7023.16959064328 h 68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Lst>
                <a:rect l="textAreaLeft" t="textAreaTop" r="textAreaRight" b="textAreaBottom"/>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solidFill>
                <a:schemeClr val="tx1"/>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rgbClr val="000000"/>
                  </a:solidFill>
                  <a:effectLst/>
                  <a:uFillTx/>
                  <a:latin typeface="Arial"/>
                  <a:ea typeface="微软雅黑"/>
                </a:endParaRPr>
              </a:p>
            </p:txBody>
          </p:sp>
          <p:sp>
            <p:nvSpPr>
              <p:cNvPr id="703" name="iṧľíḑe 1"/>
              <p:cNvSpPr/>
              <p:nvPr/>
            </p:nvSpPr>
            <p:spPr>
              <a:xfrm>
                <a:off x="7100640" y="4649760"/>
                <a:ext cx="233640" cy="386280"/>
              </a:xfrm>
              <a:custGeom>
                <a:avLst/>
                <a:gdLst>
                  <a:gd name="textAreaLeft" fmla="*/ 0 w 233640"/>
                  <a:gd name="textAreaRight" fmla="*/ 239400 w 233640"/>
                  <a:gd name="textAreaTop" fmla="*/ 0 h 386280"/>
                  <a:gd name="textAreaBottom" fmla="*/ 392040 h 386280"/>
                  <a:gd name="GluePoint1X" fmla="*/ 0 w 1089"/>
                  <a:gd name="GluePoint1Y" fmla="*/ 415563.708270677 h 665"/>
                  <a:gd name="GluePoint2X" fmla="*/ 0 w 1089"/>
                  <a:gd name="GluePoint2Y" fmla="*/ 611283.654135338 h 665"/>
                  <a:gd name="GluePoint3X" fmla="*/ 0 w 1089"/>
                  <a:gd name="GluePoint3Y" fmla="*/ 779255.639097744 h 665"/>
                  <a:gd name="GluePoint4X" fmla="*/ 0 w 1089"/>
                  <a:gd name="GluePoint4Y" fmla="*/ 742592.670676692 h 665"/>
                  <a:gd name="GluePoint5X" fmla="*/ 0 w 1089"/>
                  <a:gd name="GluePoint5Y" fmla="*/ 808534.655639098 h 665"/>
                  <a:gd name="GluePoint6X" fmla="*/ 0 w 1089"/>
                  <a:gd name="GluePoint6Y" fmla="*/ 967901.720300752 h 665"/>
                  <a:gd name="GluePoint7X" fmla="*/ 0 w 1089"/>
                  <a:gd name="GluePoint7Y" fmla="*/ 1082868.17142857 h 665"/>
                  <a:gd name="GluePoint8X" fmla="*/ 0 w 1089"/>
                  <a:gd name="GluePoint8Y" fmla="*/ 959364.631578947 h 665"/>
                  <a:gd name="GluePoint9X" fmla="*/ 0 w 1089"/>
                  <a:gd name="GluePoint9Y" fmla="*/ 734050.736842105 h 665"/>
                  <a:gd name="GluePoint10X" fmla="*/ 0 w 1089"/>
                  <a:gd name="GluePoint10Y" fmla="*/ 836715.446616541 h 665"/>
                  <a:gd name="GluePoint11X" fmla="*/ 0 w 1089"/>
                  <a:gd name="GluePoint11Y" fmla="*/ 854892.694736842 h 665"/>
                  <a:gd name="GluePoint12X" fmla="*/ 0 w 1089"/>
                  <a:gd name="GluePoint12Y" fmla="*/ 669349.10075188 h 665"/>
                  <a:gd name="GluePoint13X" fmla="*/ 0 w 1089"/>
                  <a:gd name="GluePoint13Y" fmla="*/ 657270.234586466 h 665"/>
                  <a:gd name="GluePoint14X" fmla="*/ 0 w 1089"/>
                  <a:gd name="GluePoint14Y" fmla="*/ 448063.109774436 h 665"/>
                  <a:gd name="GluePoint15X" fmla="*/ 0 w 1089"/>
                  <a:gd name="GluePoint15Y" fmla="*/ 312743.954887218 h 665"/>
                  <a:gd name="GluePoint16X" fmla="*/ 0 w 1089"/>
                  <a:gd name="GluePoint16Y" fmla="*/ 174446.670676692 h 665"/>
                  <a:gd name="GluePoint17X" fmla="*/ 0 w 1089"/>
                  <a:gd name="GluePoint17Y" fmla="*/ 87517.2721804511 h 665"/>
                  <a:gd name="GluePoint18X" fmla="*/ 0 w 1089"/>
                  <a:gd name="GluePoint18Y" fmla="*/ 18157.8676691729 h 665"/>
                  <a:gd name="GluePoint19X" fmla="*/ 0 w 1089"/>
                  <a:gd name="GluePoint19Y" fmla="*/ 170095.759398496 h 665"/>
                  <a:gd name="GluePoint20X" fmla="*/ 0 w 1089"/>
                  <a:gd name="GluePoint20Y" fmla="*/ 263525.684210526 h 665"/>
                  <a:gd name="GluePoint21X" fmla="*/ 0 w 1089"/>
                  <a:gd name="GluePoint21Y" fmla="*/ 390508.015037594 h 665"/>
                  <a:gd name="GluePoint22X" fmla="*/ 0 w 1089"/>
                  <a:gd name="GluePoint22Y" fmla="*/ 591052.078195489 h 665"/>
                  <a:gd name="GluePoint23X" fmla="*/ 0 w 1089"/>
                  <a:gd name="GluePoint23Y" fmla="*/ 701485.118796993 h 665"/>
                  <a:gd name="GluePoint24X" fmla="*/ 0 w 1089"/>
                  <a:gd name="GluePoint24Y" fmla="*/ 701485.118796993 h 665"/>
                  <a:gd name="GluePoint25X" fmla="*/ 0 w 1089"/>
                  <a:gd name="GluePoint25Y" fmla="*/ 517865.034586466 h 665"/>
                  <a:gd name="GluePoint26X" fmla="*/ 0 w 1089"/>
                  <a:gd name="GluePoint26Y" fmla="*/ 477514.935338346 h 665"/>
                  <a:gd name="GluePoint27X" fmla="*/ 0 w 1089"/>
                  <a:gd name="GluePoint27Y" fmla="*/ 158021.738345865 h 665"/>
                  <a:gd name="GluePoint28X" fmla="*/ 0 w 1089"/>
                  <a:gd name="GluePoint28Y" fmla="*/ 296995.723308271 h 665"/>
                  <a:gd name="GluePoint29X" fmla="*/ 0 w 1089"/>
                  <a:gd name="GluePoint29Y" fmla="*/ 547536.505263158 h 665"/>
                  <a:gd name="GluePoint30X" fmla="*/ 0 w 1089"/>
                  <a:gd name="GluePoint30Y" fmla="*/ 390508.015037594 h 665"/>
                  <a:gd name="GluePoint31X" fmla="*/ 0 w 1089"/>
                  <a:gd name="GluePoint31Y" fmla="*/ 358827.437593985 h 665"/>
                  <a:gd name="GluePoint32X" fmla="*/ 0 w 1089"/>
                  <a:gd name="GluePoint32Y" fmla="*/ 997516.664661654 h 665"/>
                  <a:gd name="GluePoint33X" fmla="*/ 0 w 1089"/>
                  <a:gd name="GluePoint33Y" fmla="*/ 881986.565413534 h 665"/>
                  <a:gd name="GluePoint34X" fmla="*/ 0 w 1089"/>
                  <a:gd name="GluePoint34Y" fmla="*/ 1070811.91578947 h 665"/>
                  <a:gd name="GluePoint35X" fmla="*/ 0 w 1089"/>
                  <a:gd name="GluePoint35Y" fmla="*/ 1082868.17142857 h 665"/>
                  <a:gd name="GluePoint36X" fmla="*/ 0 w 1089"/>
                  <a:gd name="GluePoint36Y" fmla="*/ 1214033.44962406 h 665"/>
                  <a:gd name="GluePoint37X" fmla="*/ 0 w 1089"/>
                  <a:gd name="GluePoint37Y" fmla="*/ 1427701.30827068 h 665"/>
                  <a:gd name="GluePoint38X" fmla="*/ 0 w 1089"/>
                  <a:gd name="GluePoint38Y" fmla="*/ 1520987.49473684 h 665"/>
                  <a:gd name="GluePoint39X" fmla="*/ 0 w 1089"/>
                  <a:gd name="GluePoint39Y" fmla="*/ 1450804.42105263 h 665"/>
                  <a:gd name="GluePoint40X" fmla="*/ 0 w 1089"/>
                  <a:gd name="GluePoint40Y" fmla="*/ 1305123.18496241 h 665"/>
                  <a:gd name="GluePoint41X" fmla="*/ 0 w 1089"/>
                  <a:gd name="GluePoint41Y" fmla="*/ 1275574.45714286 h 665"/>
                  <a:gd name="GluePoint42X" fmla="*/ 0 w 1089"/>
                  <a:gd name="GluePoint42Y" fmla="*/ 1263661.93984962 h 665"/>
                  <a:gd name="GluePoint43X" fmla="*/ 0 w 1089"/>
                  <a:gd name="GluePoint43Y" fmla="*/ 1144066.79097744 h 665"/>
                  <a:gd name="GluePoint44X" fmla="*/ 0 w 1089"/>
                  <a:gd name="GluePoint44Y" fmla="*/ 1059080.28270677 h 66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Lst>
                <a:rect l="textAreaLeft" t="textAreaTop" r="textAreaRight" b="textAreaBottom"/>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solidFill>
                <a:schemeClr val="tx1"/>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rgbClr val="000000"/>
                  </a:solidFill>
                  <a:effectLst/>
                  <a:uFillTx/>
                  <a:latin typeface="Arial"/>
                  <a:ea typeface="微软雅黑"/>
                </a:endParaRPr>
              </a:p>
            </p:txBody>
          </p:sp>
        </p:grpSp>
      </p:grpSp>
      <p:sp>
        <p:nvSpPr>
          <p:cNvPr id="704" name="文本框 1"/>
          <p:cNvSpPr/>
          <p:nvPr/>
        </p:nvSpPr>
        <p:spPr>
          <a:xfrm>
            <a:off x="2351520" y="1116360"/>
            <a:ext cx="7482960" cy="13575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30000"/>
              </a:lnSpc>
              <a:tabLst>
                <a:tab algn="l" pos="0"/>
              </a:tabLst>
            </a:pPr>
            <a:r>
              <a:rPr b="1" lang="zh-CN" sz="3200" spc="130" strike="noStrike" u="none">
                <a:solidFill>
                  <a:schemeClr val="lt1"/>
                </a:solidFill>
                <a:effectLst/>
                <a:uFillTx/>
                <a:latin typeface="微软雅黑"/>
                <a:ea typeface="微软雅黑"/>
              </a:rPr>
              <a:t>谢谢各位老师</a:t>
            </a:r>
            <a:endParaRPr b="0" lang="en-US" sz="3200" strike="noStrike" u="none">
              <a:solidFill>
                <a:srgbClr val="000000"/>
              </a:solidFill>
              <a:effectLst/>
              <a:uFillTx/>
              <a:latin typeface="Arial"/>
            </a:endParaRPr>
          </a:p>
          <a:p>
            <a:pPr algn="ctr" defTabSz="914400">
              <a:lnSpc>
                <a:spcPct val="130000"/>
              </a:lnSpc>
              <a:tabLst>
                <a:tab algn="l" pos="0"/>
              </a:tabLst>
            </a:pPr>
            <a:r>
              <a:rPr b="1" lang="zh-CN" sz="3200" spc="130" strike="noStrike" u="none">
                <a:solidFill>
                  <a:schemeClr val="lt1"/>
                </a:solidFill>
                <a:effectLst/>
                <a:uFillTx/>
                <a:latin typeface="微软雅黑"/>
                <a:ea typeface="微软雅黑"/>
              </a:rPr>
              <a:t>敬请批评指正</a:t>
            </a:r>
            <a:endParaRPr b="0" lang="en-US" sz="3200" strike="noStrike" u="none">
              <a:solidFill>
                <a:srgbClr val="000000"/>
              </a:solidFill>
              <a:effectLst/>
              <a:uFillTx/>
              <a:latin typeface="Arial"/>
            </a:endParaRPr>
          </a:p>
        </p:txBody>
      </p:sp>
      <p:sp>
        <p:nvSpPr>
          <p:cNvPr id="705" name="文本占位符 4"/>
          <p:cNvSpPr/>
          <p:nvPr/>
        </p:nvSpPr>
        <p:spPr>
          <a:xfrm>
            <a:off x="4511880" y="2574720"/>
            <a:ext cx="3169440" cy="75096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r>
              <a:rPr b="0" lang="en-US" sz="2000" strike="noStrike" u="none">
                <a:solidFill>
                  <a:schemeClr val="lt1"/>
                </a:solidFill>
                <a:effectLst/>
                <a:uFillTx/>
                <a:latin typeface="Arial"/>
                <a:ea typeface="微软雅黑"/>
              </a:rPr>
              <a:t>Thanks for your listening</a:t>
            </a:r>
            <a:endParaRPr b="0" lang="en-US" sz="2000" strike="noStrike" u="none">
              <a:solidFill>
                <a:srgbClr val="000000"/>
              </a:solidFill>
              <a:effectLst/>
              <a:uFillTx/>
              <a:latin typeface="Arial"/>
            </a:endParaRPr>
          </a:p>
          <a:p>
            <a:pPr algn="ctr" defTabSz="914400">
              <a:lnSpc>
                <a:spcPct val="100000"/>
              </a:lnSpc>
              <a:tabLst>
                <a:tab algn="l" pos="0"/>
              </a:tabLst>
            </a:pPr>
            <a:endParaRPr b="0" lang="en-US" sz="2000" strike="noStrike" u="none">
              <a:solidFill>
                <a:srgbClr val="000000"/>
              </a:solidFill>
              <a:effectLst/>
              <a:uFillTx/>
              <a:latin typeface="Arial"/>
            </a:endParaRPr>
          </a:p>
        </p:txBody>
      </p:sp>
      <p:sp>
        <p:nvSpPr>
          <p:cNvPr id="706" name="矩形: 圆角 1"/>
          <p:cNvSpPr/>
          <p:nvPr/>
        </p:nvSpPr>
        <p:spPr>
          <a:xfrm>
            <a:off x="1527480" y="5792760"/>
            <a:ext cx="2071440" cy="347040"/>
          </a:xfrm>
          <a:prstGeom prst="roundRect">
            <a:avLst>
              <a:gd name="adj" fmla="val 50000"/>
            </a:avLst>
          </a:prstGeom>
          <a:solidFill>
            <a:srgbClr val="b92917"/>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r>
              <a:rPr b="0" lang="zh-CN" sz="1800" strike="noStrike" u="none">
                <a:solidFill>
                  <a:srgbClr val="ffffff"/>
                </a:solidFill>
                <a:effectLst/>
                <a:uFillTx/>
                <a:latin typeface="Arial"/>
                <a:ea typeface="微软雅黑"/>
              </a:rPr>
              <a:t>答辩人：郑仕博</a:t>
            </a:r>
            <a:endParaRPr b="0" lang="en-US" sz="1800" strike="noStrike" u="none">
              <a:solidFill>
                <a:srgbClr val="ffffff"/>
              </a:solidFill>
              <a:effectLst/>
              <a:uFillTx/>
              <a:latin typeface="Arial"/>
            </a:endParaRPr>
          </a:p>
        </p:txBody>
      </p:sp>
      <p:sp>
        <p:nvSpPr>
          <p:cNvPr id="707" name="矩形: 圆角 6"/>
          <p:cNvSpPr/>
          <p:nvPr/>
        </p:nvSpPr>
        <p:spPr>
          <a:xfrm>
            <a:off x="4943160" y="5792760"/>
            <a:ext cx="2299680" cy="347040"/>
          </a:xfrm>
          <a:prstGeom prst="roundRect">
            <a:avLst>
              <a:gd name="adj" fmla="val 50000"/>
            </a:avLst>
          </a:prstGeom>
          <a:solidFill>
            <a:srgbClr val="b92917"/>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r>
              <a:rPr b="0" lang="zh-CN" sz="1800" strike="noStrike" u="none">
                <a:solidFill>
                  <a:srgbClr val="ffffff"/>
                </a:solidFill>
                <a:effectLst/>
                <a:uFillTx/>
                <a:latin typeface="Arial"/>
                <a:ea typeface="微软雅黑"/>
              </a:rPr>
              <a:t>指导老师：赵启军</a:t>
            </a:r>
            <a:endParaRPr b="0" lang="en-US" sz="1800" strike="noStrike" u="none">
              <a:solidFill>
                <a:srgbClr val="ffffff"/>
              </a:solidFill>
              <a:effectLst/>
              <a:uFillTx/>
              <a:latin typeface="Arial"/>
            </a:endParaRPr>
          </a:p>
        </p:txBody>
      </p:sp>
      <p:sp>
        <p:nvSpPr>
          <p:cNvPr id="708" name="矩形: 圆角 8"/>
          <p:cNvSpPr/>
          <p:nvPr/>
        </p:nvSpPr>
        <p:spPr>
          <a:xfrm>
            <a:off x="8587440" y="5775840"/>
            <a:ext cx="2179800" cy="350280"/>
          </a:xfrm>
          <a:prstGeom prst="roundRect">
            <a:avLst>
              <a:gd name="adj" fmla="val 50000"/>
            </a:avLst>
          </a:prstGeom>
          <a:solidFill>
            <a:srgbClr val="b92917"/>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r>
              <a:rPr b="0" lang="zh-CN" sz="1800" strike="noStrike" u="none">
                <a:solidFill>
                  <a:srgbClr val="ffffff"/>
                </a:solidFill>
                <a:effectLst/>
                <a:uFillTx/>
                <a:latin typeface="Arial"/>
                <a:ea typeface="微软雅黑"/>
              </a:rPr>
              <a:t>时间：</a:t>
            </a:r>
            <a:fld id="{2FC12BA1-2E52-495D-A073-723B99445A42}" type="datetime5">
              <a:rPr b="0" lang="en-US" sz="1800" strike="noStrike" u="none">
                <a:solidFill>
                  <a:srgbClr val="ffffff"/>
                </a:solidFill>
                <a:effectLst/>
                <a:uFillTx/>
                <a:latin typeface="Arial"/>
                <a:ea typeface="微软雅黑"/>
              </a:rPr>
              <a:t>2025.04.18</a:t>
            </a:fld>
            <a:endParaRPr b="0" lang="en-US" sz="1800" strike="noStrike" u="none">
              <a:solidFill>
                <a:srgbClr val="ffffff"/>
              </a:solidFill>
              <a:effectLst/>
              <a:uFillTx/>
              <a:latin typeface="Arial"/>
            </a:endParaRPr>
          </a:p>
        </p:txBody>
      </p:sp>
      <p:cxnSp>
        <p:nvCxnSpPr>
          <p:cNvPr id="709" name="直接连接符 1"/>
          <p:cNvCxnSpPr/>
          <p:nvPr/>
        </p:nvCxnSpPr>
        <p:spPr>
          <a:xfrm>
            <a:off x="5198760" y="2523600"/>
            <a:ext cx="1715760" cy="5760"/>
          </a:xfrm>
          <a:prstGeom prst="straightConnector1">
            <a:avLst/>
          </a:prstGeom>
          <a:ln w="19050">
            <a:solidFill>
              <a:srgbClr val="ffffff"/>
            </a:solidFill>
            <a:round/>
          </a:ln>
        </p:spPr>
      </p:cxnSp>
      <p:sp>
        <p:nvSpPr>
          <p:cNvPr id="710" name="任意多边形: 形状 5"/>
          <p:cNvSpPr/>
          <p:nvPr/>
        </p:nvSpPr>
        <p:spPr>
          <a:xfrm>
            <a:off x="0" y="2329200"/>
            <a:ext cx="12186360" cy="1803600"/>
          </a:xfrm>
          <a:custGeom>
            <a:avLst/>
            <a:gdLst>
              <a:gd name="textAreaLeft" fmla="*/ 0 w 12186360"/>
              <a:gd name="textAreaRight" fmla="*/ 12192120 w 12186360"/>
              <a:gd name="textAreaTop" fmla="*/ 0 h 1803600"/>
              <a:gd name="textAreaBottom" fmla="*/ 1809360 h 1803600"/>
              <a:gd name="GluePoint1X" fmla="*/ 0 w 5026"/>
              <a:gd name="GluePoint1Y" fmla="*/ 0 h 33867"/>
              <a:gd name="GluePoint2X" fmla="*/ 0 w 5026"/>
              <a:gd name="GluePoint2Y" fmla="*/ 0 h 33867"/>
              <a:gd name="GluePoint3X" fmla="*/ 0 w 5026"/>
              <a:gd name="GluePoint3Y" fmla="*/ 0 h 33867"/>
              <a:gd name="GluePoint4X" fmla="*/ 0 w 5026"/>
              <a:gd name="GluePoint4Y" fmla="*/ 0 h 33867"/>
              <a:gd name="GluePoint5X" fmla="*/ 0 w 5026"/>
              <a:gd name="GluePoint5Y" fmla="*/ 0 h 33867"/>
              <a:gd name="GluePoint6X" fmla="*/ 0 w 5026"/>
              <a:gd name="GluePoint6Y" fmla="*/ 0 h 33867"/>
              <a:gd name="GluePoint7X" fmla="*/ 0 w 5026"/>
              <a:gd name="GluePoint7Y" fmla="*/ 0 h 33867"/>
              <a:gd name="GluePoint8X" fmla="*/ 0 w 5026"/>
              <a:gd name="GluePoint8Y" fmla="*/ 0 h 33867"/>
              <a:gd name="GluePoint9X" fmla="*/ 0 w 5026"/>
              <a:gd name="GluePoint9Y" fmla="*/ 0 h 33867"/>
              <a:gd name="GluePoint10X" fmla="*/ 0 w 5026"/>
              <a:gd name="GluePoint10Y" fmla="*/ 0 h 33867"/>
              <a:gd name="GluePoint11X" fmla="*/ 0 w 5026"/>
              <a:gd name="GluePoint11Y" fmla="*/ 0 h 3386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800" strike="noStrike" u="none">
              <a:solidFill>
                <a:schemeClr val="lt1"/>
              </a:solidFill>
              <a:effectLst/>
              <a:uFillTx/>
              <a:latin typeface="Arial"/>
              <a:ea typeface="微软雅黑"/>
            </a:endParaRPr>
          </a:p>
        </p:txBody>
      </p:sp>
      <p:sp>
        <p:nvSpPr>
          <p:cNvPr id="711" name="任意多边形: 形状 6"/>
          <p:cNvSpPr/>
          <p:nvPr/>
        </p:nvSpPr>
        <p:spPr>
          <a:xfrm>
            <a:off x="450360" y="2315520"/>
            <a:ext cx="11336760" cy="1685880"/>
          </a:xfrm>
          <a:custGeom>
            <a:avLst/>
            <a:gdLst>
              <a:gd name="textAreaLeft" fmla="*/ 0 w 11336760"/>
              <a:gd name="textAreaRight" fmla="*/ 11342520 w 11336760"/>
              <a:gd name="textAreaTop" fmla="*/ 0 h 1685880"/>
              <a:gd name="textAreaBottom" fmla="*/ 1691640 h 1685880"/>
              <a:gd name="GluePoint1X" fmla="*/ 0 w 4699"/>
              <a:gd name="GluePoint1Y" fmla="*/ 0 h 31507"/>
              <a:gd name="GluePoint2X" fmla="*/ 0 w 4699"/>
              <a:gd name="GluePoint2Y" fmla="*/ 0 h 31507"/>
              <a:gd name="GluePoint3X" fmla="*/ 0 w 4699"/>
              <a:gd name="GluePoint3Y" fmla="*/ 0 h 31507"/>
              <a:gd name="GluePoint4X" fmla="*/ 0 w 4699"/>
              <a:gd name="GluePoint4Y" fmla="*/ 0 h 31507"/>
              <a:gd name="GluePoint5X" fmla="*/ 0 w 4699"/>
              <a:gd name="GluePoint5Y" fmla="*/ 0 h 31507"/>
              <a:gd name="GluePoint6X" fmla="*/ 0 w 4699"/>
              <a:gd name="GluePoint6Y" fmla="*/ 0 h 31507"/>
              <a:gd name="GluePoint7X" fmla="*/ 0 w 4699"/>
              <a:gd name="GluePoint7Y" fmla="*/ 0 h 3150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Lst>
            <a:rect l="textAreaLeft" t="textAreaTop" r="textAreaRight" b="textAreaBottom"/>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800" strike="noStrike" u="none">
              <a:solidFill>
                <a:schemeClr val="lt1"/>
              </a:solidFill>
              <a:effectLst/>
              <a:uFillTx/>
              <a:latin typeface="Arial"/>
              <a:ea typeface="微软雅黑"/>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2" name="PlaceHolder 1"/>
          <p:cNvSpPr>
            <a:spLocks noGrp="1"/>
          </p:cNvSpPr>
          <p:nvPr>
            <p:ph/>
          </p:nvPr>
        </p:nvSpPr>
        <p:spPr>
          <a:xfrm>
            <a:off x="1587240" y="340200"/>
            <a:ext cx="4708080" cy="555120"/>
          </a:xfrm>
          <a:prstGeom prst="rect">
            <a:avLst/>
          </a:prstGeom>
          <a:noFill/>
          <a:ln w="0">
            <a:noFill/>
          </a:ln>
        </p:spPr>
        <p:txBody>
          <a:bodyPr lIns="0" rIns="0" tIns="45720" bIns="45720" anchor="t">
            <a:noAutofit/>
          </a:bodyPr>
          <a:p>
            <a:pPr marL="432000" indent="-324000" defTabSz="914400">
              <a:lnSpc>
                <a:spcPct val="100000"/>
              </a:lnSpc>
              <a:buClr>
                <a:srgbClr val="000000"/>
              </a:buClr>
              <a:buSzPct val="45000"/>
              <a:buFont typeface="Wingdings" charset="2"/>
              <a:buChar char=""/>
            </a:pPr>
            <a:r>
              <a:rPr b="1" lang="zh-CN" sz="3200" strike="noStrike" u="none">
                <a:solidFill>
                  <a:schemeClr val="dk1"/>
                </a:solidFill>
                <a:effectLst/>
                <a:uFillTx/>
                <a:latin typeface="微软雅黑"/>
                <a:ea typeface="微软雅黑"/>
              </a:rPr>
              <a:t>备用</a:t>
            </a:r>
            <a:endParaRPr b="0" lang="en-US" sz="3200" strike="noStrike" u="none">
              <a:solidFill>
                <a:srgbClr val="000000"/>
              </a:solidFill>
              <a:effectLst/>
              <a:uFillTx/>
              <a:latin typeface="Arial"/>
            </a:endParaRPr>
          </a:p>
        </p:txBody>
      </p:sp>
      <p:sp>
        <p:nvSpPr>
          <p:cNvPr id="713" name="文本框 5"/>
          <p:cNvSpPr/>
          <p:nvPr/>
        </p:nvSpPr>
        <p:spPr>
          <a:xfrm>
            <a:off x="2241360" y="2201400"/>
            <a:ext cx="2337120" cy="3906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endParaRPr b="0" lang="en-US" sz="1800" strike="noStrike" u="none">
              <a:solidFill>
                <a:srgbClr val="000000"/>
              </a:solidFill>
              <a:effectLst/>
              <a:uFillTx/>
              <a:latin typeface="Arial"/>
              <a:ea typeface="微软雅黑"/>
            </a:endParaRPr>
          </a:p>
        </p:txBody>
      </p:sp>
      <p:sp>
        <p:nvSpPr>
          <p:cNvPr id="714" name="文本框 6"/>
          <p:cNvSpPr/>
          <p:nvPr/>
        </p:nvSpPr>
        <p:spPr>
          <a:xfrm>
            <a:off x="1760400" y="2544840"/>
            <a:ext cx="3299400" cy="4024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endParaRPr b="0" lang="en-US" sz="1800" strike="noStrike" u="none">
              <a:solidFill>
                <a:srgbClr val="000000"/>
              </a:solidFill>
              <a:effectLst/>
              <a:uFillTx/>
              <a:latin typeface="Arial"/>
              <a:ea typeface="微软雅黑"/>
            </a:endParaRPr>
          </a:p>
        </p:txBody>
      </p:sp>
      <p:sp>
        <p:nvSpPr>
          <p:cNvPr id="715" name=""/>
          <p:cNvSpPr/>
          <p:nvPr/>
        </p:nvSpPr>
        <p:spPr>
          <a:xfrm>
            <a:off x="2520000" y="1620000"/>
            <a:ext cx="8095320" cy="14583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endParaRPr b="0" lang="en-US" sz="1800" strike="noStrike" u="none">
              <a:solidFill>
                <a:srgbClr val="000000"/>
              </a:solidFill>
              <a:effectLst/>
              <a:uFillTx/>
              <a:latin typeface="Arial"/>
              <a:ea typeface="微软雅黑"/>
            </a:endParaRPr>
          </a:p>
        </p:txBody>
      </p:sp>
      <p:sp>
        <p:nvSpPr>
          <p:cNvPr id="716" name=""/>
          <p:cNvSpPr/>
          <p:nvPr/>
        </p:nvSpPr>
        <p:spPr>
          <a:xfrm>
            <a:off x="2520000" y="3960000"/>
            <a:ext cx="7915320" cy="5137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endParaRPr b="0" lang="en-US" sz="1800" strike="noStrike" u="none">
              <a:solidFill>
                <a:srgbClr val="000000"/>
              </a:solidFill>
              <a:effectLst/>
              <a:uFillTx/>
              <a:latin typeface="Arial"/>
            </a:endParaRPr>
          </a:p>
          <a:p>
            <a:pPr>
              <a:lnSpc>
                <a:spcPct val="100000"/>
              </a:lnSpc>
            </a:pPr>
            <a:endParaRPr b="0" lang="en-US" sz="1000" strike="noStrike" u="none">
              <a:solidFill>
                <a:srgbClr val="000000"/>
              </a:solidFill>
              <a:effectLst/>
              <a:uFillTx/>
              <a:latin typeface="Arial"/>
            </a:endParaRPr>
          </a:p>
        </p:txBody>
      </p:sp>
      <p:grpSp>
        <p:nvGrpSpPr>
          <p:cNvPr id="717" name=""/>
          <p:cNvGrpSpPr/>
          <p:nvPr/>
        </p:nvGrpSpPr>
        <p:grpSpPr>
          <a:xfrm>
            <a:off x="360000" y="1260000"/>
            <a:ext cx="11828520" cy="5211360"/>
            <a:chOff x="360000" y="1260000"/>
            <a:chExt cx="11828520" cy="5211360"/>
          </a:xfrm>
        </p:grpSpPr>
        <p:pic>
          <p:nvPicPr>
            <p:cNvPr id="718" name="" descr=""/>
            <p:cNvPicPr/>
            <p:nvPr/>
          </p:nvPicPr>
          <p:blipFill>
            <a:blip r:embed="rId1"/>
            <a:stretch/>
          </p:blipFill>
          <p:spPr>
            <a:xfrm>
              <a:off x="360000" y="1260000"/>
              <a:ext cx="11828520" cy="4912920"/>
            </a:xfrm>
            <a:prstGeom prst="rect">
              <a:avLst/>
            </a:prstGeom>
            <a:noFill/>
            <a:ln w="0">
              <a:noFill/>
            </a:ln>
          </p:spPr>
        </p:pic>
        <p:sp>
          <p:nvSpPr>
            <p:cNvPr id="719" name=""/>
            <p:cNvSpPr/>
            <p:nvPr/>
          </p:nvSpPr>
          <p:spPr>
            <a:xfrm>
              <a:off x="556560" y="6179040"/>
              <a:ext cx="11233800" cy="2923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zh-CN" sz="1300" strike="noStrike" u="none">
                  <a:solidFill>
                    <a:srgbClr val="000000"/>
                  </a:solidFill>
                  <a:effectLst/>
                  <a:uFillTx/>
                  <a:latin typeface="Arial"/>
                  <a:ea typeface="微软雅黑"/>
                </a:rPr>
                <a:t>截自论文 “</a:t>
              </a:r>
              <a:r>
                <a:rPr b="0" lang="en-US" sz="1300" strike="noStrike" u="none">
                  <a:solidFill>
                    <a:srgbClr val="000000"/>
                  </a:solidFill>
                  <a:effectLst/>
                  <a:uFillTx/>
                  <a:latin typeface="Arial"/>
                  <a:ea typeface="微软雅黑"/>
                </a:rPr>
                <a:t>ANYTEXT: MULTILINGUAL VISUAL TEXT GENERATION AND EDITING</a:t>
              </a:r>
              <a:r>
                <a:rPr b="0" lang="en-US" sz="1300" strike="noStrike" u="none">
                  <a:solidFill>
                    <a:srgbClr val="000000"/>
                  </a:solidFill>
                  <a:effectLst/>
                  <a:uFillTx/>
                  <a:latin typeface="Arial"/>
                  <a:ea typeface="微软雅黑"/>
                </a:rPr>
                <a:t>”</a:t>
              </a:r>
              <a:endParaRPr b="0" lang="en-US" sz="1300" strike="noStrike" u="none">
                <a:solidFill>
                  <a:srgbClr val="000000"/>
                </a:solidFill>
                <a:effectLst/>
                <a:uFillTx/>
                <a:latin typeface="Arial"/>
              </a:endParaRPr>
            </a:p>
          </p:txBody>
        </p:sp>
      </p:gr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0" name="PlaceHolder 1"/>
          <p:cNvSpPr>
            <a:spLocks noGrp="1"/>
          </p:cNvSpPr>
          <p:nvPr>
            <p:ph/>
          </p:nvPr>
        </p:nvSpPr>
        <p:spPr>
          <a:xfrm>
            <a:off x="1587240" y="340200"/>
            <a:ext cx="4708080" cy="555120"/>
          </a:xfrm>
          <a:prstGeom prst="rect">
            <a:avLst/>
          </a:prstGeom>
          <a:noFill/>
          <a:ln w="0">
            <a:noFill/>
          </a:ln>
        </p:spPr>
        <p:txBody>
          <a:bodyPr lIns="0" rIns="0" tIns="45720" bIns="45720" anchor="t">
            <a:noAutofit/>
          </a:bodyPr>
          <a:p>
            <a:pPr marL="432000" indent="-324000" defTabSz="914400">
              <a:lnSpc>
                <a:spcPct val="100000"/>
              </a:lnSpc>
              <a:buClr>
                <a:srgbClr val="000000"/>
              </a:buClr>
              <a:buSzPct val="45000"/>
              <a:buFont typeface="Wingdings" charset="2"/>
              <a:buChar char=""/>
            </a:pPr>
            <a:r>
              <a:rPr b="1" lang="zh-CN" sz="3200" strike="noStrike" u="none">
                <a:solidFill>
                  <a:schemeClr val="dk1"/>
                </a:solidFill>
                <a:effectLst/>
                <a:uFillTx/>
                <a:latin typeface="微软雅黑"/>
                <a:ea typeface="微软雅黑"/>
              </a:rPr>
              <a:t>备用</a:t>
            </a:r>
            <a:endParaRPr b="0" lang="en-US" sz="3200" strike="noStrike" u="none">
              <a:solidFill>
                <a:srgbClr val="000000"/>
              </a:solidFill>
              <a:effectLst/>
              <a:uFillTx/>
              <a:latin typeface="Arial"/>
            </a:endParaRPr>
          </a:p>
        </p:txBody>
      </p:sp>
      <p:sp>
        <p:nvSpPr>
          <p:cNvPr id="721" name="文本框 30"/>
          <p:cNvSpPr/>
          <p:nvPr/>
        </p:nvSpPr>
        <p:spPr>
          <a:xfrm>
            <a:off x="2241360" y="2201400"/>
            <a:ext cx="2337120" cy="3906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endParaRPr b="0" lang="en-US" sz="1800" strike="noStrike" u="none">
              <a:solidFill>
                <a:srgbClr val="000000"/>
              </a:solidFill>
              <a:effectLst/>
              <a:uFillTx/>
              <a:latin typeface="Arial"/>
              <a:ea typeface="微软雅黑"/>
            </a:endParaRPr>
          </a:p>
        </p:txBody>
      </p:sp>
      <p:sp>
        <p:nvSpPr>
          <p:cNvPr id="722" name="文本框 31"/>
          <p:cNvSpPr/>
          <p:nvPr/>
        </p:nvSpPr>
        <p:spPr>
          <a:xfrm>
            <a:off x="1760400" y="2544840"/>
            <a:ext cx="3299400" cy="4024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endParaRPr b="0" lang="en-US" sz="1800" strike="noStrike" u="none">
              <a:solidFill>
                <a:srgbClr val="000000"/>
              </a:solidFill>
              <a:effectLst/>
              <a:uFillTx/>
              <a:latin typeface="Arial"/>
              <a:ea typeface="微软雅黑"/>
            </a:endParaRPr>
          </a:p>
        </p:txBody>
      </p:sp>
      <p:sp>
        <p:nvSpPr>
          <p:cNvPr id="723" name=""/>
          <p:cNvSpPr/>
          <p:nvPr/>
        </p:nvSpPr>
        <p:spPr>
          <a:xfrm>
            <a:off x="2520000" y="1620000"/>
            <a:ext cx="8095320" cy="14583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endParaRPr b="0" lang="en-US" sz="1800" strike="noStrike" u="none">
              <a:solidFill>
                <a:srgbClr val="000000"/>
              </a:solidFill>
              <a:effectLst/>
              <a:uFillTx/>
              <a:latin typeface="Arial"/>
              <a:ea typeface="微软雅黑"/>
            </a:endParaRPr>
          </a:p>
        </p:txBody>
      </p:sp>
      <p:sp>
        <p:nvSpPr>
          <p:cNvPr id="724" name=""/>
          <p:cNvSpPr/>
          <p:nvPr/>
        </p:nvSpPr>
        <p:spPr>
          <a:xfrm>
            <a:off x="2520000" y="3960000"/>
            <a:ext cx="7915320" cy="5137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endParaRPr b="0" lang="en-US" sz="1800" strike="noStrike" u="none">
              <a:solidFill>
                <a:srgbClr val="000000"/>
              </a:solidFill>
              <a:effectLst/>
              <a:uFillTx/>
              <a:latin typeface="Arial"/>
              <a:ea typeface="微软雅黑"/>
            </a:endParaRPr>
          </a:p>
        </p:txBody>
      </p:sp>
      <p:sp>
        <p:nvSpPr>
          <p:cNvPr id="725" name=""/>
          <p:cNvSpPr/>
          <p:nvPr/>
        </p:nvSpPr>
        <p:spPr>
          <a:xfrm>
            <a:off x="3960000" y="6300000"/>
            <a:ext cx="3834720" cy="3625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endParaRPr b="0" lang="en-US" sz="1800" strike="noStrike" u="none">
              <a:solidFill>
                <a:srgbClr val="000000"/>
              </a:solidFill>
              <a:effectLst/>
              <a:uFillTx/>
              <a:latin typeface="Arial"/>
              <a:ea typeface="微软雅黑"/>
            </a:endParaRPr>
          </a:p>
        </p:txBody>
      </p:sp>
      <p:sp>
        <p:nvSpPr>
          <p:cNvPr id="726" name=""/>
          <p:cNvSpPr/>
          <p:nvPr/>
        </p:nvSpPr>
        <p:spPr>
          <a:xfrm>
            <a:off x="1440000" y="1620000"/>
            <a:ext cx="10077840" cy="1005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000" strike="noStrike" u="none">
                <a:solidFill>
                  <a:srgbClr val="000000"/>
                </a:solidFill>
                <a:effectLst/>
                <a:uFillTx/>
                <a:latin typeface="Arial"/>
                <a:ea typeface="微软雅黑"/>
              </a:rPr>
              <a:t> </a:t>
            </a:r>
            <a:r>
              <a:rPr b="0" lang="en-US" sz="2000" strike="noStrike" u="none">
                <a:solidFill>
                  <a:srgbClr val="000000"/>
                </a:solidFill>
                <a:effectLst/>
                <a:uFillTx/>
                <a:latin typeface="微软雅黑"/>
                <a:ea typeface="微软雅黑"/>
              </a:rPr>
              <a:t> FID </a:t>
            </a:r>
            <a:r>
              <a:rPr b="0" lang="zh-CN" sz="2000" strike="noStrike" u="none">
                <a:solidFill>
                  <a:srgbClr val="000000"/>
                </a:solidFill>
                <a:effectLst/>
                <a:uFillTx/>
                <a:latin typeface="微软雅黑"/>
                <a:ea typeface="微软雅黑"/>
              </a:rPr>
              <a:t>的核心思想是利用预训练的 </a:t>
            </a:r>
            <a:r>
              <a:rPr b="0" lang="en-US" sz="2000" strike="noStrike" u="none">
                <a:solidFill>
                  <a:srgbClr val="000000"/>
                </a:solidFill>
                <a:effectLst/>
                <a:uFillTx/>
                <a:latin typeface="微软雅黑"/>
                <a:ea typeface="微软雅黑"/>
              </a:rPr>
              <a:t>Inception </a:t>
            </a:r>
            <a:r>
              <a:rPr b="0" lang="zh-CN" sz="2000" strike="noStrike" u="none">
                <a:solidFill>
                  <a:srgbClr val="000000"/>
                </a:solidFill>
                <a:effectLst/>
                <a:uFillTx/>
                <a:latin typeface="微软雅黑"/>
                <a:ea typeface="微软雅黑"/>
              </a:rPr>
              <a:t>网络来提取真实图像和生成图像的特征，然后比较这两组特征在特征空间中的统计距离。</a:t>
            </a:r>
            <a:endParaRPr b="0" lang="en-US" sz="2000" strike="noStrike" u="none">
              <a:solidFill>
                <a:srgbClr val="000000"/>
              </a:solidFill>
              <a:effectLst/>
              <a:uFillTx/>
              <a:latin typeface="Arial"/>
            </a:endParaRPr>
          </a:p>
          <a:p>
            <a:pPr>
              <a:lnSpc>
                <a:spcPct val="100000"/>
              </a:lnSpc>
            </a:pPr>
            <a:r>
              <a:rPr b="0" lang="en-US" sz="2000" strike="noStrike" u="none">
                <a:solidFill>
                  <a:srgbClr val="000000"/>
                </a:solidFill>
                <a:effectLst/>
                <a:uFillTx/>
                <a:latin typeface="微软雅黑"/>
                <a:ea typeface="微软雅黑"/>
              </a:rPr>
              <a:t>  公式为：</a:t>
            </a:r>
            <a:r>
              <a:rPr b="0" lang="en-US" sz="2000" strike="noStrike" u="none">
                <a:solidFill>
                  <a:srgbClr val="000000"/>
                </a:solidFill>
                <a:effectLst/>
                <a:uFillTx/>
                <a:latin typeface="微软雅黑"/>
                <a:ea typeface="微软雅黑"/>
              </a:rPr>
              <a:t>FID=||μr−μg||²+Tr(Σr+Σg−2∗sqrtm(Σr@Σg))</a:t>
            </a:r>
            <a:endParaRPr b="0" lang="en-US" sz="2000" strike="noStrike" u="none">
              <a:solidFill>
                <a:srgbClr val="000000"/>
              </a:solidFill>
              <a:effectLst/>
              <a:uFillTx/>
              <a:latin typeface="Arial"/>
            </a:endParaRPr>
          </a:p>
        </p:txBody>
      </p:sp>
      <p:sp>
        <p:nvSpPr>
          <p:cNvPr id="727" name=""/>
          <p:cNvSpPr/>
          <p:nvPr/>
        </p:nvSpPr>
        <p:spPr>
          <a:xfrm>
            <a:off x="1261440" y="3007800"/>
            <a:ext cx="10077840" cy="7729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000" strike="noStrike" u="none">
                <a:solidFill>
                  <a:srgbClr val="000000"/>
                </a:solidFill>
                <a:effectLst/>
                <a:uFillTx/>
                <a:latin typeface="Arial"/>
                <a:ea typeface="微软雅黑"/>
              </a:rPr>
              <a:t>  编辑距离指一个字符串修改成另一个字符串所需要的最少操作，操作包括删除、添加和修改一个字符串。</a:t>
            </a:r>
            <a:endParaRPr b="0" lang="en-US" sz="2000" strike="noStrike" u="none">
              <a:solidFill>
                <a:srgbClr val="000000"/>
              </a:solidFill>
              <a:effectLst/>
              <a:uFillTx/>
              <a:latin typeface="Arial"/>
            </a:endParaRPr>
          </a:p>
        </p:txBody>
      </p:sp>
      <p:sp>
        <p:nvSpPr>
          <p:cNvPr id="728" name=""/>
          <p:cNvSpPr/>
          <p:nvPr/>
        </p:nvSpPr>
        <p:spPr>
          <a:xfrm>
            <a:off x="1260000" y="3909960"/>
            <a:ext cx="10439280" cy="13104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trike="noStrike" u="none">
                <a:solidFill>
                  <a:srgbClr val="000000"/>
                </a:solidFill>
                <a:effectLst/>
                <a:uFillTx/>
                <a:latin typeface="Arial"/>
                <a:ea typeface="Arial"/>
              </a:rPr>
              <a:t>   </a:t>
            </a:r>
            <a:r>
              <a:rPr b="0" lang="en-US" sz="2000" strike="noStrike" u="none">
                <a:solidFill>
                  <a:srgbClr val="000000"/>
                </a:solidFill>
                <a:effectLst/>
                <a:uFillTx/>
                <a:latin typeface="微软雅黑"/>
                <a:ea typeface="微软雅黑"/>
              </a:rPr>
              <a:t>DreamBooth </a:t>
            </a:r>
            <a:r>
              <a:rPr b="0" lang="zh-CN" sz="2000" strike="noStrike" u="none">
                <a:solidFill>
                  <a:srgbClr val="000000"/>
                </a:solidFill>
                <a:effectLst/>
                <a:uFillTx/>
                <a:latin typeface="微软雅黑"/>
                <a:ea typeface="微软雅黑"/>
              </a:rPr>
              <a:t>是由 </a:t>
            </a:r>
            <a:r>
              <a:rPr b="0" lang="en-US" sz="2000" strike="noStrike" u="none">
                <a:solidFill>
                  <a:srgbClr val="000000"/>
                </a:solidFill>
                <a:effectLst/>
                <a:uFillTx/>
                <a:latin typeface="微软雅黑"/>
                <a:ea typeface="微软雅黑"/>
              </a:rPr>
              <a:t>Google Research </a:t>
            </a:r>
            <a:r>
              <a:rPr b="0" lang="zh-CN" sz="2000" strike="noStrike" u="none">
                <a:solidFill>
                  <a:srgbClr val="000000"/>
                </a:solidFill>
                <a:effectLst/>
                <a:uFillTx/>
                <a:latin typeface="微软雅黑"/>
                <a:ea typeface="微软雅黑"/>
              </a:rPr>
              <a:t>和波士顿大学于 </a:t>
            </a:r>
            <a:r>
              <a:rPr b="0" lang="en-US" sz="2000" strike="noStrike" u="none">
                <a:solidFill>
                  <a:srgbClr val="000000"/>
                </a:solidFill>
                <a:effectLst/>
                <a:uFillTx/>
                <a:latin typeface="微软雅黑"/>
                <a:ea typeface="微软雅黑"/>
              </a:rPr>
              <a:t>2022 </a:t>
            </a:r>
            <a:r>
              <a:rPr b="0" lang="zh-CN" sz="2000" strike="noStrike" u="none">
                <a:solidFill>
                  <a:srgbClr val="000000"/>
                </a:solidFill>
                <a:effectLst/>
                <a:uFillTx/>
                <a:latin typeface="微软雅黑"/>
                <a:ea typeface="微软雅黑"/>
              </a:rPr>
              <a:t>年提出的一种个性化微调技术，旨在增强文本到图像生成模型（如 </a:t>
            </a:r>
            <a:r>
              <a:rPr b="0" lang="en-US" sz="2000" strike="noStrike" u="none">
                <a:solidFill>
                  <a:srgbClr val="000000"/>
                </a:solidFill>
                <a:effectLst/>
                <a:uFillTx/>
                <a:latin typeface="微软雅黑"/>
                <a:ea typeface="微软雅黑"/>
              </a:rPr>
              <a:t>Stable Diffusion</a:t>
            </a:r>
            <a:r>
              <a:rPr b="0" lang="zh-CN" sz="2000" strike="noStrike" u="none">
                <a:solidFill>
                  <a:srgbClr val="000000"/>
                </a:solidFill>
                <a:effectLst/>
                <a:uFillTx/>
                <a:latin typeface="微软雅黑"/>
                <a:ea typeface="微软雅黑"/>
              </a:rPr>
              <a:t>）的能力，使其能够生成包含特定主体的图像。​通过对预训练模型进行微调，</a:t>
            </a:r>
            <a:r>
              <a:rPr b="0" lang="en-US" sz="2000" strike="noStrike" u="none">
                <a:solidFill>
                  <a:srgbClr val="000000"/>
                </a:solidFill>
                <a:effectLst/>
                <a:uFillTx/>
                <a:latin typeface="微软雅黑"/>
                <a:ea typeface="微软雅黑"/>
              </a:rPr>
              <a:t>DreamBooth </a:t>
            </a:r>
            <a:r>
              <a:rPr b="0" lang="zh-CN" sz="2000" strike="noStrike" u="none">
                <a:solidFill>
                  <a:srgbClr val="000000"/>
                </a:solidFill>
                <a:effectLst/>
                <a:uFillTx/>
                <a:latin typeface="微软雅黑"/>
                <a:ea typeface="微软雅黑"/>
              </a:rPr>
              <a:t>能够在保持模型原有能力的同时，学习并再现特定主体的视觉特征。</a:t>
            </a:r>
            <a:endParaRPr b="0" lang="en-US" sz="2000" strike="noStrike" u="none">
              <a:solidFill>
                <a:srgbClr val="000000"/>
              </a:solidFill>
              <a:effectLst/>
              <a:uFillTx/>
              <a:latin typeface="Arial"/>
            </a:endParaRPr>
          </a:p>
        </p:txBody>
      </p:sp>
      <p:sp>
        <p:nvSpPr>
          <p:cNvPr id="729" name=""/>
          <p:cNvSpPr/>
          <p:nvPr/>
        </p:nvSpPr>
        <p:spPr>
          <a:xfrm>
            <a:off x="1080000" y="5360400"/>
            <a:ext cx="11228040" cy="1659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pc="130" strike="noStrike" u="none">
                <a:solidFill>
                  <a:schemeClr val="dk1"/>
                </a:solidFill>
                <a:effectLst/>
                <a:uFillTx/>
                <a:latin typeface="微软雅黑"/>
                <a:ea typeface="微软雅黑"/>
              </a:rPr>
              <a:t>  wd14-convnextv2-v2</a:t>
            </a:r>
            <a:r>
              <a:rPr b="0" lang="zh-CN" sz="1800" strike="noStrike" u="none">
                <a:solidFill>
                  <a:srgbClr val="000000"/>
                </a:solidFill>
                <a:effectLst/>
                <a:uFillTx/>
                <a:latin typeface="微软雅黑"/>
                <a:ea typeface="微软雅黑"/>
              </a:rPr>
              <a:t>是一种基于 </a:t>
            </a:r>
            <a:r>
              <a:rPr b="0" lang="en-US" sz="1800" strike="noStrike" u="none">
                <a:solidFill>
                  <a:srgbClr val="000000"/>
                </a:solidFill>
                <a:effectLst/>
                <a:uFillTx/>
                <a:latin typeface="微软雅黑"/>
                <a:ea typeface="微软雅黑"/>
              </a:rPr>
              <a:t>ConvNeXtV2 </a:t>
            </a:r>
            <a:r>
              <a:rPr b="0" lang="zh-CN" sz="1800" strike="noStrike" u="none">
                <a:solidFill>
                  <a:srgbClr val="000000"/>
                </a:solidFill>
                <a:effectLst/>
                <a:uFillTx/>
                <a:latin typeface="微软雅黑"/>
                <a:ea typeface="微软雅黑"/>
              </a:rPr>
              <a:t>的预训练模型，通常是用于计算机视觉任务中的深度学习模型。</a:t>
            </a:r>
            <a:r>
              <a:rPr b="0" lang="en-US" sz="1800" strike="noStrike" u="none">
                <a:solidFill>
                  <a:srgbClr val="000000"/>
                </a:solidFill>
                <a:effectLst/>
                <a:uFillTx/>
                <a:latin typeface="微软雅黑"/>
                <a:ea typeface="微软雅黑"/>
              </a:rPr>
              <a:t>ConvNeXt </a:t>
            </a:r>
            <a:r>
              <a:rPr b="0" lang="zh-CN" sz="1800" strike="noStrike" u="none">
                <a:solidFill>
                  <a:srgbClr val="000000"/>
                </a:solidFill>
                <a:effectLst/>
                <a:uFillTx/>
                <a:latin typeface="微软雅黑"/>
                <a:ea typeface="微软雅黑"/>
              </a:rPr>
              <a:t>是一个基于卷积神经网络 </a:t>
            </a:r>
            <a:r>
              <a:rPr b="0" lang="en-US" sz="1800" strike="noStrike" u="none">
                <a:solidFill>
                  <a:srgbClr val="000000"/>
                </a:solidFill>
                <a:effectLst/>
                <a:uFillTx/>
                <a:latin typeface="微软雅黑"/>
                <a:ea typeface="微软雅黑"/>
              </a:rPr>
              <a:t>(CNN) </a:t>
            </a:r>
            <a:r>
              <a:rPr b="0" lang="zh-CN" sz="1800" strike="noStrike" u="none">
                <a:solidFill>
                  <a:srgbClr val="000000"/>
                </a:solidFill>
                <a:effectLst/>
                <a:uFillTx/>
                <a:latin typeface="微软雅黑"/>
                <a:ea typeface="微软雅黑"/>
              </a:rPr>
              <a:t>的模型，专为图像分类和其他计算机视觉任务（如物体检测、分割等）设计。</a:t>
            </a:r>
            <a:r>
              <a:rPr b="0" lang="en-US" sz="1800" strike="noStrike" u="none">
                <a:solidFill>
                  <a:srgbClr val="000000"/>
                </a:solidFill>
                <a:effectLst/>
                <a:uFillTx/>
                <a:latin typeface="微软雅黑"/>
                <a:ea typeface="微软雅黑"/>
              </a:rPr>
              <a:t>ConvNeXtV2 </a:t>
            </a:r>
            <a:r>
              <a:rPr b="0" lang="zh-CN" sz="1800" strike="noStrike" u="none">
                <a:solidFill>
                  <a:srgbClr val="000000"/>
                </a:solidFill>
                <a:effectLst/>
                <a:uFillTx/>
                <a:latin typeface="微软雅黑"/>
                <a:ea typeface="微软雅黑"/>
              </a:rPr>
              <a:t>是 </a:t>
            </a:r>
            <a:r>
              <a:rPr b="0" lang="en-US" sz="1800" strike="noStrike" u="none">
                <a:solidFill>
                  <a:srgbClr val="000000"/>
                </a:solidFill>
                <a:effectLst/>
                <a:uFillTx/>
                <a:latin typeface="微软雅黑"/>
                <a:ea typeface="微软雅黑"/>
              </a:rPr>
              <a:t>ConvNeXt </a:t>
            </a:r>
            <a:r>
              <a:rPr b="0" lang="zh-CN" sz="1800" strike="noStrike" u="none">
                <a:solidFill>
                  <a:srgbClr val="000000"/>
                </a:solidFill>
                <a:effectLst/>
                <a:uFillTx/>
                <a:latin typeface="微软雅黑"/>
                <a:ea typeface="微软雅黑"/>
              </a:rPr>
              <a:t>的改进版本，它采用了现代卷积网络架构中的一些新技术，例如与 </a:t>
            </a:r>
            <a:r>
              <a:rPr b="0" lang="en-US" sz="1800" strike="noStrike" u="none">
                <a:solidFill>
                  <a:srgbClr val="000000"/>
                </a:solidFill>
                <a:effectLst/>
                <a:uFillTx/>
                <a:latin typeface="微软雅黑"/>
                <a:ea typeface="微软雅黑"/>
              </a:rPr>
              <a:t>Vision Transformer (ViT) </a:t>
            </a:r>
            <a:r>
              <a:rPr b="0" lang="zh-CN" sz="1800" strike="noStrike" u="none">
                <a:solidFill>
                  <a:srgbClr val="000000"/>
                </a:solidFill>
                <a:effectLst/>
                <a:uFillTx/>
                <a:latin typeface="微软雅黑"/>
                <a:ea typeface="微软雅黑"/>
              </a:rPr>
              <a:t>相结合的理念，使得其在性能上有所提升。</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0" name="PlaceHolder 1"/>
          <p:cNvSpPr>
            <a:spLocks noGrp="1"/>
          </p:cNvSpPr>
          <p:nvPr>
            <p:ph/>
          </p:nvPr>
        </p:nvSpPr>
        <p:spPr>
          <a:xfrm>
            <a:off x="1587240" y="340200"/>
            <a:ext cx="4708080" cy="555120"/>
          </a:xfrm>
          <a:prstGeom prst="rect">
            <a:avLst/>
          </a:prstGeom>
          <a:noFill/>
          <a:ln w="0">
            <a:noFill/>
          </a:ln>
        </p:spPr>
        <p:txBody>
          <a:bodyPr lIns="0" rIns="0" tIns="45720" bIns="45720" anchor="t">
            <a:noAutofit/>
          </a:bodyPr>
          <a:p>
            <a:pPr marL="432000" indent="-324000" defTabSz="914400">
              <a:lnSpc>
                <a:spcPct val="100000"/>
              </a:lnSpc>
              <a:buClr>
                <a:srgbClr val="000000"/>
              </a:buClr>
              <a:buSzPct val="45000"/>
              <a:buFont typeface="Wingdings" charset="2"/>
              <a:buChar char=""/>
            </a:pPr>
            <a:r>
              <a:rPr b="1" lang="zh-CN" sz="3200" strike="noStrike" u="none">
                <a:solidFill>
                  <a:schemeClr val="dk1"/>
                </a:solidFill>
                <a:effectLst/>
                <a:uFillTx/>
                <a:latin typeface="微软雅黑"/>
                <a:ea typeface="微软雅黑"/>
              </a:rPr>
              <a:t>备用</a:t>
            </a:r>
            <a:endParaRPr b="0" lang="en-US" sz="3200" strike="noStrike" u="none">
              <a:solidFill>
                <a:srgbClr val="000000"/>
              </a:solidFill>
              <a:effectLst/>
              <a:uFillTx/>
              <a:latin typeface="Arial"/>
            </a:endParaRPr>
          </a:p>
        </p:txBody>
      </p:sp>
      <p:sp>
        <p:nvSpPr>
          <p:cNvPr id="731" name="文本框 26"/>
          <p:cNvSpPr/>
          <p:nvPr/>
        </p:nvSpPr>
        <p:spPr>
          <a:xfrm>
            <a:off x="2241360" y="2201400"/>
            <a:ext cx="2337120" cy="3906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endParaRPr b="0" lang="en-US" sz="1800" strike="noStrike" u="none">
              <a:solidFill>
                <a:srgbClr val="000000"/>
              </a:solidFill>
              <a:effectLst/>
              <a:uFillTx/>
              <a:latin typeface="Arial"/>
              <a:ea typeface="微软雅黑"/>
            </a:endParaRPr>
          </a:p>
        </p:txBody>
      </p:sp>
      <p:sp>
        <p:nvSpPr>
          <p:cNvPr id="732" name="文本框 28"/>
          <p:cNvSpPr/>
          <p:nvPr/>
        </p:nvSpPr>
        <p:spPr>
          <a:xfrm>
            <a:off x="1760400" y="2544840"/>
            <a:ext cx="3299400" cy="4024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endParaRPr b="0" lang="en-US" sz="1800" strike="noStrike" u="none">
              <a:solidFill>
                <a:srgbClr val="000000"/>
              </a:solidFill>
              <a:effectLst/>
              <a:uFillTx/>
              <a:latin typeface="Arial"/>
              <a:ea typeface="微软雅黑"/>
            </a:endParaRPr>
          </a:p>
        </p:txBody>
      </p:sp>
      <p:sp>
        <p:nvSpPr>
          <p:cNvPr id="733" name=""/>
          <p:cNvSpPr/>
          <p:nvPr/>
        </p:nvSpPr>
        <p:spPr>
          <a:xfrm>
            <a:off x="2520000" y="1620000"/>
            <a:ext cx="8095320" cy="14583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endParaRPr b="0" lang="en-US" sz="1800" strike="noStrike" u="none">
              <a:solidFill>
                <a:srgbClr val="000000"/>
              </a:solidFill>
              <a:effectLst/>
              <a:uFillTx/>
              <a:latin typeface="Arial"/>
              <a:ea typeface="微软雅黑"/>
            </a:endParaRPr>
          </a:p>
        </p:txBody>
      </p:sp>
      <p:sp>
        <p:nvSpPr>
          <p:cNvPr id="734" name=""/>
          <p:cNvSpPr/>
          <p:nvPr/>
        </p:nvSpPr>
        <p:spPr>
          <a:xfrm>
            <a:off x="2520000" y="3960000"/>
            <a:ext cx="7915320" cy="5137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endParaRPr b="0" lang="en-US" sz="1800" strike="noStrike" u="none">
              <a:solidFill>
                <a:srgbClr val="000000"/>
              </a:solidFill>
              <a:effectLst/>
              <a:uFillTx/>
              <a:latin typeface="Arial"/>
            </a:endParaRPr>
          </a:p>
          <a:p>
            <a:pPr>
              <a:lnSpc>
                <a:spcPct val="100000"/>
              </a:lnSpc>
            </a:pPr>
            <a:endParaRPr b="0" lang="en-US" sz="1000" strike="noStrike" u="none">
              <a:solidFill>
                <a:srgbClr val="000000"/>
              </a:solidFill>
              <a:effectLst/>
              <a:uFillTx/>
              <a:latin typeface="Arial"/>
            </a:endParaRPr>
          </a:p>
        </p:txBody>
      </p:sp>
      <p:pic>
        <p:nvPicPr>
          <p:cNvPr id="735" name="" descr="">
            <a:hlinkClick r:id="" action="ppaction://media"/>
          </p:cNvPr>
          <p:cNvPicPr/>
          <p:nvPr>
            <a:videoFile r:link="rId1"/>
            <p:extLst>
              <p:ext uri="{DAA4B4D4-6D71-4841-9C94-3DE7FCFB9230}">
                <p14:media r:link="rId2"/>
              </p:ext>
            </p:extLst>
          </p:nvPr>
        </p:nvPicPr>
        <p:blipFill>
          <a:blip r:embed="rId3"/>
          <a:stretch>
            <a:fillRect/>
          </a:stretch>
        </p:blipFill>
        <p:spPr>
          <a:xfrm>
            <a:off x="2160000" y="1620000"/>
            <a:ext cx="8094600" cy="4552200"/>
          </a:xfrm>
          <a:prstGeom prst="rect">
            <a:avLst/>
          </a:prstGeom>
          <a:ln w="0">
            <a:noFill/>
          </a:ln>
        </p:spPr>
      </p:pic>
      <p:sp>
        <p:nvSpPr>
          <p:cNvPr id="736" name=""/>
          <p:cNvSpPr/>
          <p:nvPr/>
        </p:nvSpPr>
        <p:spPr>
          <a:xfrm>
            <a:off x="3960000" y="6300000"/>
            <a:ext cx="3834720" cy="400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zh-CN" sz="1800" strike="noStrike" u="none">
                <a:solidFill>
                  <a:srgbClr val="000000"/>
                </a:solidFill>
                <a:effectLst/>
                <a:uFillTx/>
                <a:latin typeface="Arial"/>
                <a:ea typeface="微软雅黑"/>
              </a:rPr>
              <a:t>百度网盘链接：</a:t>
            </a:r>
            <a:r>
              <a:rPr b="0" lang="zh-CN" sz="1800" strike="noStrike" u="none">
                <a:solidFill>
                  <a:srgbClr val="4472c4"/>
                </a:solidFill>
                <a:effectLst/>
                <a:uFillTx/>
                <a:latin typeface="Arial"/>
                <a:ea typeface="微软雅黑"/>
                <a:hlinkClick r:id="rId4"/>
              </a:rPr>
              <a:t>计算机设计大赛作品</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93" name="图片占位符 30" descr=""/>
          <p:cNvPicPr/>
          <p:nvPr/>
        </p:nvPicPr>
        <p:blipFill>
          <a:blip r:embed="rId1"/>
          <a:srcRect l="0" t="32" r="0" b="32"/>
          <a:stretch/>
        </p:blipFill>
        <p:spPr>
          <a:xfrm>
            <a:off x="0" y="0"/>
            <a:ext cx="5092920" cy="6845760"/>
          </a:xfrm>
          <a:prstGeom prst="rect">
            <a:avLst/>
          </a:prstGeom>
          <a:noFill/>
          <a:ln w="0">
            <a:noFill/>
          </a:ln>
        </p:spPr>
      </p:pic>
      <p:sp>
        <p:nvSpPr>
          <p:cNvPr id="494" name="矩形 5"/>
          <p:cNvSpPr/>
          <p:nvPr/>
        </p:nvSpPr>
        <p:spPr>
          <a:xfrm rot="2700000">
            <a:off x="6408720" y="833400"/>
            <a:ext cx="563400" cy="56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effectLst/>
              <a:uFillTx/>
              <a:latin typeface="Arial"/>
              <a:ea typeface="微软雅黑"/>
            </a:endParaRPr>
          </a:p>
        </p:txBody>
      </p:sp>
      <p:sp>
        <p:nvSpPr>
          <p:cNvPr id="495" name="矩形 6"/>
          <p:cNvSpPr/>
          <p:nvPr/>
        </p:nvSpPr>
        <p:spPr>
          <a:xfrm rot="2700000">
            <a:off x="6408720" y="2371320"/>
            <a:ext cx="563400" cy="56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effectLst/>
              <a:uFillTx/>
              <a:latin typeface="Arial"/>
              <a:ea typeface="微软雅黑"/>
            </a:endParaRPr>
          </a:p>
        </p:txBody>
      </p:sp>
      <p:sp>
        <p:nvSpPr>
          <p:cNvPr id="496" name="矩形 7"/>
          <p:cNvSpPr/>
          <p:nvPr/>
        </p:nvSpPr>
        <p:spPr>
          <a:xfrm rot="2700000">
            <a:off x="6408720" y="3909240"/>
            <a:ext cx="563400" cy="56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effectLst/>
              <a:uFillTx/>
              <a:latin typeface="Arial"/>
              <a:ea typeface="微软雅黑"/>
            </a:endParaRPr>
          </a:p>
        </p:txBody>
      </p:sp>
      <p:sp>
        <p:nvSpPr>
          <p:cNvPr id="497" name="矩形 8"/>
          <p:cNvSpPr/>
          <p:nvPr/>
        </p:nvSpPr>
        <p:spPr>
          <a:xfrm rot="2700000">
            <a:off x="6408720" y="5447520"/>
            <a:ext cx="563400" cy="56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effectLst/>
              <a:uFillTx/>
              <a:latin typeface="Arial"/>
              <a:ea typeface="微软雅黑"/>
            </a:endParaRPr>
          </a:p>
        </p:txBody>
      </p:sp>
      <p:sp>
        <p:nvSpPr>
          <p:cNvPr id="498" name="文本框 9"/>
          <p:cNvSpPr/>
          <p:nvPr/>
        </p:nvSpPr>
        <p:spPr>
          <a:xfrm>
            <a:off x="7110360" y="900000"/>
            <a:ext cx="2368080" cy="4608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zh-CN" sz="2400" strike="noStrike" u="none">
                <a:solidFill>
                  <a:srgbClr val="262626"/>
                </a:solidFill>
                <a:effectLst/>
                <a:uFillTx/>
                <a:latin typeface="微软雅黑"/>
                <a:ea typeface="微软雅黑"/>
              </a:rPr>
              <a:t>项目创意来源</a:t>
            </a:r>
            <a:endParaRPr b="0" lang="en-US" sz="2400" strike="noStrike" u="none">
              <a:solidFill>
                <a:srgbClr val="000000"/>
              </a:solidFill>
              <a:effectLst/>
              <a:uFillTx/>
              <a:latin typeface="Arial"/>
            </a:endParaRPr>
          </a:p>
        </p:txBody>
      </p:sp>
      <p:sp>
        <p:nvSpPr>
          <p:cNvPr id="499" name="文本框 10"/>
          <p:cNvSpPr/>
          <p:nvPr/>
        </p:nvSpPr>
        <p:spPr>
          <a:xfrm>
            <a:off x="7110360" y="1155600"/>
            <a:ext cx="3557520" cy="3643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endParaRPr b="0" lang="en-US" sz="1800" strike="noStrike" u="none">
              <a:solidFill>
                <a:srgbClr val="000000"/>
              </a:solidFill>
              <a:effectLst/>
              <a:uFillTx/>
              <a:latin typeface="Arial"/>
              <a:ea typeface="微软雅黑"/>
            </a:endParaRPr>
          </a:p>
        </p:txBody>
      </p:sp>
      <p:sp>
        <p:nvSpPr>
          <p:cNvPr id="500" name="文本框 11"/>
          <p:cNvSpPr/>
          <p:nvPr/>
        </p:nvSpPr>
        <p:spPr>
          <a:xfrm>
            <a:off x="6409080" y="850320"/>
            <a:ext cx="592200" cy="5220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n-US" sz="2800" strike="noStrike" u="none">
                <a:solidFill>
                  <a:srgbClr val="ffffff"/>
                </a:solidFill>
                <a:effectLst/>
                <a:uFillTx/>
                <a:latin typeface="Impact"/>
                <a:ea typeface="微软雅黑"/>
              </a:rPr>
              <a:t>01</a:t>
            </a:r>
            <a:endParaRPr b="0" lang="en-US" sz="2800" strike="noStrike" u="none">
              <a:solidFill>
                <a:srgbClr val="000000"/>
              </a:solidFill>
              <a:effectLst/>
              <a:uFillTx/>
              <a:latin typeface="Arial"/>
            </a:endParaRPr>
          </a:p>
        </p:txBody>
      </p:sp>
      <p:sp>
        <p:nvSpPr>
          <p:cNvPr id="501" name="文本框 12"/>
          <p:cNvSpPr/>
          <p:nvPr/>
        </p:nvSpPr>
        <p:spPr>
          <a:xfrm>
            <a:off x="6400080" y="2398320"/>
            <a:ext cx="592200" cy="5220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n-US" sz="2800" strike="noStrike" u="none">
                <a:solidFill>
                  <a:srgbClr val="ffffff"/>
                </a:solidFill>
                <a:effectLst/>
                <a:uFillTx/>
                <a:latin typeface="Impact"/>
                <a:ea typeface="微软雅黑"/>
              </a:rPr>
              <a:t>02</a:t>
            </a:r>
            <a:endParaRPr b="0" lang="en-US" sz="2800" strike="noStrike" u="none">
              <a:solidFill>
                <a:srgbClr val="000000"/>
              </a:solidFill>
              <a:effectLst/>
              <a:uFillTx/>
              <a:latin typeface="Arial"/>
            </a:endParaRPr>
          </a:p>
        </p:txBody>
      </p:sp>
      <p:sp>
        <p:nvSpPr>
          <p:cNvPr id="502" name="文本框 13"/>
          <p:cNvSpPr/>
          <p:nvPr/>
        </p:nvSpPr>
        <p:spPr>
          <a:xfrm>
            <a:off x="6408360" y="3946320"/>
            <a:ext cx="592200" cy="5220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n-US" sz="2800" strike="noStrike" u="none">
                <a:solidFill>
                  <a:srgbClr val="ffffff"/>
                </a:solidFill>
                <a:effectLst/>
                <a:uFillTx/>
                <a:latin typeface="Impact"/>
                <a:ea typeface="微软雅黑"/>
              </a:rPr>
              <a:t>03</a:t>
            </a:r>
            <a:endParaRPr b="0" lang="en-US" sz="2800" strike="noStrike" u="none">
              <a:solidFill>
                <a:srgbClr val="000000"/>
              </a:solidFill>
              <a:effectLst/>
              <a:uFillTx/>
              <a:latin typeface="Arial"/>
            </a:endParaRPr>
          </a:p>
        </p:txBody>
      </p:sp>
      <p:sp>
        <p:nvSpPr>
          <p:cNvPr id="503" name="文本框 14"/>
          <p:cNvSpPr/>
          <p:nvPr/>
        </p:nvSpPr>
        <p:spPr>
          <a:xfrm>
            <a:off x="6416640" y="5494320"/>
            <a:ext cx="592200" cy="5220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n-US" sz="2800" strike="noStrike" u="none">
                <a:solidFill>
                  <a:srgbClr val="ffffff"/>
                </a:solidFill>
                <a:effectLst/>
                <a:uFillTx/>
                <a:latin typeface="Impact"/>
                <a:ea typeface="微软雅黑"/>
              </a:rPr>
              <a:t>04</a:t>
            </a:r>
            <a:endParaRPr b="0" lang="en-US" sz="2800" strike="noStrike" u="none">
              <a:solidFill>
                <a:srgbClr val="000000"/>
              </a:solidFill>
              <a:effectLst/>
              <a:uFillTx/>
              <a:latin typeface="Arial"/>
            </a:endParaRPr>
          </a:p>
        </p:txBody>
      </p:sp>
      <p:sp>
        <p:nvSpPr>
          <p:cNvPr id="504" name="文本框 15"/>
          <p:cNvSpPr/>
          <p:nvPr/>
        </p:nvSpPr>
        <p:spPr>
          <a:xfrm>
            <a:off x="7127280" y="2423880"/>
            <a:ext cx="2368080" cy="4608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zh-CN" sz="2400" strike="noStrike" u="none">
                <a:solidFill>
                  <a:srgbClr val="262626"/>
                </a:solidFill>
                <a:effectLst/>
                <a:uFillTx/>
                <a:latin typeface="微软雅黑"/>
                <a:ea typeface="微软雅黑"/>
              </a:rPr>
              <a:t>项目进展</a:t>
            </a:r>
            <a:endParaRPr b="0" lang="en-US" sz="2400" strike="noStrike" u="none">
              <a:solidFill>
                <a:srgbClr val="000000"/>
              </a:solidFill>
              <a:effectLst/>
              <a:uFillTx/>
              <a:latin typeface="Arial"/>
            </a:endParaRPr>
          </a:p>
        </p:txBody>
      </p:sp>
      <p:sp>
        <p:nvSpPr>
          <p:cNvPr id="505" name="文本框 16"/>
          <p:cNvSpPr/>
          <p:nvPr/>
        </p:nvSpPr>
        <p:spPr>
          <a:xfrm>
            <a:off x="7127280" y="2719080"/>
            <a:ext cx="3751920" cy="3643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endParaRPr b="0" lang="en-US" sz="1800" strike="noStrike" u="none">
              <a:solidFill>
                <a:srgbClr val="000000"/>
              </a:solidFill>
              <a:effectLst/>
              <a:uFillTx/>
              <a:latin typeface="Arial"/>
              <a:ea typeface="微软雅黑"/>
            </a:endParaRPr>
          </a:p>
        </p:txBody>
      </p:sp>
      <p:sp>
        <p:nvSpPr>
          <p:cNvPr id="506" name="文本框 17"/>
          <p:cNvSpPr/>
          <p:nvPr/>
        </p:nvSpPr>
        <p:spPr>
          <a:xfrm>
            <a:off x="7126560" y="3960000"/>
            <a:ext cx="2368080" cy="459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zh-CN" sz="2400" strike="noStrike" u="none">
                <a:solidFill>
                  <a:srgbClr val="262626"/>
                </a:solidFill>
                <a:effectLst/>
                <a:uFillTx/>
                <a:latin typeface="微软雅黑"/>
                <a:ea typeface="微软雅黑"/>
              </a:rPr>
              <a:t>项目展示与测试</a:t>
            </a:r>
            <a:endParaRPr b="0" lang="en-US" sz="2400" strike="noStrike" u="none">
              <a:solidFill>
                <a:srgbClr val="000000"/>
              </a:solidFill>
              <a:effectLst/>
              <a:uFillTx/>
              <a:latin typeface="Arial"/>
            </a:endParaRPr>
          </a:p>
        </p:txBody>
      </p:sp>
      <p:sp>
        <p:nvSpPr>
          <p:cNvPr id="507" name="文本框 18"/>
          <p:cNvSpPr/>
          <p:nvPr/>
        </p:nvSpPr>
        <p:spPr>
          <a:xfrm>
            <a:off x="7143840" y="4282560"/>
            <a:ext cx="3557520" cy="3643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endParaRPr b="0" lang="en-US" sz="1800" strike="noStrike" u="none">
              <a:solidFill>
                <a:srgbClr val="000000"/>
              </a:solidFill>
              <a:effectLst/>
              <a:uFillTx/>
              <a:latin typeface="Arial"/>
              <a:ea typeface="微软雅黑"/>
            </a:endParaRPr>
          </a:p>
        </p:txBody>
      </p:sp>
      <p:sp>
        <p:nvSpPr>
          <p:cNvPr id="508" name="文本框 19"/>
          <p:cNvSpPr/>
          <p:nvPr/>
        </p:nvSpPr>
        <p:spPr>
          <a:xfrm>
            <a:off x="7143120" y="5483880"/>
            <a:ext cx="3831480" cy="457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zh-CN" sz="2400" strike="noStrike" u="none">
                <a:solidFill>
                  <a:srgbClr val="262626"/>
                </a:solidFill>
                <a:effectLst/>
                <a:uFillTx/>
                <a:latin typeface="微软雅黑"/>
                <a:ea typeface="微软雅黑"/>
              </a:rPr>
              <a:t>相关成果以及下一步计划</a:t>
            </a:r>
            <a:endParaRPr b="0" lang="en-US" sz="2400" strike="noStrike" u="none">
              <a:solidFill>
                <a:srgbClr val="000000"/>
              </a:solidFill>
              <a:effectLst/>
              <a:uFillTx/>
              <a:latin typeface="Arial"/>
            </a:endParaRPr>
          </a:p>
        </p:txBody>
      </p:sp>
      <p:sp>
        <p:nvSpPr>
          <p:cNvPr id="509" name="文本框 20"/>
          <p:cNvSpPr/>
          <p:nvPr/>
        </p:nvSpPr>
        <p:spPr>
          <a:xfrm>
            <a:off x="7160760" y="5846400"/>
            <a:ext cx="3557520" cy="3643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endParaRPr b="0" lang="en-US" sz="1800" strike="noStrike" u="none">
              <a:solidFill>
                <a:srgbClr val="000000"/>
              </a:solidFill>
              <a:effectLst/>
              <a:uFillTx/>
              <a:latin typeface="Arial"/>
              <a:ea typeface="微软雅黑"/>
            </a:endParaRPr>
          </a:p>
        </p:txBody>
      </p:sp>
      <p:cxnSp>
        <p:nvCxnSpPr>
          <p:cNvPr id="510" name="直接连接符 21"/>
          <p:cNvCxnSpPr/>
          <p:nvPr/>
        </p:nvCxnSpPr>
        <p:spPr>
          <a:xfrm>
            <a:off x="7204680" y="1828800"/>
            <a:ext cx="4037400" cy="5760"/>
          </a:xfrm>
          <a:prstGeom prst="straightConnector1">
            <a:avLst/>
          </a:prstGeom>
          <a:ln w="12700">
            <a:solidFill>
              <a:schemeClr val="accent1">
                <a:alpha val="85000"/>
              </a:schemeClr>
            </a:solidFill>
            <a:round/>
          </a:ln>
        </p:spPr>
      </p:cxnSp>
      <p:cxnSp>
        <p:nvCxnSpPr>
          <p:cNvPr id="511" name="直接连接符 22"/>
          <p:cNvCxnSpPr/>
          <p:nvPr/>
        </p:nvCxnSpPr>
        <p:spPr>
          <a:xfrm>
            <a:off x="7204680" y="3490200"/>
            <a:ext cx="4037400" cy="5760"/>
          </a:xfrm>
          <a:prstGeom prst="straightConnector1">
            <a:avLst/>
          </a:prstGeom>
          <a:ln w="12700">
            <a:solidFill>
              <a:schemeClr val="accent1">
                <a:alpha val="85000"/>
              </a:schemeClr>
            </a:solidFill>
            <a:round/>
          </a:ln>
        </p:spPr>
      </p:cxnSp>
      <p:cxnSp>
        <p:nvCxnSpPr>
          <p:cNvPr id="512" name="直接连接符 23"/>
          <p:cNvCxnSpPr/>
          <p:nvPr/>
        </p:nvCxnSpPr>
        <p:spPr>
          <a:xfrm>
            <a:off x="7204680" y="4993920"/>
            <a:ext cx="4037400" cy="5760"/>
          </a:xfrm>
          <a:prstGeom prst="straightConnector1">
            <a:avLst/>
          </a:prstGeom>
          <a:ln w="12700">
            <a:solidFill>
              <a:schemeClr val="accent1">
                <a:alpha val="85000"/>
              </a:schemeClr>
            </a:solidFill>
            <a:round/>
          </a:ln>
        </p:spPr>
      </p:cxnSp>
      <p:sp>
        <p:nvSpPr>
          <p:cNvPr id="513" name="矩形 26"/>
          <p:cNvSpPr/>
          <p:nvPr/>
        </p:nvSpPr>
        <p:spPr>
          <a:xfrm>
            <a:off x="-17640" y="2232000"/>
            <a:ext cx="5111280" cy="2388240"/>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effectLst/>
              <a:uFillTx/>
              <a:latin typeface="Arial"/>
              <a:ea typeface="微软雅黑"/>
            </a:endParaRPr>
          </a:p>
        </p:txBody>
      </p:sp>
      <p:sp>
        <p:nvSpPr>
          <p:cNvPr id="514" name="等腰三角形 27"/>
          <p:cNvSpPr/>
          <p:nvPr/>
        </p:nvSpPr>
        <p:spPr>
          <a:xfrm rot="5400000">
            <a:off x="5074200" y="3349440"/>
            <a:ext cx="215640" cy="153360"/>
          </a:xfrm>
          <a:prstGeom prst="triangle">
            <a:avLst>
              <a:gd name="adj" fmla="val 50000"/>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34560" bIns="34560" anchor="ctr">
            <a:noAutofit/>
          </a:bodyPr>
          <a:p>
            <a:pPr algn="ctr" defTabSz="914400">
              <a:lnSpc>
                <a:spcPct val="100000"/>
              </a:lnSpc>
              <a:tabLst>
                <a:tab algn="l" pos="0"/>
              </a:tabLst>
            </a:pPr>
            <a:endParaRPr b="0" lang="en-US" sz="1800" strike="noStrike" u="none">
              <a:solidFill>
                <a:srgbClr val="ffffff"/>
              </a:solidFill>
              <a:effectLst/>
              <a:uFillTx/>
              <a:latin typeface="Arial"/>
              <a:ea typeface="微软雅黑"/>
            </a:endParaRPr>
          </a:p>
        </p:txBody>
      </p:sp>
      <p:sp>
        <p:nvSpPr>
          <p:cNvPr id="515" name="文本框 3"/>
          <p:cNvSpPr/>
          <p:nvPr/>
        </p:nvSpPr>
        <p:spPr>
          <a:xfrm>
            <a:off x="1199880" y="3473640"/>
            <a:ext cx="2419560" cy="5774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n-US" sz="3200" strike="noStrike" u="none">
                <a:solidFill>
                  <a:schemeClr val="lt1"/>
                </a:solidFill>
                <a:effectLst/>
                <a:uFillTx/>
                <a:latin typeface="Arial"/>
                <a:ea typeface="思源黑体 CN Heavy"/>
              </a:rPr>
              <a:t>CONTENT</a:t>
            </a:r>
            <a:endParaRPr b="0" lang="en-US" sz="3200" strike="noStrike" u="none">
              <a:solidFill>
                <a:srgbClr val="000000"/>
              </a:solidFill>
              <a:effectLst/>
              <a:uFillTx/>
              <a:latin typeface="Arial"/>
            </a:endParaRPr>
          </a:p>
        </p:txBody>
      </p:sp>
      <p:sp>
        <p:nvSpPr>
          <p:cNvPr id="516" name="文本框 4"/>
          <p:cNvSpPr/>
          <p:nvPr/>
        </p:nvSpPr>
        <p:spPr>
          <a:xfrm>
            <a:off x="1344240" y="2864880"/>
            <a:ext cx="2130840" cy="7045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zh-CN" sz="4000" strike="noStrike" u="none">
                <a:solidFill>
                  <a:schemeClr val="lt1"/>
                </a:solidFill>
                <a:effectLst/>
                <a:uFillTx/>
                <a:latin typeface="微软雅黑"/>
                <a:ea typeface="微软雅黑"/>
              </a:rPr>
              <a:t>目录</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7" name="文本框 9"/>
          <p:cNvSpPr/>
          <p:nvPr/>
        </p:nvSpPr>
        <p:spPr>
          <a:xfrm>
            <a:off x="429840" y="340560"/>
            <a:ext cx="594360" cy="826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4800" strike="noStrike" u="none">
                <a:solidFill>
                  <a:schemeClr val="accent1"/>
                </a:solidFill>
                <a:effectLst/>
                <a:uFillTx/>
                <a:latin typeface="Impact"/>
                <a:ea typeface="微软雅黑"/>
              </a:rPr>
              <a:t>1</a:t>
            </a:r>
            <a:endParaRPr b="0" lang="en-US" sz="4800" strike="noStrike" u="none">
              <a:solidFill>
                <a:srgbClr val="000000"/>
              </a:solidFill>
              <a:effectLst/>
              <a:uFillTx/>
              <a:latin typeface="Arial"/>
            </a:endParaRPr>
          </a:p>
        </p:txBody>
      </p:sp>
      <p:sp>
        <p:nvSpPr>
          <p:cNvPr id="518" name="文本框 10"/>
          <p:cNvSpPr/>
          <p:nvPr/>
        </p:nvSpPr>
        <p:spPr>
          <a:xfrm>
            <a:off x="5238360" y="2087640"/>
            <a:ext cx="1634040" cy="18475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1500" strike="noStrike" u="none">
                <a:solidFill>
                  <a:schemeClr val="accent5">
                    <a:alpha val="34000"/>
                  </a:schemeClr>
                </a:solidFill>
                <a:effectLst/>
                <a:uFillTx/>
                <a:latin typeface="Impact"/>
                <a:ea typeface="微软雅黑"/>
              </a:rPr>
              <a:t>01</a:t>
            </a:r>
            <a:endParaRPr b="0" lang="en-US" sz="11500" strike="noStrike" u="none">
              <a:solidFill>
                <a:srgbClr val="000000"/>
              </a:solidFill>
              <a:effectLst/>
              <a:uFillTx/>
              <a:latin typeface="Arial"/>
            </a:endParaRPr>
          </a:p>
        </p:txBody>
      </p:sp>
      <p:sp>
        <p:nvSpPr>
          <p:cNvPr id="519" name="文本框 11"/>
          <p:cNvSpPr/>
          <p:nvPr/>
        </p:nvSpPr>
        <p:spPr>
          <a:xfrm>
            <a:off x="5371560" y="2650680"/>
            <a:ext cx="1384920" cy="7048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2000" strike="noStrike" u="none">
                <a:solidFill>
                  <a:schemeClr val="dk1"/>
                </a:solidFill>
                <a:effectLst/>
                <a:uFillTx/>
                <a:latin typeface="Arial"/>
                <a:ea typeface="微软雅黑"/>
              </a:rPr>
              <a:t>PART </a:t>
            </a:r>
            <a:endParaRPr b="0" lang="en-US" sz="2000" strike="noStrike" u="none">
              <a:solidFill>
                <a:srgbClr val="000000"/>
              </a:solidFill>
              <a:effectLst/>
              <a:uFillTx/>
              <a:latin typeface="Arial"/>
            </a:endParaRPr>
          </a:p>
          <a:p>
            <a:pPr algn="ctr" defTabSz="914400">
              <a:lnSpc>
                <a:spcPct val="100000"/>
              </a:lnSpc>
            </a:pPr>
            <a:r>
              <a:rPr b="1" lang="en-US" sz="2000" strike="noStrike" u="none">
                <a:solidFill>
                  <a:schemeClr val="dk1"/>
                </a:solidFill>
                <a:effectLst/>
                <a:uFillTx/>
                <a:latin typeface="Arial"/>
                <a:ea typeface="微软雅黑"/>
              </a:rPr>
              <a:t>ONE</a:t>
            </a:r>
            <a:endParaRPr b="0" lang="en-US" sz="2000" strike="noStrike" u="none">
              <a:solidFill>
                <a:srgbClr val="000000"/>
              </a:solidFill>
              <a:effectLst/>
              <a:uFillTx/>
              <a:latin typeface="Arial"/>
            </a:endParaRPr>
          </a:p>
        </p:txBody>
      </p:sp>
      <p:sp>
        <p:nvSpPr>
          <p:cNvPr id="520" name="文本框 12"/>
          <p:cNvSpPr/>
          <p:nvPr/>
        </p:nvSpPr>
        <p:spPr>
          <a:xfrm>
            <a:off x="4701960" y="3909600"/>
            <a:ext cx="2672640" cy="582840"/>
          </a:xfrm>
          <a:prstGeom prst="rect">
            <a:avLst/>
          </a:prstGeom>
          <a:noFill/>
          <a:ln w="0">
            <a:noFill/>
          </a:ln>
        </p:spPr>
        <p:style>
          <a:lnRef idx="0"/>
          <a:fillRef idx="0"/>
          <a:effectRef idx="0"/>
          <a:fontRef idx="minor"/>
        </p:style>
        <p:txBody>
          <a:bodyPr lIns="90000" rIns="90000" tIns="45000" bIns="45000" anchor="t" anchorCtr="1">
            <a:spAutoFit/>
          </a:bodyPr>
          <a:p>
            <a:pPr algn="ctr" defTabSz="914400">
              <a:lnSpc>
                <a:spcPct val="100000"/>
              </a:lnSpc>
            </a:pPr>
            <a:r>
              <a:rPr b="1" lang="zh-CN" sz="3200" strike="noStrike" u="none">
                <a:solidFill>
                  <a:schemeClr val="dk1"/>
                </a:solidFill>
                <a:effectLst/>
                <a:uFillTx/>
                <a:latin typeface="微软雅黑"/>
                <a:ea typeface="微软雅黑"/>
              </a:rPr>
              <a:t>项目创意来源</a:t>
            </a:r>
            <a:endParaRPr b="0" lang="en-US" sz="3200" strike="noStrike" u="none">
              <a:solidFill>
                <a:srgbClr val="000000"/>
              </a:solidFill>
              <a:effectLst/>
              <a:uFillTx/>
              <a:latin typeface="Arial"/>
            </a:endParaRPr>
          </a:p>
        </p:txBody>
      </p:sp>
      <p:pic>
        <p:nvPicPr>
          <p:cNvPr id="521" name="图形 17" descr=""/>
          <p:cNvPicPr/>
          <p:nvPr/>
        </p:nvPicPr>
        <p:blipFill>
          <a:blip r:embed="rId1">
            <a:extLst>
              <a:ext uri="{96DAC541-7B7A-43D3-8B79-37D633B846F1}">
                <asvg:svgBlip xmlns:asvg="http://schemas.microsoft.com/office/drawing/2016/SVG/main" r:embed="rId2"/>
              </a:ext>
            </a:extLst>
          </a:blip>
          <a:stretch/>
        </p:blipFill>
        <p:spPr>
          <a:xfrm>
            <a:off x="7176960" y="2041200"/>
            <a:ext cx="1707840" cy="1707840"/>
          </a:xfrm>
          <a:prstGeom prst="rect">
            <a:avLst/>
          </a:prstGeom>
          <a:noFill/>
          <a:ln w="0">
            <a:noFill/>
          </a:ln>
        </p:spPr>
      </p:pic>
      <p:pic>
        <p:nvPicPr>
          <p:cNvPr id="522" name="图形 18" descr=""/>
          <p:cNvPicPr/>
          <p:nvPr/>
        </p:nvPicPr>
        <p:blipFill>
          <a:blip r:embed="rId3">
            <a:extLst>
              <a:ext uri="{96DAC541-7B7A-43D3-8B79-37D633B846F1}">
                <asvg:svgBlip xmlns:asvg="http://schemas.microsoft.com/office/drawing/2016/SVG/main" r:embed="rId4"/>
              </a:ext>
            </a:extLst>
          </a:blip>
          <a:stretch/>
        </p:blipFill>
        <p:spPr>
          <a:xfrm flipH="1">
            <a:off x="3292920" y="2041200"/>
            <a:ext cx="1707840" cy="1707840"/>
          </a:xfrm>
          <a:prstGeom prst="rect">
            <a:avLst/>
          </a:prstGeom>
          <a:noFill/>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3" name="PlaceHolder 1"/>
          <p:cNvSpPr>
            <a:spLocks noGrp="1"/>
          </p:cNvSpPr>
          <p:nvPr>
            <p:ph/>
          </p:nvPr>
        </p:nvSpPr>
        <p:spPr>
          <a:xfrm>
            <a:off x="1587240" y="340200"/>
            <a:ext cx="3939120" cy="524520"/>
          </a:xfrm>
          <a:prstGeom prst="rect">
            <a:avLst/>
          </a:prstGeom>
          <a:noFill/>
          <a:ln w="0">
            <a:noFill/>
          </a:ln>
        </p:spPr>
        <p:txBody>
          <a:bodyPr lIns="0" rIns="0" tIns="45720" bIns="45720" anchor="t">
            <a:noAutofit/>
          </a:bodyPr>
          <a:p>
            <a:pPr indent="0" defTabSz="914400">
              <a:lnSpc>
                <a:spcPct val="90000"/>
              </a:lnSpc>
              <a:spcBef>
                <a:spcPts val="1001"/>
              </a:spcBef>
              <a:buNone/>
              <a:tabLst>
                <a:tab algn="l" pos="0"/>
              </a:tabLst>
            </a:pPr>
            <a:r>
              <a:rPr b="1" lang="zh-CN" sz="3600" strike="noStrike" u="none">
                <a:solidFill>
                  <a:schemeClr val="dk1"/>
                </a:solidFill>
                <a:effectLst/>
                <a:uFillTx/>
                <a:latin typeface="Arial"/>
                <a:ea typeface="微软雅黑"/>
              </a:rPr>
              <a:t>项目创意来源</a:t>
            </a:r>
            <a:endParaRPr b="0" lang="en-US" sz="3600" strike="noStrike" u="none">
              <a:solidFill>
                <a:srgbClr val="000000"/>
              </a:solidFill>
              <a:effectLst/>
              <a:uFillTx/>
              <a:latin typeface="Arial"/>
            </a:endParaRPr>
          </a:p>
        </p:txBody>
      </p:sp>
      <p:sp>
        <p:nvSpPr>
          <p:cNvPr id="524" name="矩形: 圆角 9"/>
          <p:cNvSpPr/>
          <p:nvPr/>
        </p:nvSpPr>
        <p:spPr>
          <a:xfrm>
            <a:off x="1396080" y="1832760"/>
            <a:ext cx="9565560" cy="4397040"/>
          </a:xfrm>
          <a:prstGeom prst="roundRect">
            <a:avLst>
              <a:gd name="adj" fmla="val 0"/>
            </a:avLst>
          </a:prstGeom>
          <a:solidFill>
            <a:schemeClr val="bg1"/>
          </a:solidFill>
          <a:ln w="31750">
            <a:solidFill>
              <a:srgbClr val="b92917"/>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800" strike="noStrike" u="none">
              <a:solidFill>
                <a:schemeClr val="lt1"/>
              </a:solidFill>
              <a:effectLst/>
              <a:uFillTx/>
              <a:latin typeface="Arial"/>
              <a:ea typeface="微软雅黑"/>
            </a:endParaRPr>
          </a:p>
        </p:txBody>
      </p:sp>
      <p:sp>
        <p:nvSpPr>
          <p:cNvPr id="525" name="矩形: 圆角 10"/>
          <p:cNvSpPr/>
          <p:nvPr/>
        </p:nvSpPr>
        <p:spPr>
          <a:xfrm>
            <a:off x="1310400" y="1748160"/>
            <a:ext cx="9565560" cy="4397040"/>
          </a:xfrm>
          <a:prstGeom prst="roundRect">
            <a:avLst>
              <a:gd name="adj" fmla="val 0"/>
            </a:avLst>
          </a:prstGeom>
          <a:solidFill>
            <a:schemeClr val="bg1"/>
          </a:solidFill>
          <a:ln w="31750">
            <a:solidFill>
              <a:srgbClr val="b92917"/>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800" strike="noStrike" u="none">
              <a:solidFill>
                <a:schemeClr val="lt1"/>
              </a:solidFill>
              <a:effectLst/>
              <a:uFillTx/>
              <a:latin typeface="Arial"/>
              <a:ea typeface="微软雅黑"/>
            </a:endParaRPr>
          </a:p>
        </p:txBody>
      </p:sp>
      <p:sp>
        <p:nvSpPr>
          <p:cNvPr id="526" name="矩形: 圆角 11"/>
          <p:cNvSpPr/>
          <p:nvPr/>
        </p:nvSpPr>
        <p:spPr>
          <a:xfrm>
            <a:off x="1224720" y="1663560"/>
            <a:ext cx="9565560" cy="4397040"/>
          </a:xfrm>
          <a:prstGeom prst="roundRect">
            <a:avLst>
              <a:gd name="adj" fmla="val 0"/>
            </a:avLst>
          </a:prstGeom>
          <a:solidFill>
            <a:schemeClr val="bg1"/>
          </a:solidFill>
          <a:ln w="31750">
            <a:solidFill>
              <a:srgbClr val="b92917"/>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800" strike="noStrike" u="none">
              <a:solidFill>
                <a:schemeClr val="lt1"/>
              </a:solidFill>
              <a:effectLst/>
              <a:uFillTx/>
              <a:latin typeface="Arial"/>
              <a:ea typeface="微软雅黑"/>
            </a:endParaRPr>
          </a:p>
        </p:txBody>
      </p:sp>
      <p:sp>
        <p:nvSpPr>
          <p:cNvPr id="527" name="图形 1"/>
          <p:cNvSpPr/>
          <p:nvPr/>
        </p:nvSpPr>
        <p:spPr>
          <a:xfrm>
            <a:off x="1310400" y="1244520"/>
            <a:ext cx="832680" cy="832680"/>
          </a:xfrm>
          <a:custGeom>
            <a:avLst/>
            <a:gdLst>
              <a:gd name="textAreaLeft" fmla="*/ 0 w 832680"/>
              <a:gd name="textAreaRight" fmla="*/ 838440 w 832680"/>
              <a:gd name="textAreaTop" fmla="*/ 0 h 832680"/>
              <a:gd name="textAreaBottom" fmla="*/ 838440 h 832680"/>
              <a:gd name="GluePoint1X" fmla="*/ 0 w 2329"/>
              <a:gd name="GluePoint1Y" fmla="*/ 0 h 2329"/>
              <a:gd name="GluePoint2X" fmla="*/ 2209.67625590382 w 2329"/>
              <a:gd name="GluePoint2Y" fmla="*/ 0 h 2329"/>
              <a:gd name="GluePoint3X" fmla="*/ 2209.67625590382 w 2329"/>
              <a:gd name="GluePoint3Y" fmla="*/ 2209.67625590382 h 2329"/>
              <a:gd name="GluePoint4X" fmla="*/ 0 w 2329"/>
              <a:gd name="GluePoint4Y" fmla="*/ 2209.67625590382 h 2329"/>
              <a:gd name="GluePoint5X" fmla="*/ 0 w 2329"/>
              <a:gd name="GluePoint5Y" fmla="*/ 1225.05882352941 h 2329"/>
              <a:gd name="GluePoint6X" fmla="*/ 2182.85015027909 w 2329"/>
              <a:gd name="GluePoint6Y" fmla="*/ 1225.05882352941 h 2329"/>
              <a:gd name="GluePoint7X" fmla="*/ 2182.85015027909 w 2329"/>
              <a:gd name="GluePoint7Y" fmla="*/ 1000.51438385573 h 2329"/>
              <a:gd name="GluePoint8X" fmla="*/ 0 w 2329"/>
              <a:gd name="GluePoint8Y" fmla="*/ 1000.51438385573 h 232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838328" h="838328">
                <a:moveTo>
                  <a:pt x="0" y="0"/>
                </a:moveTo>
                <a:lnTo>
                  <a:pt x="838328" y="0"/>
                </a:lnTo>
                <a:lnTo>
                  <a:pt x="838328" y="838328"/>
                </a:lnTo>
                <a:lnTo>
                  <a:pt x="0" y="838328"/>
                </a:lnTo>
                <a:lnTo>
                  <a:pt x="0" y="466789"/>
                </a:lnTo>
                <a:lnTo>
                  <a:pt x="828803" y="466789"/>
                </a:lnTo>
                <a:lnTo>
                  <a:pt x="828803" y="382242"/>
                </a:lnTo>
                <a:lnTo>
                  <a:pt x="0" y="382242"/>
                </a:lnTo>
                <a:close/>
              </a:path>
            </a:pathLst>
          </a:custGeom>
          <a:blipFill rotWithShape="0">
            <a:blip r:embed="rId1">
              <a:extLst>
                <a:ext uri="{96DAC541-7B7A-43D3-8B79-37D633B846F1}">
                  <asvg:svgBlip xmlns:asvg="http://schemas.microsoft.com/office/drawing/2016/SVG/main" r:embed="rId2"/>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微软雅黑"/>
            </a:endParaRPr>
          </a:p>
        </p:txBody>
      </p:sp>
      <p:sp>
        <p:nvSpPr>
          <p:cNvPr id="528" name="文本框 2"/>
          <p:cNvSpPr/>
          <p:nvPr/>
        </p:nvSpPr>
        <p:spPr>
          <a:xfrm>
            <a:off x="1571760" y="2457000"/>
            <a:ext cx="8871480" cy="1515240"/>
          </a:xfrm>
          <a:prstGeom prst="rect">
            <a:avLst/>
          </a:prstGeom>
          <a:noFill/>
          <a:ln w="0">
            <a:noFill/>
          </a:ln>
        </p:spPr>
        <p:style>
          <a:lnRef idx="0"/>
          <a:fillRef idx="0"/>
          <a:effectRef idx="0"/>
          <a:fontRef idx="minor"/>
        </p:style>
        <p:txBody>
          <a:bodyPr lIns="90000" rIns="90000" tIns="45000" bIns="45000" anchor="t">
            <a:spAutoFit/>
          </a:bodyPr>
          <a:p>
            <a:pPr algn="just" defTabSz="914400">
              <a:lnSpc>
                <a:spcPct val="130000"/>
              </a:lnSpc>
              <a:spcBef>
                <a:spcPts val="1191"/>
              </a:spcBef>
              <a:spcAft>
                <a:spcPts val="992"/>
              </a:spcAft>
            </a:pPr>
            <a:r>
              <a:rPr b="0" lang="en-US" sz="1600" spc="130" strike="noStrike" u="none">
                <a:solidFill>
                  <a:schemeClr val="dk1"/>
                </a:solidFill>
                <a:effectLst/>
                <a:uFillTx/>
                <a:latin typeface="Arial"/>
                <a:ea typeface="微软雅黑"/>
              </a:rPr>
              <a:t>  </a:t>
            </a:r>
            <a:r>
              <a:rPr b="0" lang="zh-CN" sz="1800" spc="130" strike="noStrike" u="none">
                <a:solidFill>
                  <a:schemeClr val="dk1"/>
                </a:solidFill>
                <a:effectLst/>
                <a:uFillTx/>
                <a:latin typeface="Arial"/>
                <a:ea typeface="微软雅黑"/>
              </a:rPr>
              <a:t>本作品的核心创意来源于当前市场上文创产品同质化严重，难以满足游客 日益增长的个性化需求的痛点。习近平总书记关于推动文化和旅游融合发展， 将文化旅游业培育成为支柱产业的指示，以及《如果国宝会说话》等成功案例， 激发了通过创新方式“激活”文化遗产，赋能个体创造独特文创作品的想法。</a:t>
            </a:r>
            <a:endParaRPr b="0" lang="en-US" sz="1800" strike="noStrike" u="none">
              <a:solidFill>
                <a:srgbClr val="000000"/>
              </a:solidFill>
              <a:effectLst/>
              <a:uFillTx/>
              <a:latin typeface="Arial"/>
            </a:endParaRPr>
          </a:p>
        </p:txBody>
      </p:sp>
      <p:grpSp>
        <p:nvGrpSpPr>
          <p:cNvPr id="529" name=""/>
          <p:cNvGrpSpPr/>
          <p:nvPr/>
        </p:nvGrpSpPr>
        <p:grpSpPr>
          <a:xfrm>
            <a:off x="7380000" y="4135320"/>
            <a:ext cx="2154600" cy="2529360"/>
            <a:chOff x="7380000" y="4135320"/>
            <a:chExt cx="2154600" cy="2529360"/>
          </a:xfrm>
        </p:grpSpPr>
        <p:grpSp>
          <p:nvGrpSpPr>
            <p:cNvPr id="530" name=""/>
            <p:cNvGrpSpPr/>
            <p:nvPr/>
          </p:nvGrpSpPr>
          <p:grpSpPr>
            <a:xfrm>
              <a:off x="7380000" y="4135320"/>
              <a:ext cx="2154600" cy="1987920"/>
              <a:chOff x="7380000" y="4135320"/>
              <a:chExt cx="2154600" cy="1987920"/>
            </a:xfrm>
          </p:grpSpPr>
          <p:pic>
            <p:nvPicPr>
              <p:cNvPr id="531" name="" descr=""/>
              <p:cNvPicPr/>
              <p:nvPr/>
            </p:nvPicPr>
            <p:blipFill>
              <a:blip r:embed="rId3"/>
              <a:srcRect l="21970" t="17171" r="23010" b="12012"/>
              <a:stretch/>
            </p:blipFill>
            <p:spPr>
              <a:xfrm>
                <a:off x="7380000" y="4135320"/>
                <a:ext cx="2154600" cy="1987920"/>
              </a:xfrm>
              <a:prstGeom prst="rect">
                <a:avLst/>
              </a:prstGeom>
              <a:noFill/>
              <a:ln w="0">
                <a:noFill/>
              </a:ln>
            </p:spPr>
          </p:pic>
        </p:grpSp>
        <p:sp>
          <p:nvSpPr>
            <p:cNvPr id="532" name=""/>
            <p:cNvSpPr/>
            <p:nvPr/>
          </p:nvSpPr>
          <p:spPr>
            <a:xfrm>
              <a:off x="7380000" y="6295320"/>
              <a:ext cx="2154600" cy="369360"/>
            </a:xfrm>
            <a:prstGeom prst="rect">
              <a:avLst/>
            </a:prstGeom>
            <a:noFill/>
            <a:ln w="0">
              <a:noFill/>
            </a:ln>
          </p:spPr>
          <p:style>
            <a:lnRef idx="0"/>
            <a:fillRef idx="0"/>
            <a:effectRef idx="0"/>
            <a:fontRef idx="minor"/>
          </p:style>
          <p:txBody>
            <a:bodyPr lIns="90000" rIns="90000" tIns="45000" bIns="45000" anchor="t" anchorCtr="1">
              <a:spAutoFit/>
            </a:bodyPr>
            <a:p>
              <a:pPr algn="ctr">
                <a:lnSpc>
                  <a:spcPct val="100000"/>
                </a:lnSpc>
              </a:pPr>
              <a:r>
                <a:rPr b="0" lang="zh-CN" sz="1800" strike="noStrike" u="none">
                  <a:solidFill>
                    <a:srgbClr val="000000"/>
                  </a:solidFill>
                  <a:effectLst/>
                  <a:uFillTx/>
                  <a:latin typeface="Arial"/>
                  <a:ea typeface="微软雅黑"/>
                </a:rPr>
                <a:t>青铜神鸟鼠标垫</a:t>
              </a:r>
              <a:endParaRPr b="0" lang="en-US" sz="1800" strike="noStrike" u="none">
                <a:solidFill>
                  <a:srgbClr val="000000"/>
                </a:solidFill>
                <a:effectLst/>
                <a:uFillTx/>
                <a:latin typeface="Arial"/>
              </a:endParaRPr>
            </a:p>
          </p:txBody>
        </p:sp>
      </p:grpSp>
      <p:grpSp>
        <p:nvGrpSpPr>
          <p:cNvPr id="533" name=""/>
          <p:cNvGrpSpPr/>
          <p:nvPr/>
        </p:nvGrpSpPr>
        <p:grpSpPr>
          <a:xfrm>
            <a:off x="2520720" y="4140000"/>
            <a:ext cx="1974600" cy="2464560"/>
            <a:chOff x="2520720" y="4140000"/>
            <a:chExt cx="1974600" cy="2464560"/>
          </a:xfrm>
        </p:grpSpPr>
        <p:pic>
          <p:nvPicPr>
            <p:cNvPr id="534" name="" descr=""/>
            <p:cNvPicPr/>
            <p:nvPr/>
          </p:nvPicPr>
          <p:blipFill>
            <a:blip r:embed="rId4"/>
            <a:stretch/>
          </p:blipFill>
          <p:spPr>
            <a:xfrm>
              <a:off x="2520720" y="4140000"/>
              <a:ext cx="1974600" cy="1974600"/>
            </a:xfrm>
            <a:prstGeom prst="rect">
              <a:avLst/>
            </a:prstGeom>
            <a:noFill/>
            <a:ln w="0">
              <a:noFill/>
            </a:ln>
          </p:spPr>
        </p:pic>
        <p:sp>
          <p:nvSpPr>
            <p:cNvPr id="535" name=""/>
            <p:cNvSpPr/>
            <p:nvPr/>
          </p:nvSpPr>
          <p:spPr>
            <a:xfrm>
              <a:off x="2520720" y="6235200"/>
              <a:ext cx="1974600" cy="369360"/>
            </a:xfrm>
            <a:prstGeom prst="rect">
              <a:avLst/>
            </a:prstGeom>
            <a:noFill/>
            <a:ln w="0">
              <a:noFill/>
            </a:ln>
          </p:spPr>
          <p:style>
            <a:lnRef idx="0"/>
            <a:fillRef idx="0"/>
            <a:effectRef idx="0"/>
            <a:fontRef idx="minor"/>
          </p:style>
          <p:txBody>
            <a:bodyPr lIns="90000" rIns="90000" tIns="45000" bIns="45000" anchor="t" anchorCtr="1">
              <a:spAutoFit/>
            </a:bodyPr>
            <a:p>
              <a:pPr algn="ctr">
                <a:lnSpc>
                  <a:spcPct val="100000"/>
                </a:lnSpc>
              </a:pPr>
              <a:r>
                <a:rPr b="0" lang="zh-CN" sz="1800" strike="noStrike" u="none">
                  <a:solidFill>
                    <a:srgbClr val="000000"/>
                  </a:solidFill>
                  <a:effectLst/>
                  <a:uFillTx/>
                  <a:latin typeface="Arial"/>
                  <a:ea typeface="微软雅黑"/>
                </a:rPr>
                <a:t>青铜立人像</a:t>
              </a:r>
              <a:endParaRPr b="0" lang="en-US" sz="1800" strike="noStrike" u="none">
                <a:solidFill>
                  <a:srgbClr val="000000"/>
                </a:solidFill>
                <a:effectLst/>
                <a:uFillTx/>
                <a:latin typeface="Arial"/>
              </a:endParaRPr>
            </a:p>
          </p:txBody>
        </p:sp>
      </p:grpSp>
      <p:sp>
        <p:nvSpPr>
          <p:cNvPr id="536" name=""/>
          <p:cNvSpPr/>
          <p:nvPr/>
        </p:nvSpPr>
        <p:spPr>
          <a:xfrm>
            <a:off x="2340000" y="4860000"/>
            <a:ext cx="354600" cy="1746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endParaRPr b="0" lang="en-US" sz="1800" strike="noStrike" u="none">
              <a:solidFill>
                <a:srgbClr val="000000"/>
              </a:solidFill>
              <a:effectLst/>
              <a:uFillTx/>
              <a:latin typeface="Arial"/>
              <a:ea typeface="微软雅黑"/>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7" name="文本框 21"/>
          <p:cNvSpPr/>
          <p:nvPr/>
        </p:nvSpPr>
        <p:spPr>
          <a:xfrm>
            <a:off x="429840" y="340560"/>
            <a:ext cx="594360" cy="826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4800" strike="noStrike" u="none">
                <a:solidFill>
                  <a:schemeClr val="accent1"/>
                </a:solidFill>
                <a:effectLst/>
                <a:uFillTx/>
                <a:latin typeface="Impact"/>
                <a:ea typeface="微软雅黑"/>
              </a:rPr>
              <a:t>2</a:t>
            </a:r>
            <a:endParaRPr b="0" lang="en-US" sz="4800" strike="noStrike" u="none">
              <a:solidFill>
                <a:srgbClr val="000000"/>
              </a:solidFill>
              <a:effectLst/>
              <a:uFillTx/>
              <a:latin typeface="Arial"/>
            </a:endParaRPr>
          </a:p>
        </p:txBody>
      </p:sp>
      <p:sp>
        <p:nvSpPr>
          <p:cNvPr id="538" name="文本框 29"/>
          <p:cNvSpPr/>
          <p:nvPr/>
        </p:nvSpPr>
        <p:spPr>
          <a:xfrm>
            <a:off x="4936680" y="3909600"/>
            <a:ext cx="2312640" cy="582840"/>
          </a:xfrm>
          <a:prstGeom prst="rect">
            <a:avLst/>
          </a:prstGeom>
          <a:noFill/>
          <a:ln w="0">
            <a:noFill/>
          </a:ln>
        </p:spPr>
        <p:style>
          <a:lnRef idx="0"/>
          <a:fillRef idx="0"/>
          <a:effectRef idx="0"/>
          <a:fontRef idx="minor"/>
        </p:style>
        <p:txBody>
          <a:bodyPr lIns="90000" rIns="90000" tIns="45000" bIns="45000" anchor="t" anchorCtr="1">
            <a:spAutoFit/>
          </a:bodyPr>
          <a:p>
            <a:pPr algn="ctr" defTabSz="914400">
              <a:lnSpc>
                <a:spcPct val="100000"/>
              </a:lnSpc>
            </a:pPr>
            <a:r>
              <a:rPr b="1" lang="zh-CN" sz="3200" strike="noStrike" u="none">
                <a:solidFill>
                  <a:schemeClr val="dk1"/>
                </a:solidFill>
                <a:effectLst/>
                <a:uFillTx/>
                <a:latin typeface="微软雅黑"/>
                <a:ea typeface="微软雅黑"/>
              </a:rPr>
              <a:t>项目进展</a:t>
            </a:r>
            <a:endParaRPr b="0" lang="en-US" sz="3200" strike="noStrike" u="none">
              <a:solidFill>
                <a:srgbClr val="000000"/>
              </a:solidFill>
              <a:effectLst/>
              <a:uFillTx/>
              <a:latin typeface="Arial"/>
            </a:endParaRPr>
          </a:p>
        </p:txBody>
      </p:sp>
      <p:sp>
        <p:nvSpPr>
          <p:cNvPr id="539" name="文本框 33"/>
          <p:cNvSpPr/>
          <p:nvPr/>
        </p:nvSpPr>
        <p:spPr>
          <a:xfrm>
            <a:off x="5151240" y="2087640"/>
            <a:ext cx="2084400" cy="18475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1500" strike="noStrike" u="none">
                <a:solidFill>
                  <a:schemeClr val="accent5">
                    <a:alpha val="34000"/>
                  </a:schemeClr>
                </a:solidFill>
                <a:effectLst/>
                <a:uFillTx/>
                <a:latin typeface="Impact"/>
                <a:ea typeface="微软雅黑"/>
              </a:rPr>
              <a:t>02</a:t>
            </a:r>
            <a:endParaRPr b="0" lang="en-US" sz="11500" strike="noStrike" u="none">
              <a:solidFill>
                <a:srgbClr val="000000"/>
              </a:solidFill>
              <a:effectLst/>
              <a:uFillTx/>
              <a:latin typeface="Arial"/>
            </a:endParaRPr>
          </a:p>
        </p:txBody>
      </p:sp>
      <p:sp>
        <p:nvSpPr>
          <p:cNvPr id="540" name="文本框 34"/>
          <p:cNvSpPr/>
          <p:nvPr/>
        </p:nvSpPr>
        <p:spPr>
          <a:xfrm>
            <a:off x="5400720" y="2650680"/>
            <a:ext cx="1384920" cy="7048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2000" strike="noStrike" u="none">
                <a:solidFill>
                  <a:schemeClr val="dk1"/>
                </a:solidFill>
                <a:effectLst/>
                <a:uFillTx/>
                <a:latin typeface="Arial"/>
                <a:ea typeface="微软雅黑"/>
              </a:rPr>
              <a:t>PART </a:t>
            </a:r>
            <a:endParaRPr b="0" lang="en-US" sz="2000" strike="noStrike" u="none">
              <a:solidFill>
                <a:srgbClr val="000000"/>
              </a:solidFill>
              <a:effectLst/>
              <a:uFillTx/>
              <a:latin typeface="Arial"/>
            </a:endParaRPr>
          </a:p>
          <a:p>
            <a:pPr algn="ctr" defTabSz="914400">
              <a:lnSpc>
                <a:spcPct val="100000"/>
              </a:lnSpc>
            </a:pPr>
            <a:r>
              <a:rPr b="1" lang="en-US" sz="2000" strike="noStrike" u="none">
                <a:solidFill>
                  <a:schemeClr val="dk1"/>
                </a:solidFill>
                <a:effectLst/>
                <a:uFillTx/>
                <a:latin typeface="Arial"/>
                <a:ea typeface="微软雅黑"/>
              </a:rPr>
              <a:t>TWO</a:t>
            </a:r>
            <a:endParaRPr b="0" lang="en-US" sz="2000" strike="noStrike" u="none">
              <a:solidFill>
                <a:srgbClr val="000000"/>
              </a:solidFill>
              <a:effectLst/>
              <a:uFillTx/>
              <a:latin typeface="Arial"/>
            </a:endParaRPr>
          </a:p>
        </p:txBody>
      </p:sp>
      <p:pic>
        <p:nvPicPr>
          <p:cNvPr id="541" name="图形 10" descr=""/>
          <p:cNvPicPr/>
          <p:nvPr/>
        </p:nvPicPr>
        <p:blipFill>
          <a:blip r:embed="rId1">
            <a:extLst>
              <a:ext uri="{96DAC541-7B7A-43D3-8B79-37D633B846F1}">
                <asvg:svgBlip xmlns:asvg="http://schemas.microsoft.com/office/drawing/2016/SVG/main" r:embed="rId2"/>
              </a:ext>
            </a:extLst>
          </a:blip>
          <a:stretch/>
        </p:blipFill>
        <p:spPr>
          <a:xfrm>
            <a:off x="7176960" y="2041200"/>
            <a:ext cx="1707840" cy="1707840"/>
          </a:xfrm>
          <a:prstGeom prst="rect">
            <a:avLst/>
          </a:prstGeom>
          <a:noFill/>
          <a:ln w="0">
            <a:noFill/>
          </a:ln>
        </p:spPr>
      </p:pic>
      <p:pic>
        <p:nvPicPr>
          <p:cNvPr id="542" name="图形 11" descr=""/>
          <p:cNvPicPr/>
          <p:nvPr/>
        </p:nvPicPr>
        <p:blipFill>
          <a:blip r:embed="rId3">
            <a:extLst>
              <a:ext uri="{96DAC541-7B7A-43D3-8B79-37D633B846F1}">
                <asvg:svgBlip xmlns:asvg="http://schemas.microsoft.com/office/drawing/2016/SVG/main" r:embed="rId4"/>
              </a:ext>
            </a:extLst>
          </a:blip>
          <a:stretch/>
        </p:blipFill>
        <p:spPr>
          <a:xfrm flipH="1">
            <a:off x="3292920" y="2041200"/>
            <a:ext cx="1707840" cy="1707840"/>
          </a:xfrm>
          <a:prstGeom prst="rect">
            <a:avLst/>
          </a:prstGeom>
          <a:noFill/>
          <a:ln w="0">
            <a:noFill/>
          </a:ln>
        </p:spPr>
      </p:pic>
      <p:sp>
        <p:nvSpPr>
          <p:cNvPr id="543" name="文本框 8"/>
          <p:cNvSpPr/>
          <p:nvPr/>
        </p:nvSpPr>
        <p:spPr>
          <a:xfrm>
            <a:off x="5067720" y="4512600"/>
            <a:ext cx="1956240" cy="3592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endParaRPr b="0" lang="en-US" sz="1800" strike="noStrike" u="none">
              <a:solidFill>
                <a:srgbClr val="000000"/>
              </a:solidFill>
              <a:effectLst/>
              <a:uFillTx/>
              <a:latin typeface="Arial"/>
              <a:ea typeface="微软雅黑"/>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4" name="PlaceHolder 1"/>
          <p:cNvSpPr>
            <a:spLocks noGrp="1"/>
          </p:cNvSpPr>
          <p:nvPr>
            <p:ph/>
          </p:nvPr>
        </p:nvSpPr>
        <p:spPr>
          <a:xfrm>
            <a:off x="1587240" y="340200"/>
            <a:ext cx="3939120" cy="524520"/>
          </a:xfrm>
          <a:prstGeom prst="rect">
            <a:avLst/>
          </a:prstGeom>
          <a:noFill/>
          <a:ln w="0">
            <a:noFill/>
          </a:ln>
        </p:spPr>
        <p:txBody>
          <a:bodyPr lIns="0" rIns="0" tIns="45720" bIns="45720" anchor="t">
            <a:noAutofit/>
          </a:bodyPr>
          <a:p>
            <a:pPr indent="0" defTabSz="914400">
              <a:lnSpc>
                <a:spcPct val="90000"/>
              </a:lnSpc>
              <a:spcBef>
                <a:spcPts val="1001"/>
              </a:spcBef>
              <a:buNone/>
              <a:tabLst>
                <a:tab algn="l" pos="0"/>
              </a:tabLst>
            </a:pPr>
            <a:r>
              <a:rPr b="1" lang="zh-CN" sz="3600" strike="noStrike" u="none">
                <a:solidFill>
                  <a:schemeClr val="dk1"/>
                </a:solidFill>
                <a:effectLst/>
                <a:uFillTx/>
                <a:latin typeface="Arial"/>
                <a:ea typeface="微软雅黑"/>
              </a:rPr>
              <a:t>系统算法实现流程</a:t>
            </a:r>
            <a:endParaRPr b="0" lang="en-US" sz="3600" strike="noStrike" u="none">
              <a:solidFill>
                <a:srgbClr val="000000"/>
              </a:solidFill>
              <a:effectLst/>
              <a:uFillTx/>
              <a:latin typeface="Arial"/>
            </a:endParaRPr>
          </a:p>
        </p:txBody>
      </p:sp>
      <p:grpSp>
        <p:nvGrpSpPr>
          <p:cNvPr id="545" name="组合 1"/>
          <p:cNvGrpSpPr/>
          <p:nvPr/>
        </p:nvGrpSpPr>
        <p:grpSpPr>
          <a:xfrm>
            <a:off x="384480" y="1306800"/>
            <a:ext cx="4653720" cy="3913200"/>
            <a:chOff x="384480" y="1306800"/>
            <a:chExt cx="4653720" cy="3913200"/>
          </a:xfrm>
        </p:grpSpPr>
        <p:sp>
          <p:nvSpPr>
            <p:cNvPr id="546" name="文本框 104"/>
            <p:cNvSpPr/>
            <p:nvPr/>
          </p:nvSpPr>
          <p:spPr>
            <a:xfrm>
              <a:off x="395280" y="1306800"/>
              <a:ext cx="397980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zh-CN" sz="2400" strike="noStrike" u="none">
                  <a:solidFill>
                    <a:schemeClr val="dk1"/>
                  </a:solidFill>
                  <a:effectLst/>
                  <a:uFillTx/>
                  <a:latin typeface="Arial"/>
                  <a:ea typeface="微软雅黑"/>
                </a:rPr>
                <a:t>模型</a:t>
              </a:r>
              <a:endParaRPr b="0" lang="en-US" sz="2400" strike="noStrike" u="none">
                <a:solidFill>
                  <a:srgbClr val="000000"/>
                </a:solidFill>
                <a:effectLst/>
                <a:uFillTx/>
                <a:latin typeface="Arial"/>
              </a:endParaRPr>
            </a:p>
          </p:txBody>
        </p:sp>
        <p:grpSp>
          <p:nvGrpSpPr>
            <p:cNvPr id="547" name="组合 105"/>
            <p:cNvGrpSpPr/>
            <p:nvPr/>
          </p:nvGrpSpPr>
          <p:grpSpPr>
            <a:xfrm>
              <a:off x="434880" y="1762200"/>
              <a:ext cx="2445840" cy="8640"/>
              <a:chOff x="434880" y="1762200"/>
              <a:chExt cx="2445840" cy="8640"/>
            </a:xfrm>
          </p:grpSpPr>
          <p:cxnSp>
            <p:nvCxnSpPr>
              <p:cNvPr id="548" name="直接连接符 106"/>
              <p:cNvCxnSpPr/>
              <p:nvPr/>
            </p:nvCxnSpPr>
            <p:spPr>
              <a:xfrm flipH="1">
                <a:off x="1451160" y="1762200"/>
                <a:ext cx="1429920" cy="4680"/>
              </a:xfrm>
              <a:prstGeom prst="straightConnector1">
                <a:avLst/>
              </a:prstGeom>
              <a:ln w="0">
                <a:solidFill>
                  <a:srgbClr val="b92917"/>
                </a:solidFill>
              </a:ln>
            </p:spPr>
          </p:cxnSp>
          <p:cxnSp>
            <p:nvCxnSpPr>
              <p:cNvPr id="549" name="直接连接符 107"/>
              <p:cNvCxnSpPr/>
              <p:nvPr/>
            </p:nvCxnSpPr>
            <p:spPr>
              <a:xfrm flipH="1">
                <a:off x="434880" y="1766880"/>
                <a:ext cx="1022760" cy="4320"/>
              </a:xfrm>
              <a:prstGeom prst="straightConnector1">
                <a:avLst/>
              </a:prstGeom>
              <a:ln w="76200">
                <a:solidFill>
                  <a:srgbClr val="b92917"/>
                </a:solidFill>
                <a:round/>
              </a:ln>
            </p:spPr>
          </p:cxnSp>
        </p:grpSp>
        <p:sp>
          <p:nvSpPr>
            <p:cNvPr id="550" name="文本框 108"/>
            <p:cNvSpPr/>
            <p:nvPr/>
          </p:nvSpPr>
          <p:spPr>
            <a:xfrm>
              <a:off x="384480" y="1685160"/>
              <a:ext cx="4653720" cy="3534840"/>
            </a:xfrm>
            <a:prstGeom prst="rect">
              <a:avLst/>
            </a:prstGeom>
            <a:noFill/>
            <a:ln w="0">
              <a:noFill/>
            </a:ln>
          </p:spPr>
          <p:style>
            <a:lnRef idx="0"/>
            <a:fillRef idx="0"/>
            <a:effectRef idx="0"/>
            <a:fontRef idx="minor"/>
          </p:style>
          <p:txBody>
            <a:bodyPr lIns="90000" rIns="90000" tIns="45000" bIns="45000" anchor="t">
              <a:spAutoFit/>
            </a:bodyPr>
            <a:p>
              <a:pPr algn="just" defTabSz="914400">
                <a:lnSpc>
                  <a:spcPct val="130000"/>
                </a:lnSpc>
              </a:pPr>
              <a:r>
                <a:rPr b="0" lang="en-US" sz="1600" spc="130" strike="noStrike" u="none">
                  <a:solidFill>
                    <a:schemeClr val="dk1"/>
                  </a:solidFill>
                  <a:effectLst/>
                  <a:uFillTx/>
                  <a:latin typeface="Arial"/>
                  <a:ea typeface="微软雅黑"/>
                </a:rPr>
                <a:t>  </a:t>
              </a:r>
              <a:r>
                <a:rPr b="0" lang="zh-CN" sz="1800" spc="130" strike="noStrike" u="none">
                  <a:solidFill>
                    <a:schemeClr val="dk1"/>
                  </a:solidFill>
                  <a:effectLst/>
                  <a:uFillTx/>
                  <a:latin typeface="微软雅黑"/>
                  <a:ea typeface="微软雅黑"/>
                </a:rPr>
                <a:t>使用阿里云的</a:t>
              </a:r>
              <a:r>
                <a:rPr b="0" lang="en-US" sz="1800" spc="130" strike="noStrike" u="none">
                  <a:solidFill>
                    <a:schemeClr val="dk1"/>
                  </a:solidFill>
                  <a:effectLst/>
                  <a:uFillTx/>
                  <a:latin typeface="微软雅黑"/>
                  <a:ea typeface="微软雅黑"/>
                </a:rPr>
                <a:t>AnyText</a:t>
              </a:r>
              <a:r>
                <a:rPr b="0" lang="zh-CN" sz="1800" spc="130" strike="noStrike" u="none">
                  <a:solidFill>
                    <a:schemeClr val="dk1"/>
                  </a:solidFill>
                  <a:effectLst/>
                  <a:uFillTx/>
                  <a:latin typeface="微软雅黑"/>
                  <a:ea typeface="微软雅黑"/>
                </a:rPr>
                <a:t>模型，主要由三部分组成——</a:t>
              </a:r>
              <a:r>
                <a:rPr b="0" lang="en-US" sz="1800" spc="130" strike="noStrike" u="none">
                  <a:solidFill>
                    <a:schemeClr val="dk1"/>
                  </a:solidFill>
                  <a:effectLst/>
                  <a:uFillTx/>
                  <a:latin typeface="微软雅黑"/>
                  <a:ea typeface="微软雅黑"/>
                </a:rPr>
                <a:t>Auxiliary Latent Module, Text Embedding Module</a:t>
              </a:r>
              <a:r>
                <a:rPr b="0" lang="zh-CN" sz="1800" spc="130" strike="noStrike" u="none">
                  <a:solidFill>
                    <a:schemeClr val="dk1"/>
                  </a:solidFill>
                  <a:effectLst/>
                  <a:uFillTx/>
                  <a:latin typeface="微软雅黑"/>
                  <a:ea typeface="微软雅黑"/>
                </a:rPr>
                <a:t>和 </a:t>
              </a:r>
              <a:r>
                <a:rPr b="0" lang="en-US" sz="1800" spc="130" strike="noStrike" u="none">
                  <a:solidFill>
                    <a:schemeClr val="dk1"/>
                  </a:solidFill>
                  <a:effectLst/>
                  <a:uFillTx/>
                  <a:latin typeface="微软雅黑"/>
                  <a:ea typeface="微软雅黑"/>
                </a:rPr>
                <a:t>Text-control Diffusion Pipeline</a:t>
              </a:r>
              <a:endParaRPr b="0" lang="en-US" sz="1800" strike="noStrike" u="none">
                <a:solidFill>
                  <a:srgbClr val="000000"/>
                </a:solidFill>
                <a:effectLst/>
                <a:uFillTx/>
                <a:latin typeface="Arial"/>
              </a:endParaRPr>
            </a:p>
            <a:p>
              <a:pPr algn="just" defTabSz="914400">
                <a:lnSpc>
                  <a:spcPct val="130000"/>
                </a:lnSpc>
              </a:pPr>
              <a:r>
                <a:rPr b="0" lang="zh-CN" sz="1800" spc="130" strike="noStrike" u="none">
                  <a:solidFill>
                    <a:schemeClr val="dk1"/>
                  </a:solidFill>
                  <a:effectLst/>
                  <a:uFillTx/>
                  <a:latin typeface="微软雅黑"/>
                  <a:ea typeface="微软雅黑"/>
                </a:rPr>
                <a:t>（</a:t>
              </a:r>
              <a:r>
                <a:rPr b="0" lang="en-US" sz="1800" spc="130" strike="noStrike" u="none">
                  <a:solidFill>
                    <a:schemeClr val="dk1"/>
                  </a:solidFill>
                  <a:effectLst/>
                  <a:uFillTx/>
                  <a:latin typeface="微软雅黑"/>
                  <a:ea typeface="微软雅黑"/>
                </a:rPr>
                <a:t>sd1.5</a:t>
              </a:r>
              <a:r>
                <a:rPr b="0" lang="zh-CN" sz="1800" spc="130" strike="noStrike" u="none">
                  <a:solidFill>
                    <a:schemeClr val="dk1"/>
                  </a:solidFill>
                  <a:effectLst/>
                  <a:uFillTx/>
                  <a:latin typeface="微软雅黑"/>
                  <a:ea typeface="微软雅黑"/>
                </a:rPr>
                <a:t>扩散模型加上文字控制框架）</a:t>
              </a:r>
              <a:endParaRPr b="0" lang="en-US" sz="1800" strike="noStrike" u="none">
                <a:solidFill>
                  <a:srgbClr val="000000"/>
                </a:solidFill>
                <a:effectLst/>
                <a:uFillTx/>
                <a:latin typeface="Arial"/>
              </a:endParaRPr>
            </a:p>
            <a:p>
              <a:pPr algn="just" defTabSz="914400">
                <a:lnSpc>
                  <a:spcPct val="130000"/>
                </a:lnSpc>
              </a:pPr>
              <a:r>
                <a:rPr b="0" lang="en-US" sz="1800" spc="130" strike="noStrike" u="none">
                  <a:solidFill>
                    <a:schemeClr val="dk1"/>
                  </a:solidFill>
                  <a:effectLst/>
                  <a:uFillTx/>
                  <a:latin typeface="微软雅黑"/>
                  <a:ea typeface="微软雅黑"/>
                </a:rPr>
                <a:t>  本项目将会对框架和扩散模型部分分开进行训练。</a:t>
              </a:r>
              <a:endParaRPr b="0" lang="en-US" sz="1800" strike="noStrike" u="none">
                <a:solidFill>
                  <a:srgbClr val="000000"/>
                </a:solidFill>
                <a:effectLst/>
                <a:uFillTx/>
                <a:latin typeface="Arial"/>
              </a:endParaRPr>
            </a:p>
            <a:p>
              <a:pPr algn="just" defTabSz="914400">
                <a:lnSpc>
                  <a:spcPct val="130000"/>
                </a:lnSpc>
              </a:pPr>
              <a:endParaRPr b="0" lang="en-US" sz="1600" strike="noStrike" u="none">
                <a:solidFill>
                  <a:srgbClr val="000000"/>
                </a:solidFill>
                <a:effectLst/>
                <a:uFillTx/>
                <a:latin typeface="Arial"/>
              </a:endParaRPr>
            </a:p>
            <a:p>
              <a:pPr algn="just" defTabSz="914400">
                <a:lnSpc>
                  <a:spcPct val="130000"/>
                </a:lnSpc>
              </a:pPr>
              <a:endParaRPr b="0" lang="en-US" sz="1600" strike="noStrike" u="none">
                <a:solidFill>
                  <a:srgbClr val="000000"/>
                </a:solidFill>
                <a:effectLst/>
                <a:uFillTx/>
                <a:latin typeface="Arial"/>
              </a:endParaRPr>
            </a:p>
            <a:p>
              <a:pPr algn="just" defTabSz="914400">
                <a:lnSpc>
                  <a:spcPct val="130000"/>
                </a:lnSpc>
              </a:pPr>
              <a:endParaRPr b="0" lang="en-US" sz="1600" strike="noStrike" u="none">
                <a:solidFill>
                  <a:srgbClr val="000000"/>
                </a:solidFill>
                <a:effectLst/>
                <a:uFillTx/>
                <a:latin typeface="Arial"/>
              </a:endParaRPr>
            </a:p>
          </p:txBody>
        </p:sp>
      </p:grpSp>
      <p:grpSp>
        <p:nvGrpSpPr>
          <p:cNvPr id="551" name=""/>
          <p:cNvGrpSpPr/>
          <p:nvPr/>
        </p:nvGrpSpPr>
        <p:grpSpPr>
          <a:xfrm>
            <a:off x="5171400" y="1214280"/>
            <a:ext cx="6886800" cy="3533400"/>
            <a:chOff x="5171400" y="1214280"/>
            <a:chExt cx="6886800" cy="3533400"/>
          </a:xfrm>
        </p:grpSpPr>
        <p:pic>
          <p:nvPicPr>
            <p:cNvPr id="552" name="" descr=""/>
            <p:cNvPicPr/>
            <p:nvPr/>
          </p:nvPicPr>
          <p:blipFill>
            <a:blip r:embed="rId1"/>
            <a:stretch/>
          </p:blipFill>
          <p:spPr>
            <a:xfrm>
              <a:off x="5171400" y="1214280"/>
              <a:ext cx="6886800" cy="3234960"/>
            </a:xfrm>
            <a:prstGeom prst="rect">
              <a:avLst/>
            </a:prstGeom>
            <a:noFill/>
            <a:ln w="0">
              <a:noFill/>
            </a:ln>
          </p:spPr>
        </p:pic>
        <p:sp>
          <p:nvSpPr>
            <p:cNvPr id="553" name=""/>
            <p:cNvSpPr/>
            <p:nvPr/>
          </p:nvSpPr>
          <p:spPr>
            <a:xfrm>
              <a:off x="5285880" y="4454280"/>
              <a:ext cx="6540480" cy="2934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zh-CN" sz="1300" strike="noStrike" u="none">
                  <a:solidFill>
                    <a:srgbClr val="000000"/>
                  </a:solidFill>
                  <a:effectLst/>
                  <a:uFillTx/>
                  <a:latin typeface="Arial"/>
                  <a:ea typeface="微软雅黑"/>
                </a:rPr>
                <a:t>截自论文 “</a:t>
              </a:r>
              <a:r>
                <a:rPr b="0" lang="en-US" sz="1300" strike="noStrike" u="none">
                  <a:solidFill>
                    <a:srgbClr val="000000"/>
                  </a:solidFill>
                  <a:effectLst/>
                  <a:uFillTx/>
                  <a:latin typeface="Arial"/>
                  <a:ea typeface="微软雅黑"/>
                </a:rPr>
                <a:t>ANYTEXT: MULTILINGUAL VISUAL TEXT GENERATION AND EDITING</a:t>
              </a:r>
              <a:r>
                <a:rPr b="0" lang="en-US" sz="1300" strike="noStrike" u="none">
                  <a:solidFill>
                    <a:srgbClr val="000000"/>
                  </a:solidFill>
                  <a:effectLst/>
                  <a:uFillTx/>
                  <a:latin typeface="Arial"/>
                  <a:ea typeface="微软雅黑"/>
                </a:rPr>
                <a:t>”</a:t>
              </a:r>
              <a:endParaRPr b="0" lang="en-US" sz="1300" strike="noStrike" u="none">
                <a:solidFill>
                  <a:srgbClr val="000000"/>
                </a:solidFill>
                <a:effectLst/>
                <a:uFillTx/>
                <a:latin typeface="Arial"/>
              </a:endParaRPr>
            </a:p>
          </p:txBody>
        </p:sp>
      </p:grpSp>
      <p:grpSp>
        <p:nvGrpSpPr>
          <p:cNvPr id="554" name="组合 15"/>
          <p:cNvGrpSpPr/>
          <p:nvPr/>
        </p:nvGrpSpPr>
        <p:grpSpPr>
          <a:xfrm>
            <a:off x="554400" y="4745880"/>
            <a:ext cx="6294960" cy="2269800"/>
            <a:chOff x="554400" y="4745880"/>
            <a:chExt cx="6294960" cy="2269800"/>
          </a:xfrm>
        </p:grpSpPr>
        <p:sp>
          <p:nvSpPr>
            <p:cNvPr id="555" name="文本框 7"/>
            <p:cNvSpPr/>
            <p:nvPr/>
          </p:nvSpPr>
          <p:spPr>
            <a:xfrm>
              <a:off x="568800" y="4745880"/>
              <a:ext cx="538416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zh-CN" sz="2400" strike="noStrike" u="none">
                  <a:solidFill>
                    <a:schemeClr val="dk1"/>
                  </a:solidFill>
                  <a:effectLst/>
                  <a:uFillTx/>
                  <a:latin typeface="Arial"/>
                  <a:ea typeface="微软雅黑"/>
                </a:rPr>
                <a:t>功能</a:t>
              </a:r>
              <a:endParaRPr b="0" lang="en-US" sz="2400" strike="noStrike" u="none">
                <a:solidFill>
                  <a:srgbClr val="000000"/>
                </a:solidFill>
                <a:effectLst/>
                <a:uFillTx/>
                <a:latin typeface="Arial"/>
              </a:endParaRPr>
            </a:p>
          </p:txBody>
        </p:sp>
        <p:grpSp>
          <p:nvGrpSpPr>
            <p:cNvPr id="556" name="组合 16"/>
            <p:cNvGrpSpPr/>
            <p:nvPr/>
          </p:nvGrpSpPr>
          <p:grpSpPr>
            <a:xfrm>
              <a:off x="657000" y="5220000"/>
              <a:ext cx="3303720" cy="10440"/>
              <a:chOff x="657000" y="5220000"/>
              <a:chExt cx="3303720" cy="10440"/>
            </a:xfrm>
          </p:grpSpPr>
          <p:cxnSp>
            <p:nvCxnSpPr>
              <p:cNvPr id="557" name="直接连接符 3"/>
              <p:cNvCxnSpPr/>
              <p:nvPr/>
            </p:nvCxnSpPr>
            <p:spPr>
              <a:xfrm flipH="1">
                <a:off x="2030760" y="5220000"/>
                <a:ext cx="1930320" cy="5760"/>
              </a:xfrm>
              <a:prstGeom prst="straightConnector1">
                <a:avLst/>
              </a:prstGeom>
              <a:ln w="0">
                <a:solidFill>
                  <a:srgbClr val="b92917"/>
                </a:solidFill>
              </a:ln>
            </p:spPr>
          </p:cxnSp>
          <p:cxnSp>
            <p:nvCxnSpPr>
              <p:cNvPr id="558" name="直接连接符 11"/>
              <p:cNvCxnSpPr/>
              <p:nvPr/>
            </p:nvCxnSpPr>
            <p:spPr>
              <a:xfrm flipH="1">
                <a:off x="657000" y="5225040"/>
                <a:ext cx="1379880" cy="5760"/>
              </a:xfrm>
              <a:prstGeom prst="straightConnector1">
                <a:avLst/>
              </a:prstGeom>
              <a:ln w="76200">
                <a:solidFill>
                  <a:srgbClr val="b92917"/>
                </a:solidFill>
                <a:round/>
              </a:ln>
            </p:spPr>
          </p:cxnSp>
        </p:grpSp>
        <p:sp>
          <p:nvSpPr>
            <p:cNvPr id="559" name="文本框 40"/>
            <p:cNvSpPr/>
            <p:nvPr/>
          </p:nvSpPr>
          <p:spPr>
            <a:xfrm>
              <a:off x="554400" y="5183640"/>
              <a:ext cx="6294960" cy="1832040"/>
            </a:xfrm>
            <a:prstGeom prst="rect">
              <a:avLst/>
            </a:prstGeom>
            <a:noFill/>
            <a:ln w="0">
              <a:noFill/>
            </a:ln>
          </p:spPr>
          <p:style>
            <a:lnRef idx="0"/>
            <a:fillRef idx="0"/>
            <a:effectRef idx="0"/>
            <a:fontRef idx="minor"/>
          </p:style>
          <p:txBody>
            <a:bodyPr lIns="90000" rIns="90000" tIns="45000" bIns="45000" anchor="t">
              <a:spAutoFit/>
            </a:bodyPr>
            <a:p>
              <a:pPr algn="just" defTabSz="914400">
                <a:lnSpc>
                  <a:spcPct val="130000"/>
                </a:lnSpc>
              </a:pPr>
              <a:r>
                <a:rPr b="0" lang="en-US" sz="1800" spc="130" strike="noStrike" u="none">
                  <a:solidFill>
                    <a:schemeClr val="dk1"/>
                  </a:solidFill>
                  <a:effectLst/>
                  <a:uFillTx/>
                  <a:latin typeface="Arial"/>
                  <a:ea typeface="微软雅黑"/>
                </a:rPr>
                <a:t>  文字生图：通过文字说明进行图片生成，可以指定文字生成的位置</a:t>
              </a:r>
              <a:endParaRPr b="0" lang="en-US" sz="1800" strike="noStrike" u="none">
                <a:solidFill>
                  <a:srgbClr val="000000"/>
                </a:solidFill>
                <a:effectLst/>
                <a:uFillTx/>
                <a:latin typeface="Arial"/>
              </a:endParaRPr>
            </a:p>
            <a:p>
              <a:pPr algn="just" defTabSz="914400">
                <a:lnSpc>
                  <a:spcPct val="130000"/>
                </a:lnSpc>
              </a:pPr>
              <a:r>
                <a:rPr b="0" lang="en-US" sz="1800" spc="130" strike="noStrike" u="none">
                  <a:solidFill>
                    <a:schemeClr val="dk1"/>
                  </a:solidFill>
                  <a:effectLst/>
                  <a:uFillTx/>
                  <a:latin typeface="Arial"/>
                  <a:ea typeface="微软雅黑"/>
                </a:rPr>
                <a:t>  文字编辑功能：对图片进行文字添加、修改和去除</a:t>
              </a:r>
              <a:endParaRPr b="0" lang="en-US" sz="1800" strike="noStrike" u="none">
                <a:solidFill>
                  <a:srgbClr val="000000"/>
                </a:solidFill>
                <a:effectLst/>
                <a:uFillTx/>
                <a:latin typeface="Arial"/>
              </a:endParaRPr>
            </a:p>
            <a:p>
              <a:pPr algn="just" defTabSz="914400">
                <a:lnSpc>
                  <a:spcPct val="130000"/>
                </a:lnSpc>
              </a:pPr>
              <a:r>
                <a:rPr b="0" lang="zh-CN" sz="1800" spc="130" strike="noStrike" u="none">
                  <a:solidFill>
                    <a:schemeClr val="dk1"/>
                  </a:solidFill>
                  <a:effectLst/>
                  <a:uFillTx/>
                  <a:latin typeface="Arial"/>
                  <a:ea typeface="微软雅黑"/>
                </a:rPr>
                <a:t>特点：能够图文融合</a:t>
              </a:r>
              <a:endParaRPr b="0" lang="en-US" sz="1800" strike="noStrike" u="none">
                <a:solidFill>
                  <a:srgbClr val="000000"/>
                </a:solidFill>
                <a:effectLst/>
                <a:uFillTx/>
                <a:latin typeface="Arial"/>
              </a:endParaRPr>
            </a:p>
            <a:p>
              <a:pPr algn="just" defTabSz="914400">
                <a:lnSpc>
                  <a:spcPct val="130000"/>
                </a:lnSpc>
              </a:pPr>
              <a:endParaRPr b="0" lang="en-US" sz="1600" strike="noStrike" u="none">
                <a:solidFill>
                  <a:srgbClr val="000000"/>
                </a:solidFill>
                <a:effectLst/>
                <a:uFillTx/>
                <a:latin typeface="Arial"/>
              </a:endParaRPr>
            </a:p>
          </p:txBody>
        </p:sp>
      </p:grpSp>
      <p:pic>
        <p:nvPicPr>
          <p:cNvPr id="560" name="" descr=""/>
          <p:cNvPicPr/>
          <p:nvPr/>
        </p:nvPicPr>
        <p:blipFill>
          <a:blip r:embed="rId2"/>
          <a:stretch/>
        </p:blipFill>
        <p:spPr>
          <a:xfrm>
            <a:off x="8640000" y="4860000"/>
            <a:ext cx="1974960" cy="1974960"/>
          </a:xfrm>
          <a:prstGeom prst="rect">
            <a:avLst/>
          </a:prstGeom>
          <a:noFill/>
          <a:ln w="0">
            <a:noFill/>
          </a:ln>
        </p:spPr>
      </p:pic>
      <p:sp>
        <p:nvSpPr>
          <p:cNvPr id="561" name=""/>
          <p:cNvSpPr/>
          <p:nvPr/>
        </p:nvSpPr>
        <p:spPr>
          <a:xfrm>
            <a:off x="10620000" y="4860000"/>
            <a:ext cx="355320" cy="2002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zh-CN" sz="1800" strike="noStrike" u="none">
                <a:solidFill>
                  <a:srgbClr val="000000"/>
                </a:solidFill>
                <a:effectLst/>
                <a:uFillTx/>
                <a:latin typeface="Arial"/>
                <a:ea typeface="微软雅黑"/>
              </a:rPr>
              <a:t>图文融合示例</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2" name="文本框 211"/>
          <p:cNvSpPr/>
          <p:nvPr/>
        </p:nvSpPr>
        <p:spPr>
          <a:xfrm>
            <a:off x="574920" y="1516680"/>
            <a:ext cx="3466800" cy="3970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zh-CN" sz="2000" strike="noStrike" u="none">
                <a:solidFill>
                  <a:schemeClr val="dk1"/>
                </a:solidFill>
                <a:effectLst/>
                <a:uFillTx/>
                <a:latin typeface="微软雅黑"/>
                <a:ea typeface="微软雅黑"/>
              </a:rPr>
              <a:t>文字控制框架训练</a:t>
            </a:r>
            <a:endParaRPr b="0" lang="en-US" sz="2000" strike="noStrike" u="none">
              <a:solidFill>
                <a:srgbClr val="000000"/>
              </a:solidFill>
              <a:effectLst/>
              <a:uFillTx/>
              <a:latin typeface="Arial"/>
            </a:endParaRPr>
          </a:p>
        </p:txBody>
      </p:sp>
      <p:cxnSp>
        <p:nvCxnSpPr>
          <p:cNvPr id="563" name="直接连接符 212"/>
          <p:cNvCxnSpPr/>
          <p:nvPr/>
        </p:nvCxnSpPr>
        <p:spPr>
          <a:xfrm flipH="1">
            <a:off x="1545840" y="2031480"/>
            <a:ext cx="1135080" cy="5760"/>
          </a:xfrm>
          <a:prstGeom prst="straightConnector1">
            <a:avLst/>
          </a:prstGeom>
          <a:ln w="0">
            <a:solidFill>
              <a:srgbClr val="b92917"/>
            </a:solidFill>
          </a:ln>
        </p:spPr>
      </p:cxnSp>
      <p:cxnSp>
        <p:nvCxnSpPr>
          <p:cNvPr id="564" name="直接连接符 213"/>
          <p:cNvCxnSpPr/>
          <p:nvPr/>
        </p:nvCxnSpPr>
        <p:spPr>
          <a:xfrm flipH="1">
            <a:off x="660600" y="2037960"/>
            <a:ext cx="891000" cy="5760"/>
          </a:xfrm>
          <a:prstGeom prst="straightConnector1">
            <a:avLst/>
          </a:prstGeom>
          <a:ln w="76200">
            <a:solidFill>
              <a:srgbClr val="b92917"/>
            </a:solidFill>
            <a:round/>
          </a:ln>
        </p:spPr>
      </p:cxnSp>
      <p:sp>
        <p:nvSpPr>
          <p:cNvPr id="565" name="PlaceHolder 1"/>
          <p:cNvSpPr>
            <a:spLocks noGrp="1"/>
          </p:cNvSpPr>
          <p:nvPr>
            <p:ph/>
          </p:nvPr>
        </p:nvSpPr>
        <p:spPr>
          <a:xfrm>
            <a:off x="1587240" y="340200"/>
            <a:ext cx="3939120" cy="524520"/>
          </a:xfrm>
          <a:prstGeom prst="rect">
            <a:avLst/>
          </a:prstGeom>
          <a:noFill/>
          <a:ln w="0">
            <a:noFill/>
          </a:ln>
        </p:spPr>
        <p:txBody>
          <a:bodyPr lIns="0" rIns="0" tIns="45720" bIns="45720" anchor="t">
            <a:noAutofit/>
          </a:bodyPr>
          <a:p>
            <a:pPr indent="0" defTabSz="914400">
              <a:lnSpc>
                <a:spcPct val="90000"/>
              </a:lnSpc>
              <a:spcBef>
                <a:spcPts val="1001"/>
              </a:spcBef>
              <a:buNone/>
              <a:tabLst>
                <a:tab algn="l" pos="0"/>
              </a:tabLst>
            </a:pPr>
            <a:r>
              <a:rPr b="1" lang="zh-CN" sz="3600" strike="noStrike" u="none">
                <a:solidFill>
                  <a:schemeClr val="dk1"/>
                </a:solidFill>
                <a:effectLst/>
                <a:uFillTx/>
                <a:latin typeface="Arial"/>
                <a:ea typeface="微软雅黑"/>
              </a:rPr>
              <a:t>进展</a:t>
            </a:r>
            <a:endParaRPr b="0" lang="en-US" sz="3600" strike="noStrike" u="none">
              <a:solidFill>
                <a:srgbClr val="000000"/>
              </a:solidFill>
              <a:effectLst/>
              <a:uFillTx/>
              <a:latin typeface="Arial"/>
            </a:endParaRPr>
          </a:p>
        </p:txBody>
      </p:sp>
      <p:sp>
        <p:nvSpPr>
          <p:cNvPr id="566" name="文本框 218"/>
          <p:cNvSpPr/>
          <p:nvPr/>
        </p:nvSpPr>
        <p:spPr>
          <a:xfrm>
            <a:off x="570240" y="3860280"/>
            <a:ext cx="3466800" cy="399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zh-CN" sz="2000" strike="noStrike" u="none">
                <a:solidFill>
                  <a:schemeClr val="dk1"/>
                </a:solidFill>
                <a:effectLst/>
                <a:uFillTx/>
                <a:latin typeface="微软雅黑"/>
                <a:ea typeface="微软雅黑"/>
              </a:rPr>
              <a:t>扩散模型训练</a:t>
            </a:r>
            <a:endParaRPr b="0" lang="en-US" sz="2000" strike="noStrike" u="none">
              <a:solidFill>
                <a:srgbClr val="000000"/>
              </a:solidFill>
              <a:effectLst/>
              <a:uFillTx/>
              <a:latin typeface="Arial"/>
            </a:endParaRPr>
          </a:p>
        </p:txBody>
      </p:sp>
      <p:cxnSp>
        <p:nvCxnSpPr>
          <p:cNvPr id="567" name="直接连接符 220"/>
          <p:cNvCxnSpPr/>
          <p:nvPr/>
        </p:nvCxnSpPr>
        <p:spPr>
          <a:xfrm flipH="1">
            <a:off x="1541160" y="4383360"/>
            <a:ext cx="1139040" cy="5760"/>
          </a:xfrm>
          <a:prstGeom prst="straightConnector1">
            <a:avLst/>
          </a:prstGeom>
          <a:ln w="0">
            <a:solidFill>
              <a:srgbClr val="b92917"/>
            </a:solidFill>
          </a:ln>
        </p:spPr>
      </p:cxnSp>
      <p:cxnSp>
        <p:nvCxnSpPr>
          <p:cNvPr id="568" name="直接连接符 221"/>
          <p:cNvCxnSpPr/>
          <p:nvPr/>
        </p:nvCxnSpPr>
        <p:spPr>
          <a:xfrm flipH="1">
            <a:off x="655920" y="4389840"/>
            <a:ext cx="891000" cy="5760"/>
          </a:xfrm>
          <a:prstGeom prst="straightConnector1">
            <a:avLst/>
          </a:prstGeom>
          <a:ln w="76200">
            <a:solidFill>
              <a:srgbClr val="b92917"/>
            </a:solidFill>
            <a:round/>
          </a:ln>
        </p:spPr>
      </p:cxnSp>
      <p:sp>
        <p:nvSpPr>
          <p:cNvPr id="569" name="文本框 469"/>
          <p:cNvSpPr/>
          <p:nvPr/>
        </p:nvSpPr>
        <p:spPr>
          <a:xfrm>
            <a:off x="565560" y="1911960"/>
            <a:ext cx="4806360" cy="2228040"/>
          </a:xfrm>
          <a:prstGeom prst="rect">
            <a:avLst/>
          </a:prstGeom>
          <a:noFill/>
          <a:ln w="0">
            <a:noFill/>
          </a:ln>
        </p:spPr>
        <p:style>
          <a:lnRef idx="0"/>
          <a:fillRef idx="0"/>
          <a:effectRef idx="0"/>
          <a:fontRef idx="minor"/>
        </p:style>
        <p:txBody>
          <a:bodyPr lIns="90000" rIns="90000" tIns="45000" bIns="45000" anchor="t">
            <a:spAutoFit/>
          </a:bodyPr>
          <a:p>
            <a:pPr defTabSz="914400">
              <a:lnSpc>
                <a:spcPct val="130000"/>
              </a:lnSpc>
            </a:pPr>
            <a:r>
              <a:rPr b="0" lang="en-US" sz="1600" spc="130" strike="noStrike" u="none">
                <a:solidFill>
                  <a:schemeClr val="dk1"/>
                </a:solidFill>
                <a:effectLst/>
                <a:uFillTx/>
                <a:latin typeface="Arial"/>
                <a:ea typeface="微软雅黑"/>
              </a:rPr>
              <a:t>  </a:t>
            </a:r>
            <a:r>
              <a:rPr b="0" lang="zh-CN" sz="1800" spc="130" strike="noStrike" u="none">
                <a:solidFill>
                  <a:schemeClr val="dk1"/>
                </a:solidFill>
                <a:effectLst/>
                <a:uFillTx/>
                <a:latin typeface="Arial"/>
                <a:ea typeface="微软雅黑"/>
              </a:rPr>
              <a:t>对开源数据集</a:t>
            </a:r>
            <a:r>
              <a:rPr b="0" lang="en-US" sz="1800" spc="130" strike="noStrike" u="none">
                <a:solidFill>
                  <a:schemeClr val="dk1"/>
                </a:solidFill>
                <a:effectLst/>
                <a:uFillTx/>
                <a:latin typeface="Arial"/>
                <a:ea typeface="微软雅黑"/>
              </a:rPr>
              <a:t>AnyWord-3M</a:t>
            </a:r>
            <a:r>
              <a:rPr b="0" lang="zh-CN" sz="1800" spc="130" strike="noStrike" u="none">
                <a:solidFill>
                  <a:schemeClr val="dk1"/>
                </a:solidFill>
                <a:effectLst/>
                <a:uFillTx/>
                <a:latin typeface="Arial"/>
                <a:ea typeface="微软雅黑"/>
              </a:rPr>
              <a:t>进行筛选（根据水印，有效性，同时保证中文训练数据集远大于英文数据集），保留了约</a:t>
            </a:r>
            <a:r>
              <a:rPr b="0" lang="en-US" sz="1800" spc="130" strike="noStrike" u="none">
                <a:solidFill>
                  <a:schemeClr val="dk1"/>
                </a:solidFill>
                <a:effectLst/>
                <a:uFillTx/>
                <a:latin typeface="Arial"/>
                <a:ea typeface="微软雅黑"/>
              </a:rPr>
              <a:t>400k</a:t>
            </a:r>
            <a:r>
              <a:rPr b="0" lang="zh-CN" sz="1800" spc="130" strike="noStrike" u="none">
                <a:solidFill>
                  <a:schemeClr val="dk1"/>
                </a:solidFill>
                <a:effectLst/>
                <a:uFillTx/>
                <a:latin typeface="Arial"/>
                <a:ea typeface="微软雅黑"/>
              </a:rPr>
              <a:t>的数据量，并用</a:t>
            </a:r>
            <a:r>
              <a:rPr b="0" lang="en-US" sz="1800" spc="130" strike="noStrike" u="none">
                <a:solidFill>
                  <a:schemeClr val="dk1"/>
                </a:solidFill>
                <a:effectLst/>
                <a:uFillTx/>
                <a:latin typeface="Arial"/>
                <a:ea typeface="微软雅黑"/>
              </a:rPr>
              <a:t>8</a:t>
            </a:r>
            <a:r>
              <a:rPr b="0" lang="zh-CN" sz="1800" spc="130" strike="noStrike" u="none">
                <a:solidFill>
                  <a:schemeClr val="dk1"/>
                </a:solidFill>
                <a:effectLst/>
                <a:uFillTx/>
                <a:latin typeface="Arial"/>
                <a:ea typeface="微软雅黑"/>
              </a:rPr>
              <a:t>卡</a:t>
            </a:r>
            <a:r>
              <a:rPr b="0" lang="en-US" sz="1800" spc="130" strike="noStrike" u="none">
                <a:solidFill>
                  <a:schemeClr val="dk1"/>
                </a:solidFill>
                <a:effectLst/>
                <a:uFillTx/>
                <a:latin typeface="Arial"/>
                <a:ea typeface="微软雅黑"/>
              </a:rPr>
              <a:t>V100</a:t>
            </a:r>
            <a:r>
              <a:rPr b="0" lang="zh-CN" sz="1800" spc="130" strike="noStrike" u="none">
                <a:solidFill>
                  <a:schemeClr val="dk1"/>
                </a:solidFill>
                <a:effectLst/>
                <a:uFillTx/>
                <a:latin typeface="Arial"/>
                <a:ea typeface="微软雅黑"/>
              </a:rPr>
              <a:t>进行训练。</a:t>
            </a:r>
            <a:endParaRPr b="0" lang="en-US" sz="1800" strike="noStrike" u="none">
              <a:solidFill>
                <a:srgbClr val="000000"/>
              </a:solidFill>
              <a:effectLst/>
              <a:uFillTx/>
              <a:latin typeface="Arial"/>
            </a:endParaRPr>
          </a:p>
          <a:p>
            <a:pPr defTabSz="914400">
              <a:lnSpc>
                <a:spcPct val="130000"/>
              </a:lnSpc>
            </a:pPr>
            <a:endParaRPr b="0" lang="en-US" sz="1800" strike="noStrike" u="none">
              <a:solidFill>
                <a:srgbClr val="000000"/>
              </a:solidFill>
              <a:effectLst/>
              <a:uFillTx/>
              <a:latin typeface="Arial"/>
            </a:endParaRPr>
          </a:p>
        </p:txBody>
      </p:sp>
      <p:sp>
        <p:nvSpPr>
          <p:cNvPr id="570" name="文本框 470"/>
          <p:cNvSpPr/>
          <p:nvPr/>
        </p:nvSpPr>
        <p:spPr>
          <a:xfrm>
            <a:off x="588600" y="4478760"/>
            <a:ext cx="6066360" cy="2544840"/>
          </a:xfrm>
          <a:prstGeom prst="rect">
            <a:avLst/>
          </a:prstGeom>
          <a:noFill/>
          <a:ln w="0">
            <a:noFill/>
          </a:ln>
        </p:spPr>
        <p:style>
          <a:lnRef idx="0"/>
          <a:fillRef idx="0"/>
          <a:effectRef idx="0"/>
          <a:fontRef idx="minor"/>
        </p:style>
        <p:txBody>
          <a:bodyPr lIns="90000" rIns="90000" tIns="45000" bIns="45000" anchor="t">
            <a:spAutoFit/>
          </a:bodyPr>
          <a:p>
            <a:pPr algn="just" defTabSz="914400">
              <a:lnSpc>
                <a:spcPct val="130000"/>
              </a:lnSpc>
            </a:pPr>
            <a:r>
              <a:rPr b="0" lang="en-US" sz="1800" spc="130" strike="noStrike" u="none">
                <a:solidFill>
                  <a:schemeClr val="dk1"/>
                </a:solidFill>
                <a:effectLst/>
                <a:uFillTx/>
                <a:latin typeface="Arial"/>
                <a:ea typeface="微软雅黑"/>
              </a:rPr>
              <a:t>  在</a:t>
            </a:r>
            <a:r>
              <a:rPr b="0" lang="en-US" sz="1800" spc="130" strike="noStrike" u="none">
                <a:solidFill>
                  <a:schemeClr val="dk1"/>
                </a:solidFill>
                <a:effectLst/>
                <a:uFillTx/>
                <a:latin typeface="Arial"/>
                <a:ea typeface="微软雅黑"/>
              </a:rPr>
              <a:t>google</a:t>
            </a:r>
            <a:r>
              <a:rPr b="0" lang="zh-CN" sz="1800" spc="130" strike="noStrike" u="none">
                <a:solidFill>
                  <a:schemeClr val="dk1"/>
                </a:solidFill>
                <a:effectLst/>
                <a:uFillTx/>
                <a:latin typeface="Arial"/>
                <a:ea typeface="微软雅黑"/>
              </a:rPr>
              <a:t>、</a:t>
            </a:r>
            <a:r>
              <a:rPr b="0" lang="en-US" sz="1800" spc="130" strike="noStrike" u="none">
                <a:solidFill>
                  <a:schemeClr val="dk1"/>
                </a:solidFill>
                <a:effectLst/>
                <a:uFillTx/>
                <a:latin typeface="Arial"/>
                <a:ea typeface="微软雅黑"/>
              </a:rPr>
              <a:t>edge </a:t>
            </a:r>
            <a:r>
              <a:rPr b="0" lang="zh-CN" sz="1800" spc="130" strike="noStrike" u="none">
                <a:solidFill>
                  <a:schemeClr val="dk1"/>
                </a:solidFill>
                <a:effectLst/>
                <a:uFillTx/>
                <a:latin typeface="Arial"/>
                <a:ea typeface="微软雅黑"/>
              </a:rPr>
              <a:t>、百度等搜索引擎上用</a:t>
            </a:r>
            <a:r>
              <a:rPr b="0" lang="en-US" sz="1800" spc="130" strike="noStrike" u="none">
                <a:solidFill>
                  <a:schemeClr val="dk1"/>
                </a:solidFill>
                <a:effectLst/>
                <a:uFillTx/>
                <a:latin typeface="Arial"/>
                <a:ea typeface="微软雅黑"/>
              </a:rPr>
              <a:t>python</a:t>
            </a:r>
            <a:r>
              <a:rPr b="0" lang="zh-CN" sz="1800" spc="130" strike="noStrike" u="none">
                <a:solidFill>
                  <a:schemeClr val="dk1"/>
                </a:solidFill>
                <a:effectLst/>
                <a:uFillTx/>
                <a:latin typeface="Arial"/>
                <a:ea typeface="微软雅黑"/>
              </a:rPr>
              <a:t>爬取图片，经过筛选后，对保留的约</a:t>
            </a:r>
            <a:r>
              <a:rPr b="0" lang="en-US" sz="1800" spc="130" strike="noStrike" u="none">
                <a:solidFill>
                  <a:schemeClr val="dk1"/>
                </a:solidFill>
                <a:effectLst/>
                <a:uFillTx/>
                <a:latin typeface="Arial"/>
                <a:ea typeface="微软雅黑"/>
              </a:rPr>
              <a:t>1</a:t>
            </a:r>
            <a:r>
              <a:rPr b="0" lang="zh-CN" sz="1800" spc="130" strike="noStrike" u="none">
                <a:solidFill>
                  <a:schemeClr val="dk1"/>
                </a:solidFill>
                <a:effectLst/>
                <a:uFillTx/>
                <a:latin typeface="Arial"/>
                <a:ea typeface="微软雅黑"/>
              </a:rPr>
              <a:t>千张的图片进行去水印，调整分辨率为</a:t>
            </a:r>
            <a:r>
              <a:rPr b="0" lang="en-US" sz="1800" spc="130" strike="noStrike" u="none">
                <a:solidFill>
                  <a:schemeClr val="dk1"/>
                </a:solidFill>
                <a:effectLst/>
                <a:uFillTx/>
                <a:latin typeface="Arial"/>
                <a:ea typeface="微软雅黑"/>
              </a:rPr>
              <a:t>512*512</a:t>
            </a:r>
            <a:r>
              <a:rPr b="0" lang="zh-CN" sz="1800" spc="130" strike="noStrike" u="none">
                <a:solidFill>
                  <a:schemeClr val="dk1"/>
                </a:solidFill>
                <a:effectLst/>
                <a:uFillTx/>
                <a:latin typeface="Arial"/>
                <a:ea typeface="微软雅黑"/>
              </a:rPr>
              <a:t>，</a:t>
            </a:r>
            <a:r>
              <a:rPr b="0" lang="zh-CN" sz="1800" spc="130" strike="noStrike" u="none">
                <a:solidFill>
                  <a:schemeClr val="dk1"/>
                </a:solidFill>
                <a:effectLst/>
                <a:uFillTx/>
                <a:latin typeface="微软雅黑"/>
                <a:ea typeface="微软雅黑"/>
              </a:rPr>
              <a:t>用</a:t>
            </a:r>
            <a:r>
              <a:rPr b="0" lang="en-US" sz="1800" spc="130" strike="noStrike" u="none">
                <a:solidFill>
                  <a:schemeClr val="dk1"/>
                </a:solidFill>
                <a:effectLst/>
                <a:uFillTx/>
                <a:latin typeface="微软雅黑"/>
                <a:ea typeface="微软雅黑"/>
              </a:rPr>
              <a:t>wd14-convnextv2-v2</a:t>
            </a:r>
            <a:r>
              <a:rPr b="0" lang="zh-CN" sz="1800" spc="130" strike="noStrike" u="none">
                <a:solidFill>
                  <a:schemeClr val="dk1"/>
                </a:solidFill>
                <a:effectLst/>
                <a:uFillTx/>
                <a:latin typeface="Arial"/>
                <a:ea typeface="微软雅黑"/>
              </a:rPr>
              <a:t>进行标注，进行简要修改后，从</a:t>
            </a:r>
            <a:r>
              <a:rPr b="0" lang="en-US" sz="1800" spc="130" strike="noStrike" u="none">
                <a:solidFill>
                  <a:schemeClr val="dk1"/>
                </a:solidFill>
                <a:effectLst/>
                <a:uFillTx/>
                <a:latin typeface="Arial"/>
                <a:ea typeface="微软雅黑"/>
              </a:rPr>
              <a:t>hugging-face</a:t>
            </a:r>
            <a:r>
              <a:rPr b="0" lang="zh-CN" sz="1800" spc="130" strike="noStrike" u="none">
                <a:solidFill>
                  <a:schemeClr val="dk1"/>
                </a:solidFill>
                <a:effectLst/>
                <a:uFillTx/>
                <a:latin typeface="Arial"/>
                <a:ea typeface="微软雅黑"/>
              </a:rPr>
              <a:t>上下载</a:t>
            </a:r>
            <a:r>
              <a:rPr b="0" lang="en-US" sz="1800" spc="130" strike="noStrike" u="none">
                <a:solidFill>
                  <a:schemeClr val="dk1"/>
                </a:solidFill>
                <a:effectLst/>
                <a:uFillTx/>
                <a:latin typeface="Arial"/>
                <a:ea typeface="微软雅黑"/>
              </a:rPr>
              <a:t>Realistic_Vision_V4.0</a:t>
            </a:r>
            <a:r>
              <a:rPr b="0" lang="zh-CN" sz="1800" spc="130" strike="noStrike" u="none">
                <a:solidFill>
                  <a:schemeClr val="dk1"/>
                </a:solidFill>
                <a:effectLst/>
                <a:uFillTx/>
                <a:latin typeface="Arial"/>
                <a:ea typeface="微软雅黑"/>
              </a:rPr>
              <a:t>作为起始权重，采取</a:t>
            </a:r>
            <a:r>
              <a:rPr b="0" lang="en-US" sz="1800" spc="130" strike="noStrike" u="none">
                <a:solidFill>
                  <a:schemeClr val="dk1"/>
                </a:solidFill>
                <a:effectLst/>
                <a:uFillTx/>
                <a:latin typeface="Arial"/>
                <a:ea typeface="微软雅黑"/>
              </a:rPr>
              <a:t>DreamBooth</a:t>
            </a:r>
            <a:r>
              <a:rPr b="0" lang="zh-CN" sz="1800" spc="130" strike="noStrike" u="none">
                <a:solidFill>
                  <a:schemeClr val="dk1"/>
                </a:solidFill>
                <a:effectLst/>
                <a:uFillTx/>
                <a:latin typeface="Arial"/>
                <a:ea typeface="微软雅黑"/>
              </a:rPr>
              <a:t>的方式进行权重的微调。</a:t>
            </a:r>
            <a:endParaRPr b="0" lang="en-US" sz="1800" strike="noStrike" u="none">
              <a:solidFill>
                <a:srgbClr val="000000"/>
              </a:solidFill>
              <a:effectLst/>
              <a:uFillTx/>
              <a:latin typeface="Arial"/>
            </a:endParaRPr>
          </a:p>
          <a:p>
            <a:pPr algn="just" defTabSz="914400">
              <a:lnSpc>
                <a:spcPct val="130000"/>
              </a:lnSpc>
            </a:pPr>
            <a:endParaRPr b="0" lang="en-US" sz="1600" strike="noStrike" u="none">
              <a:solidFill>
                <a:srgbClr val="000000"/>
              </a:solidFill>
              <a:effectLst/>
              <a:uFillTx/>
              <a:latin typeface="Arial"/>
            </a:endParaRPr>
          </a:p>
        </p:txBody>
      </p:sp>
      <p:pic>
        <p:nvPicPr>
          <p:cNvPr id="571" name="" descr=""/>
          <p:cNvPicPr/>
          <p:nvPr/>
        </p:nvPicPr>
        <p:blipFill>
          <a:blip r:embed="rId1"/>
          <a:stretch/>
        </p:blipFill>
        <p:spPr>
          <a:xfrm>
            <a:off x="7920000" y="1080000"/>
            <a:ext cx="3957480" cy="3597480"/>
          </a:xfrm>
          <a:prstGeom prst="rect">
            <a:avLst/>
          </a:prstGeom>
          <a:noFill/>
          <a:ln w="0">
            <a:noFill/>
          </a:ln>
        </p:spPr>
      </p:pic>
      <p:sp>
        <p:nvSpPr>
          <p:cNvPr id="572" name=""/>
          <p:cNvSpPr/>
          <p:nvPr/>
        </p:nvSpPr>
        <p:spPr>
          <a:xfrm>
            <a:off x="5940000" y="2520000"/>
            <a:ext cx="1437480" cy="357480"/>
          </a:xfrm>
          <a:prstGeom prst="rightArrow">
            <a:avLst>
              <a:gd name="adj1" fmla="val 50000"/>
              <a:gd name="adj2" fmla="val 100000"/>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rgbClr val="000000"/>
              </a:solidFill>
              <a:effectLst/>
              <a:uFillTx/>
              <a:latin typeface="Arial"/>
              <a:ea typeface="微软雅黑"/>
            </a:endParaRPr>
          </a:p>
        </p:txBody>
      </p:sp>
      <p:sp>
        <p:nvSpPr>
          <p:cNvPr id="573" name=""/>
          <p:cNvSpPr/>
          <p:nvPr/>
        </p:nvSpPr>
        <p:spPr>
          <a:xfrm>
            <a:off x="6840000" y="5220000"/>
            <a:ext cx="897480" cy="357480"/>
          </a:xfrm>
          <a:prstGeom prst="rightArrow">
            <a:avLst>
              <a:gd name="adj1" fmla="val 50000"/>
              <a:gd name="adj2" fmla="val 62500"/>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rgbClr val="000000"/>
              </a:solidFill>
              <a:effectLst/>
              <a:uFillTx/>
              <a:latin typeface="Arial"/>
              <a:ea typeface="微软雅黑"/>
            </a:endParaRPr>
          </a:p>
        </p:txBody>
      </p:sp>
      <p:pic>
        <p:nvPicPr>
          <p:cNvPr id="574" name="" descr=""/>
          <p:cNvPicPr/>
          <p:nvPr/>
        </p:nvPicPr>
        <p:blipFill>
          <a:blip r:embed="rId2"/>
          <a:srcRect l="0" t="0" r="4" b="52963"/>
          <a:stretch/>
        </p:blipFill>
        <p:spPr>
          <a:xfrm>
            <a:off x="7741440" y="4722120"/>
            <a:ext cx="4450680" cy="1757880"/>
          </a:xfrm>
          <a:prstGeom prst="rect">
            <a:avLst/>
          </a:prstGeom>
          <a:noFill/>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5" name="PlaceHolder 1"/>
          <p:cNvSpPr>
            <a:spLocks noGrp="1"/>
          </p:cNvSpPr>
          <p:nvPr>
            <p:ph/>
          </p:nvPr>
        </p:nvSpPr>
        <p:spPr>
          <a:xfrm>
            <a:off x="1587240" y="340200"/>
            <a:ext cx="3939120" cy="524520"/>
          </a:xfrm>
          <a:prstGeom prst="rect">
            <a:avLst/>
          </a:prstGeom>
          <a:noFill/>
          <a:ln w="0">
            <a:noFill/>
          </a:ln>
        </p:spPr>
        <p:txBody>
          <a:bodyPr lIns="0" rIns="0" tIns="45720" bIns="45720" anchor="t">
            <a:noAutofit/>
          </a:bodyPr>
          <a:p>
            <a:pPr indent="0" defTabSz="914400">
              <a:lnSpc>
                <a:spcPct val="90000"/>
              </a:lnSpc>
              <a:spcBef>
                <a:spcPts val="1001"/>
              </a:spcBef>
              <a:buNone/>
              <a:tabLst>
                <a:tab algn="l" pos="0"/>
              </a:tabLst>
            </a:pPr>
            <a:r>
              <a:rPr b="1" lang="zh-CN" sz="3600" strike="noStrike" u="none">
                <a:solidFill>
                  <a:schemeClr val="dk1"/>
                </a:solidFill>
                <a:effectLst/>
                <a:uFillTx/>
                <a:latin typeface="Arial"/>
                <a:ea typeface="微软雅黑"/>
              </a:rPr>
              <a:t>经费使用情况</a:t>
            </a:r>
            <a:endParaRPr b="0" lang="en-US" sz="3600" strike="noStrike" u="none">
              <a:solidFill>
                <a:srgbClr val="000000"/>
              </a:solidFill>
              <a:effectLst/>
              <a:uFillTx/>
              <a:latin typeface="Arial"/>
            </a:endParaRPr>
          </a:p>
        </p:txBody>
      </p:sp>
      <p:sp>
        <p:nvSpPr>
          <p:cNvPr id="576" name=""/>
          <p:cNvSpPr/>
          <p:nvPr/>
        </p:nvSpPr>
        <p:spPr>
          <a:xfrm>
            <a:off x="1080000" y="2160000"/>
            <a:ext cx="7378200" cy="3664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zh-CN" sz="1800" strike="noStrike" u="none">
                <a:solidFill>
                  <a:srgbClr val="000000"/>
                </a:solidFill>
                <a:effectLst/>
                <a:uFillTx/>
                <a:latin typeface="Arial"/>
                <a:ea typeface="微软雅黑"/>
              </a:rPr>
              <a:t>目前经费仅用于租卡和服务器共计</a:t>
            </a:r>
            <a:r>
              <a:rPr b="0" lang="en-US" sz="1800" strike="noStrike" u="none">
                <a:solidFill>
                  <a:srgbClr val="000000"/>
                </a:solidFill>
                <a:effectLst/>
                <a:uFillTx/>
                <a:latin typeface="Arial"/>
                <a:ea typeface="微软雅黑"/>
              </a:rPr>
              <a:t>1513.22</a:t>
            </a:r>
            <a:r>
              <a:rPr b="0" lang="zh-CN" sz="1800" strike="noStrike" u="none">
                <a:solidFill>
                  <a:srgbClr val="000000"/>
                </a:solidFill>
                <a:effectLst/>
                <a:uFillTx/>
                <a:latin typeface="Arial"/>
                <a:ea typeface="微软雅黑"/>
              </a:rPr>
              <a:t>元</a:t>
            </a:r>
            <a:endParaRPr b="0" lang="en-US" sz="1800" strike="noStrike" u="none">
              <a:solidFill>
                <a:srgbClr val="000000"/>
              </a:solidFill>
              <a:effectLst/>
              <a:uFillTx/>
              <a:latin typeface="Arial"/>
            </a:endParaRPr>
          </a:p>
        </p:txBody>
      </p:sp>
      <p:pic>
        <p:nvPicPr>
          <p:cNvPr id="577" name="" descr=""/>
          <p:cNvPicPr/>
          <p:nvPr/>
        </p:nvPicPr>
        <p:blipFill>
          <a:blip r:embed="rId1"/>
          <a:srcRect l="0" t="0" r="22200" b="94"/>
          <a:stretch/>
        </p:blipFill>
        <p:spPr>
          <a:xfrm>
            <a:off x="1080000" y="2566440"/>
            <a:ext cx="7378200" cy="3371760"/>
          </a:xfrm>
          <a:prstGeom prst="rect">
            <a:avLst/>
          </a:prstGeom>
          <a:noFill/>
          <a:ln w="0">
            <a:noFill/>
          </a:ln>
        </p:spPr>
      </p:pic>
      <p:sp>
        <p:nvSpPr>
          <p:cNvPr id="578" name=""/>
          <p:cNvSpPr/>
          <p:nvPr/>
        </p:nvSpPr>
        <p:spPr>
          <a:xfrm>
            <a:off x="722160" y="5940000"/>
            <a:ext cx="8096040" cy="400680"/>
          </a:xfrm>
          <a:prstGeom prst="rect">
            <a:avLst/>
          </a:prstGeom>
          <a:noFill/>
          <a:ln w="0">
            <a:noFill/>
          </a:ln>
        </p:spPr>
        <p:style>
          <a:lnRef idx="0"/>
          <a:fillRef idx="0"/>
          <a:effectRef idx="0"/>
          <a:fontRef idx="minor"/>
        </p:style>
        <p:txBody>
          <a:bodyPr lIns="90000" rIns="90000" tIns="45000" bIns="45000" anchor="t" anchorCtr="1">
            <a:spAutoFit/>
          </a:bodyPr>
          <a:p>
            <a:pPr algn="ctr">
              <a:lnSpc>
                <a:spcPct val="100000"/>
              </a:lnSpc>
            </a:pPr>
            <a:r>
              <a:rPr b="0" lang="zh-CN" sz="1800" strike="noStrike" u="none">
                <a:solidFill>
                  <a:srgbClr val="000000"/>
                </a:solidFill>
                <a:effectLst/>
                <a:uFillTx/>
                <a:latin typeface="Arial"/>
                <a:ea typeface="微软雅黑"/>
              </a:rPr>
              <a:t>截取了一部分表格</a:t>
            </a:r>
            <a:endParaRPr b="0" lang="en-US" sz="1800" strike="noStrike" u="none">
              <a:solidFill>
                <a:srgbClr val="000000"/>
              </a:solidFill>
              <a:effectLst/>
              <a:uFillTx/>
              <a:latin typeface="Arial"/>
            </a:endParaRPr>
          </a:p>
        </p:txBody>
      </p:sp>
      <p:pic>
        <p:nvPicPr>
          <p:cNvPr id="579" name="" descr=""/>
          <p:cNvPicPr/>
          <p:nvPr/>
        </p:nvPicPr>
        <p:blipFill>
          <a:blip r:embed="rId2"/>
          <a:stretch/>
        </p:blipFill>
        <p:spPr>
          <a:xfrm>
            <a:off x="9674280" y="4320000"/>
            <a:ext cx="2516040" cy="2516040"/>
          </a:xfrm>
          <a:prstGeom prst="rect">
            <a:avLst/>
          </a:prstGeom>
          <a:noFill/>
          <a:ln w="0">
            <a:noFill/>
          </a:ln>
        </p:spPr>
      </p:pic>
      <p:sp>
        <p:nvSpPr>
          <p:cNvPr id="580" name=""/>
          <p:cNvSpPr/>
          <p:nvPr/>
        </p:nvSpPr>
        <p:spPr>
          <a:xfrm>
            <a:off x="8507880" y="1260000"/>
            <a:ext cx="3370320" cy="2698200"/>
          </a:xfrm>
          <a:prstGeom prst="roundRect">
            <a:avLst>
              <a:gd name="adj" fmla="val 16667"/>
            </a:avLst>
          </a:prstGeom>
          <a:solidFill>
            <a:srgbClr val="f7d1d5"/>
          </a:solidFill>
          <a:ln w="0">
            <a:solidFill>
              <a:srgbClr val="3465a4"/>
            </a:solidFill>
          </a:ln>
        </p:spPr>
        <p:style>
          <a:lnRef idx="0"/>
          <a:fillRef idx="0"/>
          <a:effectRef idx="0"/>
          <a:fontRef idx="minor"/>
        </p:style>
        <p:txBody>
          <a:bodyPr lIns="90000" rIns="90000" tIns="45000" bIns="45000" anchor="ctr">
            <a:noAutofit/>
          </a:bodyPr>
          <a:p>
            <a:pPr>
              <a:lnSpc>
                <a:spcPct val="100000"/>
              </a:lnSpc>
            </a:pPr>
            <a:r>
              <a:rPr b="0" lang="zh-CN" sz="1800" strike="noStrike" u="none">
                <a:solidFill>
                  <a:srgbClr val="000000"/>
                </a:solidFill>
                <a:effectLst/>
                <a:uFillTx/>
                <a:latin typeface="微软雅黑"/>
                <a:ea typeface="微软雅黑"/>
              </a:rPr>
              <a:t>后续经费安排：</a:t>
            </a:r>
            <a:endParaRPr b="0" lang="en-US" sz="1800" strike="noStrike" u="none">
              <a:solidFill>
                <a:srgbClr val="000000"/>
              </a:solidFill>
              <a:effectLst/>
              <a:uFillTx/>
              <a:latin typeface="Arial"/>
            </a:endParaRPr>
          </a:p>
          <a:p>
            <a:pPr algn="ctr">
              <a:lnSpc>
                <a:spcPct val="100000"/>
              </a:lnSpc>
            </a:pPr>
            <a:r>
              <a:rPr b="0" lang="en-US" sz="1800" strike="noStrike" u="none">
                <a:solidFill>
                  <a:srgbClr val="000000"/>
                </a:solidFill>
                <a:effectLst/>
                <a:uFillTx/>
                <a:latin typeface="微软雅黑"/>
                <a:ea typeface="微软雅黑"/>
              </a:rPr>
              <a:t>1.</a:t>
            </a:r>
            <a:r>
              <a:rPr b="0" lang="zh-CN" sz="1800" strike="noStrike" u="none">
                <a:solidFill>
                  <a:srgbClr val="000000"/>
                </a:solidFill>
                <a:effectLst/>
                <a:uFillTx/>
                <a:latin typeface="微软雅黑"/>
                <a:ea typeface="微软雅黑"/>
              </a:rPr>
              <a:t>计算机设计大赛：</a:t>
            </a:r>
            <a:r>
              <a:rPr b="0" lang="en-US" sz="1800" strike="noStrike" u="none">
                <a:solidFill>
                  <a:srgbClr val="000000"/>
                </a:solidFill>
                <a:effectLst/>
                <a:uFillTx/>
                <a:latin typeface="微软雅黑"/>
                <a:ea typeface="微软雅黑"/>
              </a:rPr>
              <a:t>280</a:t>
            </a:r>
            <a:r>
              <a:rPr b="0" lang="zh-CN" sz="1800" strike="noStrike" u="none">
                <a:solidFill>
                  <a:srgbClr val="000000"/>
                </a:solidFill>
                <a:effectLst/>
                <a:uFillTx/>
                <a:latin typeface="微软雅黑"/>
                <a:ea typeface="微软雅黑"/>
              </a:rPr>
              <a:t>元</a:t>
            </a:r>
            <a:endParaRPr b="0" lang="en-US" sz="1800" strike="noStrike" u="none">
              <a:solidFill>
                <a:srgbClr val="000000"/>
              </a:solidFill>
              <a:effectLst/>
              <a:uFillTx/>
              <a:latin typeface="Arial"/>
            </a:endParaRPr>
          </a:p>
          <a:p>
            <a:pPr>
              <a:lnSpc>
                <a:spcPct val="100000"/>
              </a:lnSpc>
            </a:pPr>
            <a:r>
              <a:rPr b="0" lang="en-US" sz="1800" strike="noStrike" u="none">
                <a:solidFill>
                  <a:srgbClr val="000000"/>
                </a:solidFill>
                <a:effectLst/>
                <a:uFillTx/>
                <a:latin typeface="微软雅黑"/>
                <a:ea typeface="微软雅黑"/>
              </a:rPr>
              <a:t>2.</a:t>
            </a:r>
            <a:r>
              <a:rPr b="0" lang="zh-CN" sz="1800" strike="noStrike" u="none">
                <a:solidFill>
                  <a:srgbClr val="000000"/>
                </a:solidFill>
                <a:effectLst/>
                <a:uFillTx/>
                <a:latin typeface="微软雅黑"/>
                <a:ea typeface="微软雅黑"/>
              </a:rPr>
              <a:t>软件著作权：约</a:t>
            </a:r>
            <a:r>
              <a:rPr b="0" lang="en-US" sz="1800" strike="noStrike" u="none">
                <a:solidFill>
                  <a:srgbClr val="000000"/>
                </a:solidFill>
                <a:effectLst/>
                <a:uFillTx/>
                <a:latin typeface="微软雅黑"/>
                <a:ea typeface="微软雅黑"/>
              </a:rPr>
              <a:t>250</a:t>
            </a:r>
            <a:r>
              <a:rPr b="0" lang="zh-CN" sz="1800" strike="noStrike" u="none">
                <a:solidFill>
                  <a:srgbClr val="000000"/>
                </a:solidFill>
                <a:effectLst/>
                <a:uFillTx/>
                <a:latin typeface="微软雅黑"/>
                <a:ea typeface="微软雅黑"/>
              </a:rPr>
              <a:t>元</a:t>
            </a:r>
            <a:endParaRPr b="0" lang="en-US" sz="1800" strike="noStrike" u="none">
              <a:solidFill>
                <a:srgbClr val="000000"/>
              </a:solidFill>
              <a:effectLst/>
              <a:uFillTx/>
              <a:latin typeface="Arial"/>
            </a:endParaRPr>
          </a:p>
          <a:p>
            <a:pPr>
              <a:lnSpc>
                <a:spcPct val="100000"/>
              </a:lnSpc>
            </a:pPr>
            <a:r>
              <a:rPr b="0" lang="en-US" sz="1800" strike="noStrike" u="none">
                <a:solidFill>
                  <a:srgbClr val="000000"/>
                </a:solidFill>
                <a:effectLst/>
                <a:uFillTx/>
                <a:latin typeface="微软雅黑"/>
                <a:ea typeface="微软雅黑"/>
              </a:rPr>
              <a:t>3.</a:t>
            </a:r>
            <a:r>
              <a:rPr b="0" lang="zh-CN" sz="1800" strike="noStrike" u="none">
                <a:solidFill>
                  <a:srgbClr val="000000"/>
                </a:solidFill>
                <a:effectLst/>
                <a:uFillTx/>
                <a:latin typeface="微软雅黑"/>
                <a:ea typeface="微软雅黑"/>
              </a:rPr>
              <a:t>租卡和服务器：约</a:t>
            </a:r>
            <a:r>
              <a:rPr b="0" lang="en-US" sz="1800" strike="noStrike" u="none">
                <a:solidFill>
                  <a:srgbClr val="000000"/>
                </a:solidFill>
                <a:effectLst/>
                <a:uFillTx/>
                <a:latin typeface="微软雅黑"/>
                <a:ea typeface="微软雅黑"/>
              </a:rPr>
              <a:t>500</a:t>
            </a:r>
            <a:r>
              <a:rPr b="0" lang="zh-CN" sz="1800" strike="noStrike" u="none">
                <a:solidFill>
                  <a:srgbClr val="000000"/>
                </a:solidFill>
                <a:effectLst/>
                <a:uFillTx/>
                <a:latin typeface="微软雅黑"/>
                <a:ea typeface="微软雅黑"/>
              </a:rPr>
              <a:t>元</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1" name="文本框 10"/>
          <p:cNvSpPr/>
          <p:nvPr/>
        </p:nvSpPr>
        <p:spPr>
          <a:xfrm>
            <a:off x="5151240" y="2087640"/>
            <a:ext cx="2084400" cy="18475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1500" strike="noStrike" u="none">
                <a:solidFill>
                  <a:schemeClr val="accent5">
                    <a:alpha val="34000"/>
                  </a:schemeClr>
                </a:solidFill>
                <a:effectLst/>
                <a:uFillTx/>
                <a:latin typeface="Impact"/>
                <a:ea typeface="微软雅黑"/>
              </a:rPr>
              <a:t>03</a:t>
            </a:r>
            <a:endParaRPr b="0" lang="en-US" sz="11500" strike="noStrike" u="none">
              <a:solidFill>
                <a:srgbClr val="000000"/>
              </a:solidFill>
              <a:effectLst/>
              <a:uFillTx/>
              <a:latin typeface="Arial"/>
            </a:endParaRPr>
          </a:p>
        </p:txBody>
      </p:sp>
      <p:sp>
        <p:nvSpPr>
          <p:cNvPr id="582" name="文本框 11"/>
          <p:cNvSpPr/>
          <p:nvPr/>
        </p:nvSpPr>
        <p:spPr>
          <a:xfrm>
            <a:off x="5400720" y="2650680"/>
            <a:ext cx="1384920" cy="7048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2000" strike="noStrike" u="none">
                <a:solidFill>
                  <a:schemeClr val="dk1"/>
                </a:solidFill>
                <a:effectLst/>
                <a:uFillTx/>
                <a:latin typeface="Arial"/>
                <a:ea typeface="微软雅黑"/>
              </a:rPr>
              <a:t>PART </a:t>
            </a:r>
            <a:endParaRPr b="0" lang="en-US" sz="2000" strike="noStrike" u="none">
              <a:solidFill>
                <a:srgbClr val="000000"/>
              </a:solidFill>
              <a:effectLst/>
              <a:uFillTx/>
              <a:latin typeface="Arial"/>
            </a:endParaRPr>
          </a:p>
          <a:p>
            <a:pPr algn="ctr" defTabSz="914400">
              <a:lnSpc>
                <a:spcPct val="100000"/>
              </a:lnSpc>
            </a:pPr>
            <a:r>
              <a:rPr b="1" lang="en-US" sz="2000" strike="noStrike" u="none">
                <a:solidFill>
                  <a:schemeClr val="dk1"/>
                </a:solidFill>
                <a:effectLst/>
                <a:uFillTx/>
                <a:latin typeface="Arial"/>
                <a:ea typeface="微软雅黑"/>
              </a:rPr>
              <a:t>THREE</a:t>
            </a:r>
            <a:endParaRPr b="0" lang="en-US" sz="2000" strike="noStrike" u="none">
              <a:solidFill>
                <a:srgbClr val="000000"/>
              </a:solidFill>
              <a:effectLst/>
              <a:uFillTx/>
              <a:latin typeface="Arial"/>
            </a:endParaRPr>
          </a:p>
        </p:txBody>
      </p:sp>
      <p:sp>
        <p:nvSpPr>
          <p:cNvPr id="583" name="文本框 12"/>
          <p:cNvSpPr/>
          <p:nvPr/>
        </p:nvSpPr>
        <p:spPr>
          <a:xfrm>
            <a:off x="429840" y="340560"/>
            <a:ext cx="594360" cy="826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4800" strike="noStrike" u="none">
                <a:solidFill>
                  <a:schemeClr val="accent1"/>
                </a:solidFill>
                <a:effectLst/>
                <a:uFillTx/>
                <a:latin typeface="Impact"/>
                <a:ea typeface="微软雅黑"/>
              </a:rPr>
              <a:t>3</a:t>
            </a:r>
            <a:endParaRPr b="0" lang="en-US" sz="4800" strike="noStrike" u="none">
              <a:solidFill>
                <a:srgbClr val="000000"/>
              </a:solidFill>
              <a:effectLst/>
              <a:uFillTx/>
              <a:latin typeface="Arial"/>
            </a:endParaRPr>
          </a:p>
        </p:txBody>
      </p:sp>
      <p:sp>
        <p:nvSpPr>
          <p:cNvPr id="584" name="文本框 13"/>
          <p:cNvSpPr/>
          <p:nvPr/>
        </p:nvSpPr>
        <p:spPr>
          <a:xfrm>
            <a:off x="4936680" y="3909600"/>
            <a:ext cx="2312640" cy="1065240"/>
          </a:xfrm>
          <a:prstGeom prst="rect">
            <a:avLst/>
          </a:prstGeom>
          <a:noFill/>
          <a:ln w="0">
            <a:noFill/>
          </a:ln>
        </p:spPr>
        <p:style>
          <a:lnRef idx="0"/>
          <a:fillRef idx="0"/>
          <a:effectRef idx="0"/>
          <a:fontRef idx="minor"/>
        </p:style>
        <p:txBody>
          <a:bodyPr lIns="90000" rIns="90000" tIns="45000" bIns="45000" anchor="t" anchorCtr="1">
            <a:spAutoFit/>
          </a:bodyPr>
          <a:p>
            <a:pPr algn="ctr" defTabSz="914400">
              <a:lnSpc>
                <a:spcPct val="100000"/>
              </a:lnSpc>
            </a:pPr>
            <a:r>
              <a:rPr b="1" lang="zh-CN" sz="3200" strike="noStrike" u="none">
                <a:solidFill>
                  <a:schemeClr val="dk1"/>
                </a:solidFill>
                <a:effectLst/>
                <a:uFillTx/>
                <a:latin typeface="微软雅黑"/>
                <a:ea typeface="微软雅黑"/>
              </a:rPr>
              <a:t>项目展示与测试</a:t>
            </a:r>
            <a:endParaRPr b="0" lang="en-US" sz="3200" strike="noStrike" u="none">
              <a:solidFill>
                <a:srgbClr val="000000"/>
              </a:solidFill>
              <a:effectLst/>
              <a:uFillTx/>
              <a:latin typeface="Arial"/>
            </a:endParaRPr>
          </a:p>
        </p:txBody>
      </p:sp>
      <p:pic>
        <p:nvPicPr>
          <p:cNvPr id="585" name="图形 17" descr=""/>
          <p:cNvPicPr/>
          <p:nvPr/>
        </p:nvPicPr>
        <p:blipFill>
          <a:blip r:embed="rId1">
            <a:extLst>
              <a:ext uri="{96DAC541-7B7A-43D3-8B79-37D633B846F1}">
                <asvg:svgBlip xmlns:asvg="http://schemas.microsoft.com/office/drawing/2016/SVG/main" r:embed="rId2"/>
              </a:ext>
            </a:extLst>
          </a:blip>
          <a:stretch/>
        </p:blipFill>
        <p:spPr>
          <a:xfrm>
            <a:off x="7176960" y="2041200"/>
            <a:ext cx="1707840" cy="1707840"/>
          </a:xfrm>
          <a:prstGeom prst="rect">
            <a:avLst/>
          </a:prstGeom>
          <a:noFill/>
          <a:ln w="0">
            <a:noFill/>
          </a:ln>
        </p:spPr>
      </p:pic>
      <p:pic>
        <p:nvPicPr>
          <p:cNvPr id="586" name="图形 18" descr=""/>
          <p:cNvPicPr/>
          <p:nvPr/>
        </p:nvPicPr>
        <p:blipFill>
          <a:blip r:embed="rId3">
            <a:extLst>
              <a:ext uri="{96DAC541-7B7A-43D3-8B79-37D633B846F1}">
                <asvg:svgBlip xmlns:asvg="http://schemas.microsoft.com/office/drawing/2016/SVG/main" r:embed="rId4"/>
              </a:ext>
            </a:extLst>
          </a:blip>
          <a:stretch/>
        </p:blipFill>
        <p:spPr>
          <a:xfrm flipH="1">
            <a:off x="3292920" y="2041200"/>
            <a:ext cx="1707840" cy="1707840"/>
          </a:xfrm>
          <a:prstGeom prst="rect">
            <a:avLst/>
          </a:prstGeom>
          <a:noFill/>
          <a:ln w="0">
            <a:noFill/>
          </a:ln>
        </p:spPr>
      </p:pic>
      <p:sp>
        <p:nvSpPr>
          <p:cNvPr id="587" name="文本框 8"/>
          <p:cNvSpPr/>
          <p:nvPr/>
        </p:nvSpPr>
        <p:spPr>
          <a:xfrm>
            <a:off x="5067720" y="4512600"/>
            <a:ext cx="1956240" cy="3592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endParaRPr b="0" lang="en-US" sz="1800" strike="noStrike" u="none">
              <a:solidFill>
                <a:srgbClr val="000000"/>
              </a:solidFill>
              <a:effectLst/>
              <a:uFillTx/>
              <a:latin typeface="Arial"/>
              <a:ea typeface="微软雅黑"/>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主题​​">
  <a:themeElements>
    <a:clrScheme name="母校模板-终稿">
      <a:dk1>
        <a:srgbClr val="000000"/>
      </a:dk1>
      <a:lt1>
        <a:srgbClr val="ffffff"/>
      </a:lt1>
      <a:dk2>
        <a:srgbClr val="768395"/>
      </a:dk2>
      <a:lt2>
        <a:srgbClr val="f0f0f0"/>
      </a:lt2>
      <a:accent1>
        <a:srgbClr val="b92917"/>
      </a:accent1>
      <a:accent2>
        <a:srgbClr val="da1d1c"/>
      </a:accent2>
      <a:accent3>
        <a:srgbClr val="ff2800"/>
      </a:accent3>
      <a:accent4>
        <a:srgbClr val="ff4f1e"/>
      </a:accent4>
      <a:accent5>
        <a:srgbClr val="979997"/>
      </a:accent5>
      <a:accent6>
        <a:srgbClr val="ad0000"/>
      </a:accent6>
      <a:hlink>
        <a:srgbClr val="4472c4"/>
      </a:hlink>
      <a:folHlink>
        <a:srgbClr val="bfbfbf"/>
      </a:folHlink>
    </a:clrScheme>
    <a:fontScheme name="母校模板">
      <a:majorFont>
        <a:latin typeface="Arial" pitchFamily="0" charset="1"/>
        <a:ea typeface="微软雅黑" pitchFamily="0" charset="1"/>
        <a:cs typeface=""/>
      </a:majorFont>
      <a:minorFont>
        <a:latin typeface="Arial" pitchFamily="0" charset="1"/>
        <a:ea typeface="微软雅黑" pitchFamily="0" charset="1"/>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xml><?xml version="1.0" encoding="utf-8"?>
<a:theme xmlns:a="http://schemas.openxmlformats.org/drawingml/2006/main" xmlns:r="http://schemas.openxmlformats.org/officeDocument/2006/relationships" name="Office 主题​​">
  <a:themeElements>
    <a:clrScheme name="母校模板-终稿">
      <a:dk1>
        <a:srgbClr val="000000"/>
      </a:dk1>
      <a:lt1>
        <a:srgbClr val="ffffff"/>
      </a:lt1>
      <a:dk2>
        <a:srgbClr val="768395"/>
      </a:dk2>
      <a:lt2>
        <a:srgbClr val="f0f0f0"/>
      </a:lt2>
      <a:accent1>
        <a:srgbClr val="b92917"/>
      </a:accent1>
      <a:accent2>
        <a:srgbClr val="da1d1c"/>
      </a:accent2>
      <a:accent3>
        <a:srgbClr val="ff2800"/>
      </a:accent3>
      <a:accent4>
        <a:srgbClr val="ff4f1e"/>
      </a:accent4>
      <a:accent5>
        <a:srgbClr val="979997"/>
      </a:accent5>
      <a:accent6>
        <a:srgbClr val="ad0000"/>
      </a:accent6>
      <a:hlink>
        <a:srgbClr val="4472c4"/>
      </a:hlink>
      <a:folHlink>
        <a:srgbClr val="bfbfbf"/>
      </a:folHlink>
    </a:clrScheme>
    <a:fontScheme name="母校模板">
      <a:majorFont>
        <a:latin typeface="Arial" pitchFamily="0" charset="1"/>
        <a:ea typeface="微软雅黑" pitchFamily="0" charset="1"/>
        <a:cs typeface=""/>
      </a:majorFont>
      <a:minorFont>
        <a:latin typeface="Arial" pitchFamily="0" charset="1"/>
        <a:ea typeface="微软雅黑" pitchFamily="0" charset="1"/>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Office 主题​​">
  <a:themeElements>
    <a:clrScheme name="母校模板-终稿">
      <a:dk1>
        <a:srgbClr val="000000"/>
      </a:dk1>
      <a:lt1>
        <a:srgbClr val="ffffff"/>
      </a:lt1>
      <a:dk2>
        <a:srgbClr val="768395"/>
      </a:dk2>
      <a:lt2>
        <a:srgbClr val="f0f0f0"/>
      </a:lt2>
      <a:accent1>
        <a:srgbClr val="b92917"/>
      </a:accent1>
      <a:accent2>
        <a:srgbClr val="da1d1c"/>
      </a:accent2>
      <a:accent3>
        <a:srgbClr val="ff2800"/>
      </a:accent3>
      <a:accent4>
        <a:srgbClr val="ff4f1e"/>
      </a:accent4>
      <a:accent5>
        <a:srgbClr val="979997"/>
      </a:accent5>
      <a:accent6>
        <a:srgbClr val="ad0000"/>
      </a:accent6>
      <a:hlink>
        <a:srgbClr val="4472c4"/>
      </a:hlink>
      <a:folHlink>
        <a:srgbClr val="bfbfbf"/>
      </a:folHlink>
    </a:clrScheme>
    <a:fontScheme name="母校模板">
      <a:majorFont>
        <a:latin typeface="Arial" pitchFamily="0" charset="1"/>
        <a:ea typeface="微软雅黑" pitchFamily="0" charset="1"/>
        <a:cs typeface=""/>
      </a:majorFont>
      <a:minorFont>
        <a:latin typeface="Arial" pitchFamily="0" charset="1"/>
        <a:ea typeface="微软雅黑" pitchFamily="0" charset="1"/>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母校模板-终稿">
      <a:dk1>
        <a:srgbClr val="000000"/>
      </a:dk1>
      <a:lt1>
        <a:srgbClr val="ffffff"/>
      </a:lt1>
      <a:dk2>
        <a:srgbClr val="768395"/>
      </a:dk2>
      <a:lt2>
        <a:srgbClr val="f0f0f0"/>
      </a:lt2>
      <a:accent1>
        <a:srgbClr val="b92917"/>
      </a:accent1>
      <a:accent2>
        <a:srgbClr val="da1d1c"/>
      </a:accent2>
      <a:accent3>
        <a:srgbClr val="ff2800"/>
      </a:accent3>
      <a:accent4>
        <a:srgbClr val="ff4f1e"/>
      </a:accent4>
      <a:accent5>
        <a:srgbClr val="979997"/>
      </a:accent5>
      <a:accent6>
        <a:srgbClr val="ad0000"/>
      </a:accent6>
      <a:hlink>
        <a:srgbClr val="4472c4"/>
      </a:hlink>
      <a:folHlink>
        <a:srgbClr val="bfbfbf"/>
      </a:folHlink>
    </a:clrScheme>
    <a:fontScheme name="母校模板">
      <a:majorFont>
        <a:latin typeface="Arial" pitchFamily="0" charset="1"/>
        <a:ea typeface="微软雅黑" pitchFamily="0" charset="1"/>
        <a:cs typeface=""/>
      </a:majorFont>
      <a:minorFont>
        <a:latin typeface="Arial" pitchFamily="0" charset="1"/>
        <a:ea typeface="微软雅黑" pitchFamily="0" charset="1"/>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1_OfficePLUS">
  <a:themeElements>
    <a:clrScheme name="Office 主题">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pitchFamily="0" charset="1"/>
        <a:ea typeface=""/>
        <a:cs typeface=""/>
      </a:majorFont>
      <a:minorFont>
        <a:latin typeface="Century Gothic" panose="020F03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xml><?xml version="1.0" encoding="utf-8"?>
<a:theme xmlns:a="http://schemas.openxmlformats.org/drawingml/2006/main" xmlns:r="http://schemas.openxmlformats.org/officeDocument/2006/relationships" name="Office 主题​​">
  <a:themeElements>
    <a:clrScheme name="母校模板-终稿">
      <a:dk1>
        <a:srgbClr val="000000"/>
      </a:dk1>
      <a:lt1>
        <a:srgbClr val="ffffff"/>
      </a:lt1>
      <a:dk2>
        <a:srgbClr val="768395"/>
      </a:dk2>
      <a:lt2>
        <a:srgbClr val="f0f0f0"/>
      </a:lt2>
      <a:accent1>
        <a:srgbClr val="b92917"/>
      </a:accent1>
      <a:accent2>
        <a:srgbClr val="da1d1c"/>
      </a:accent2>
      <a:accent3>
        <a:srgbClr val="ff2800"/>
      </a:accent3>
      <a:accent4>
        <a:srgbClr val="ff4f1e"/>
      </a:accent4>
      <a:accent5>
        <a:srgbClr val="979997"/>
      </a:accent5>
      <a:accent6>
        <a:srgbClr val="ad0000"/>
      </a:accent6>
      <a:hlink>
        <a:srgbClr val="4472c4"/>
      </a:hlink>
      <a:folHlink>
        <a:srgbClr val="bfbfbf"/>
      </a:folHlink>
    </a:clrScheme>
    <a:fontScheme name="母校模板">
      <a:majorFont>
        <a:latin typeface="Arial" pitchFamily="0" charset="1"/>
        <a:ea typeface="微软雅黑" pitchFamily="0" charset="1"/>
        <a:cs typeface=""/>
      </a:majorFont>
      <a:minorFont>
        <a:latin typeface="Arial" pitchFamily="0" charset="1"/>
        <a:ea typeface="微软雅黑" pitchFamily="0" charset="1"/>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6137</TotalTime>
  <Application>LibreOffice/25.2.2.2$MacOSX_AARCH64 LibreOffice_project/7370d4be9e3cf6031a51beef54ff3bda878e3fac</Application>
  <AppVersion>15.0000</AppVersion>
  <Words>4358</Words>
  <Paragraphs>688</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2018-12-30T12:34:33Z</dcterms:created>
  <dc:creator>龙飞 刘</dc:creator>
  <dc:description/>
  <dc:language>zh-CN</dc:language>
  <cp:lastModifiedBy/>
  <cp:lastPrinted>2025-04-11T22:08:27Z</cp:lastPrinted>
  <dcterms:modified xsi:type="dcterms:W3CDTF">2025-04-18T12:53:11Z</dcterms:modified>
  <cp:revision>455</cp:revision>
  <dc:subject/>
  <dc:title>PowerPoint 演示文稿</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ActionId">
    <vt:lpwstr>1ece3977-31ea-4462-b86e-c82828c1a194</vt:lpwstr>
  </property>
  <property fmtid="{D5CDD505-2E9C-101B-9397-08002B2CF9AE}" pid="3" name="MSIP_Label_f42aa342-8706-4288-bd11-ebb85995028c_Application">
    <vt:lpwstr>Microsoft Azure Information Protection</vt:lpwstr>
  </property>
  <property fmtid="{D5CDD505-2E9C-101B-9397-08002B2CF9AE}" pid="4" name="MSIP_Label_f42aa342-8706-4288-bd11-ebb85995028c_Enabled">
    <vt:lpwstr>True</vt:lpwstr>
  </property>
  <property fmtid="{D5CDD505-2E9C-101B-9397-08002B2CF9AE}" pid="5" name="MSIP_Label_f42aa342-8706-4288-bd11-ebb85995028c_Extended_MSFT_Method">
    <vt:lpwstr>Automatic</vt:lpwstr>
  </property>
  <property fmtid="{D5CDD505-2E9C-101B-9397-08002B2CF9AE}" pid="6" name="MSIP_Label_f42aa342-8706-4288-bd11-ebb85995028c_Name">
    <vt:lpwstr>General</vt:lpwstr>
  </property>
  <property fmtid="{D5CDD505-2E9C-101B-9397-08002B2CF9AE}" pid="7" name="MSIP_Label_f42aa342-8706-4288-bd11-ebb85995028c_Owner">
    <vt:lpwstr>v-yunxl@microsoft.com</vt:lpwstr>
  </property>
  <property fmtid="{D5CDD505-2E9C-101B-9397-08002B2CF9AE}" pid="8" name="MSIP_Label_f42aa342-8706-4288-bd11-ebb85995028c_SetDate">
    <vt:lpwstr>2019-04-12T02:49:58.4174780Z</vt:lpwstr>
  </property>
  <property fmtid="{D5CDD505-2E9C-101B-9397-08002B2CF9AE}" pid="9" name="MSIP_Label_f42aa342-8706-4288-bd11-ebb85995028c_SiteId">
    <vt:lpwstr>72f988bf-86f1-41af-91ab-2d7cd011db47</vt:lpwstr>
  </property>
  <property fmtid="{D5CDD505-2E9C-101B-9397-08002B2CF9AE}" pid="10" name="PresentationFormat">
    <vt:lpwstr>宽屏</vt:lpwstr>
  </property>
  <property fmtid="{D5CDD505-2E9C-101B-9397-08002B2CF9AE}" pid="11" name="Sensitivity">
    <vt:lpwstr>General</vt:lpwstr>
  </property>
  <property fmtid="{D5CDD505-2E9C-101B-9397-08002B2CF9AE}" pid="12" name="Slides">
    <vt:i4>60</vt:i4>
  </property>
</Properties>
</file>